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ED7D2D-FABE-4411-ACCC-ED857A0D5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B0C3BE-B122-4136-A95E-DBE8A78A7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27EE3A-4A70-4197-B6C4-05897A128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34CC12-15AD-4E01-A825-B6142EEA2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47946E-EC64-4619-AB35-59E830C49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91038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49DD5-773E-4EDA-8530-09CBF7590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804C03D-7E28-43FD-A261-8B8897E62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41735-C374-4A07-81BA-ACE97965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8DC095-7E9D-4311-B4A5-04AC5212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DDB136-96F7-4657-9108-AA98238E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210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485E47-FD9E-47DA-A3BB-10B3117F0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6CC6D4-19BB-46B6-8B47-7403080F3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2BDC72-DC1D-4EBB-BCD7-A4C1F4BF0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9BE66F-4859-4F5B-828C-9239D96D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5C0091-7B69-4652-9BF6-7911251B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449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6ABAF-154D-4A53-9876-029849B46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592794-1631-4224-94EA-C5E6BAE9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DCCD82-A4D4-45D9-AC19-5C63F72D3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689C37-DE26-4C7B-882B-F519981C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16CBE-DDEE-4C4B-89C9-B6F7269A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819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D0976A-C887-4F03-9D89-56D63E25B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22B49A-9340-4FF9-A325-C7F866AF8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731A6C-16A4-4443-99CE-E2CBDADB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89DD9B-5426-465A-B9FE-45A363BB2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1BC828-5A4D-432E-96C0-1F24BD1E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4359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46694B-7F82-4550-8F59-B25E3912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823BE-EFED-40E6-B54E-B252974718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234095F-7BA6-4112-BC6B-F07FC4DBD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8ACAC2-9CED-409C-B369-FB4F15CA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FB14F7-AEB7-4845-8467-B846EEDF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1C3A134-5ADE-457A-BCF2-497B71F64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2422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3A22B4-6192-4904-A949-9D7FEB15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42B731-6DA9-4738-8B93-D2455976A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18DCE8-1068-4EDE-AD7C-2841DF726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5FA259-DCCF-4F07-96DA-C51391C80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624957-A7E2-4E83-B0EB-BA7A08B981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84F915D-DD70-497D-B268-86192E28B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4C82AF-4084-4CE9-9CC8-A5B11B45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B364DF-D1A6-42D8-BF85-5B044746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336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2E9DF9-10A4-45AC-B9D2-AE4DD72E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34E8F7-0FD1-4CC5-83D3-693ADB47C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F73E695-1F59-4AC2-B23F-EC2C57C5D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DFFF41-8F79-4272-B49D-CC8B87F6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5306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C7944A1-15AB-4A2B-B807-5B3864C94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6EB986B-78F6-4D4A-A97A-C103C72B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577FB-EC72-4D86-8029-CB4D7AE92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8885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77415-B2F9-4219-998A-D666772E6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897F2D-7980-47F2-AD15-D8F20415D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2BE3C2-A8BD-42B3-AC61-54C3B3B7B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5FDC4A-011B-4AE3-B8BF-D2B54140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57B3CB-D523-4061-B59F-5D260992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E34625-C7AD-4B3F-B471-A86AEEA6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036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A1A48-6A46-4FDB-8693-E61054482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FC4520-6634-4474-BA6C-A689C31D9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77865-0D09-4AF2-B005-770278E7A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C74D0E-EB2D-446E-98AE-A224A73C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82FB0C-E93F-42BC-90BE-F77F3526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B1BFE4-8869-4475-BE23-81A2854B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03258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090437-6502-4173-83F1-8CA61D0B9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2C043E-D6FC-458B-8EDA-BEAE425E8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1B29A7-E036-4EDA-928A-37BC8A4DE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76CDC-4FA4-4870-B337-5E39C757FAC4}" type="datetimeFigureOut">
              <a:rPr lang="ru-UA" smtClean="0"/>
              <a:t>07.12.2022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8D101-AC69-41E0-A3E0-79309DFD4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869912-A266-46BC-8BA9-6700F63E58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E39DA-C245-4F82-B4C5-7A723BAE9C81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7024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763F6F-D75D-4238-B20F-835FC62FC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45" y="699795"/>
            <a:ext cx="9983755" cy="54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7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20F971-7B28-4B8A-AEC8-2D741CF75B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8376" y="373224"/>
            <a:ext cx="10552922" cy="5803739"/>
          </a:xfrm>
        </p:spPr>
      </p:pic>
    </p:spTree>
    <p:extLst>
      <p:ext uri="{BB962C8B-B14F-4D97-AF65-F5344CB8AC3E}">
        <p14:creationId xmlns:p14="http://schemas.microsoft.com/office/powerpoint/2010/main" val="232820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0D48F2D5-F48B-4DCC-B25D-AC2F259458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3554" y="513183"/>
            <a:ext cx="10416446" cy="539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033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ACBB54C-67C3-4B2F-A510-6F0F941317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5657" y="438539"/>
            <a:ext cx="10170367" cy="6018245"/>
          </a:xfrm>
        </p:spPr>
      </p:pic>
    </p:spTree>
    <p:extLst>
      <p:ext uri="{BB962C8B-B14F-4D97-AF65-F5344CB8AC3E}">
        <p14:creationId xmlns:p14="http://schemas.microsoft.com/office/powerpoint/2010/main" val="993655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E5E2E3B2-7DC8-4552-86C8-0D7C8CD54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060" y="391886"/>
            <a:ext cx="10375641" cy="620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21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3C30258-438C-47FF-B655-29A845549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9208"/>
            <a:ext cx="10515600" cy="5747755"/>
          </a:xfrm>
        </p:spPr>
        <p:txBody>
          <a:bodyPr>
            <a:normAutofit/>
          </a:bodyPr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ГРУБА ВОВНА -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неоднорідна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пуху,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перехідного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сухого та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мертвого волосу. В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пуху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тонкий і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короткий.</a:t>
            </a:r>
            <a:endParaRPr lang="ru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62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708D34E-604C-4423-8903-1C6AB9B7E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5576" y="671805"/>
            <a:ext cx="9330612" cy="510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36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3176859-EF50-4E5B-9F99-23F1FCB17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8212" y="895738"/>
            <a:ext cx="9498564" cy="4646645"/>
          </a:xfrm>
        </p:spPr>
      </p:pic>
    </p:spTree>
    <p:extLst>
      <p:ext uri="{BB962C8B-B14F-4D97-AF65-F5344CB8AC3E}">
        <p14:creationId xmlns:p14="http://schemas.microsoft.com/office/powerpoint/2010/main" val="3185851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</Words>
  <Application>Microsoft Office PowerPoint</Application>
  <PresentationFormat>Широкоэкранный</PresentationFormat>
  <Paragraphs>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shtenska1@ukr.net</dc:creator>
  <cp:lastModifiedBy>shtenska1@ukr.net</cp:lastModifiedBy>
  <cp:revision>1</cp:revision>
  <dcterms:created xsi:type="dcterms:W3CDTF">2022-12-07T11:00:20Z</dcterms:created>
  <dcterms:modified xsi:type="dcterms:W3CDTF">2022-12-07T11:18:06Z</dcterms:modified>
</cp:coreProperties>
</file>