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05800" cy="1981200"/>
          </a:xfrm>
        </p:spPr>
        <p:txBody>
          <a:bodyPr/>
          <a:lstStyle/>
          <a:p>
            <a:r>
              <a:rPr lang="uk-UA" dirty="0" smtClean="0"/>
              <a:t>Внутрішні незаразні хвороби тварин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38" y="371703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1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Кормові</a:t>
            </a:r>
            <a:r>
              <a:rPr lang="ru-RU" sz="2000" dirty="0"/>
              <a:t> </a:t>
            </a:r>
            <a:r>
              <a:rPr lang="ru-RU" sz="2000" dirty="0" err="1"/>
              <a:t>отруєння</a:t>
            </a:r>
            <a:r>
              <a:rPr lang="ru-RU" sz="2000" dirty="0"/>
              <a:t> </a:t>
            </a:r>
            <a:r>
              <a:rPr lang="ru-RU" sz="2000" dirty="0" err="1"/>
              <a:t>походять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недоброякісних</a:t>
            </a:r>
            <a:r>
              <a:rPr lang="ru-RU" sz="2000" dirty="0"/>
              <a:t> </a:t>
            </a:r>
            <a:r>
              <a:rPr lang="ru-RU" sz="2000" dirty="0" err="1"/>
              <a:t>кормів</a:t>
            </a:r>
            <a:r>
              <a:rPr lang="ru-RU" sz="2000" dirty="0"/>
              <a:t> при </a:t>
            </a:r>
            <a:r>
              <a:rPr lang="ru-RU" sz="2000" dirty="0" err="1"/>
              <a:t>поїданні</a:t>
            </a:r>
            <a:r>
              <a:rPr lang="ru-RU" sz="2000" dirty="0"/>
              <a:t>. </a:t>
            </a:r>
            <a:r>
              <a:rPr lang="ru-RU" sz="2000" dirty="0" err="1"/>
              <a:t>Тваринами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отрут - </a:t>
            </a:r>
            <a:r>
              <a:rPr lang="ru-RU" sz="2000" dirty="0" err="1"/>
              <a:t>мінеральних</a:t>
            </a:r>
            <a:r>
              <a:rPr lang="ru-RU" sz="2000" dirty="0"/>
              <a:t> </a:t>
            </a:r>
            <a:r>
              <a:rPr lang="ru-RU" sz="2000" dirty="0" err="1"/>
              <a:t>добриві</a:t>
            </a:r>
            <a:r>
              <a:rPr lang="ru-RU" sz="2000" dirty="0"/>
              <a:t>, </a:t>
            </a:r>
            <a:r>
              <a:rPr lang="ru-RU" sz="2000" dirty="0" err="1"/>
              <a:t>дезінфікуючих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, </a:t>
            </a:r>
            <a:r>
              <a:rPr lang="ru-RU" sz="2000" dirty="0" err="1"/>
              <a:t>отруйних</a:t>
            </a:r>
            <a:r>
              <a:rPr lang="ru-RU" sz="2000" dirty="0"/>
              <a:t> </a:t>
            </a:r>
            <a:r>
              <a:rPr lang="ru-RU" sz="2000" dirty="0" err="1"/>
              <a:t>рослині</a:t>
            </a:r>
            <a:r>
              <a:rPr lang="ru-RU" sz="2000" dirty="0"/>
              <a:t>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уникнути</a:t>
            </a:r>
            <a:r>
              <a:rPr lang="ru-RU" sz="2000" dirty="0"/>
              <a:t> </a:t>
            </a:r>
            <a:r>
              <a:rPr lang="ru-RU" sz="2000" dirty="0" err="1"/>
              <a:t>кормових</a:t>
            </a:r>
            <a:r>
              <a:rPr lang="ru-RU" sz="2000" dirty="0"/>
              <a:t> </a:t>
            </a:r>
            <a:r>
              <a:rPr lang="ru-RU" sz="2000" dirty="0" err="1"/>
              <a:t>отруєнь</a:t>
            </a:r>
            <a:r>
              <a:rPr lang="ru-RU" sz="2000" dirty="0"/>
              <a:t>,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стежити</a:t>
            </a:r>
            <a:r>
              <a:rPr lang="ru-RU" sz="2000" dirty="0"/>
              <a:t> за </a:t>
            </a:r>
            <a:r>
              <a:rPr lang="ru-RU" sz="2000" dirty="0" err="1"/>
              <a:t>якістю</a:t>
            </a:r>
            <a:r>
              <a:rPr lang="ru-RU" sz="2000" dirty="0"/>
              <a:t> </a:t>
            </a:r>
            <a:r>
              <a:rPr lang="ru-RU" sz="2000" dirty="0" err="1"/>
              <a:t>кормів</a:t>
            </a:r>
            <a:r>
              <a:rPr lang="ru-RU" sz="2000" dirty="0"/>
              <a:t>. </a:t>
            </a:r>
            <a:r>
              <a:rPr lang="ru-RU" sz="2000" dirty="0" err="1"/>
              <a:t>Особливу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треба </a:t>
            </a:r>
            <a:r>
              <a:rPr lang="ru-RU" sz="2000" dirty="0" err="1"/>
              <a:t>звертати</a:t>
            </a:r>
            <a:r>
              <a:rPr lang="ru-RU" sz="2000" dirty="0"/>
              <a:t> </a:t>
            </a:r>
            <a:r>
              <a:rPr lang="ru-RU" sz="2000" dirty="0" err="1"/>
              <a:t>нахраненіе</a:t>
            </a:r>
            <a:r>
              <a:rPr lang="ru-RU" sz="2000" dirty="0"/>
              <a:t> добрив, </a:t>
            </a:r>
            <a:r>
              <a:rPr lang="ru-RU" sz="2000" dirty="0" err="1"/>
              <a:t>отрутохімікатів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ядовітихвеществ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 вони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зберігатися</a:t>
            </a:r>
            <a:r>
              <a:rPr lang="ru-RU" sz="2000" dirty="0"/>
              <a:t> в </a:t>
            </a:r>
            <a:r>
              <a:rPr lang="ru-RU" sz="2000" dirty="0" err="1"/>
              <a:t>місцях</a:t>
            </a:r>
            <a:r>
              <a:rPr lang="ru-RU" sz="2000" dirty="0"/>
              <a:t>, </a:t>
            </a:r>
            <a:r>
              <a:rPr lang="ru-RU" sz="2000" dirty="0" err="1"/>
              <a:t>недоступних</a:t>
            </a:r>
            <a:r>
              <a:rPr lang="ru-RU" sz="2000" dirty="0"/>
              <a:t> для </a:t>
            </a:r>
            <a:r>
              <a:rPr lang="ru-RU" sz="2000" dirty="0" err="1"/>
              <a:t>тварин</a:t>
            </a:r>
            <a:r>
              <a:rPr lang="ru-RU" sz="20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5143903" cy="340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5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ветеринарної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практичній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ветеринарний</a:t>
            </a:r>
            <a:r>
              <a:rPr lang="ru-RU" sz="2000" dirty="0"/>
              <a:t> </a:t>
            </a:r>
            <a:r>
              <a:rPr lang="ru-RU" sz="2000" dirty="0" err="1"/>
              <a:t>лікар</a:t>
            </a:r>
            <a:r>
              <a:rPr lang="ru-RU" sz="2000" dirty="0"/>
              <a:t> </a:t>
            </a:r>
            <a:r>
              <a:rPr lang="ru-RU" sz="2000" dirty="0" err="1"/>
              <a:t>використовує</a:t>
            </a:r>
            <a:endParaRPr lang="ru-RU" sz="2000" dirty="0"/>
          </a:p>
          <a:p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лікувальні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природного </a:t>
            </a:r>
            <a:r>
              <a:rPr lang="ru-RU" sz="2000" dirty="0" err="1"/>
              <a:t>механічного</a:t>
            </a:r>
            <a:r>
              <a:rPr lang="ru-RU" sz="2000" dirty="0"/>
              <a:t>, </a:t>
            </a:r>
            <a:r>
              <a:rPr lang="ru-RU" sz="2000" dirty="0" err="1"/>
              <a:t>фізичного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хімічного</a:t>
            </a:r>
            <a:r>
              <a:rPr lang="ru-RU" sz="2000" dirty="0"/>
              <a:t> і </a:t>
            </a:r>
            <a:r>
              <a:rPr lang="ru-RU" sz="2000" dirty="0" err="1"/>
              <a:t>біологічного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.</a:t>
            </a:r>
          </a:p>
          <a:p>
            <a:r>
              <a:rPr lang="ru-RU" sz="2000" dirty="0"/>
              <a:t>До </a:t>
            </a:r>
            <a:r>
              <a:rPr lang="ru-RU" sz="2000" dirty="0" err="1"/>
              <a:t>механічних</a:t>
            </a:r>
            <a:r>
              <a:rPr lang="ru-RU" sz="2000" dirty="0"/>
              <a:t> і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 </a:t>
            </a:r>
            <a:r>
              <a:rPr lang="ru-RU" sz="2000" dirty="0" err="1"/>
              <a:t>природні</a:t>
            </a:r>
            <a:r>
              <a:rPr lang="ru-RU" sz="2000" dirty="0"/>
              <a:t> і</a:t>
            </a:r>
          </a:p>
          <a:p>
            <a:r>
              <a:rPr lang="ru-RU" sz="2000" dirty="0" err="1"/>
              <a:t>штучні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та </a:t>
            </a:r>
            <a:r>
              <a:rPr lang="ru-RU" sz="2000" dirty="0" err="1"/>
              <a:t>фізіотерапевтичні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процедури</a:t>
            </a:r>
            <a:r>
              <a:rPr lang="ru-RU" sz="2000" dirty="0"/>
              <a:t>:</a:t>
            </a:r>
          </a:p>
          <a:p>
            <a:r>
              <a:rPr lang="ru-RU" sz="2000" dirty="0" err="1"/>
              <a:t>прогулянки</a:t>
            </a:r>
            <a:r>
              <a:rPr lang="ru-RU" sz="2000" dirty="0"/>
              <a:t>, </a:t>
            </a:r>
            <a:r>
              <a:rPr lang="ru-RU" sz="2000" dirty="0" err="1"/>
              <a:t>дозовані</a:t>
            </a:r>
            <a:r>
              <a:rPr lang="ru-RU" sz="2000" dirty="0"/>
              <a:t> </a:t>
            </a:r>
            <a:r>
              <a:rPr lang="ru-RU" sz="2000" dirty="0" err="1"/>
              <a:t>моціони</a:t>
            </a:r>
            <a:r>
              <a:rPr lang="ru-RU" sz="2000" dirty="0"/>
              <a:t>, </a:t>
            </a:r>
            <a:r>
              <a:rPr lang="ru-RU" sz="2000" dirty="0" err="1"/>
              <a:t>масажі</a:t>
            </a:r>
            <a:r>
              <a:rPr lang="ru-RU" sz="2000" dirty="0"/>
              <a:t>, </a:t>
            </a:r>
            <a:r>
              <a:rPr lang="ru-RU" sz="2000" dirty="0" err="1"/>
              <a:t>розминки</a:t>
            </a:r>
            <a:r>
              <a:rPr lang="ru-RU" sz="2000" dirty="0"/>
              <a:t>, холод і тепло,</a:t>
            </a:r>
          </a:p>
          <a:p>
            <a:r>
              <a:rPr lang="ru-RU" sz="2000" dirty="0" err="1"/>
              <a:t>ультрафіолетове</a:t>
            </a:r>
            <a:r>
              <a:rPr lang="ru-RU" sz="2000" dirty="0"/>
              <a:t> </a:t>
            </a:r>
            <a:r>
              <a:rPr lang="ru-RU" sz="2000" dirty="0" err="1"/>
              <a:t>опромінювання</a:t>
            </a:r>
            <a:r>
              <a:rPr lang="ru-RU" sz="2000" dirty="0"/>
              <a:t>, </a:t>
            </a:r>
            <a:r>
              <a:rPr lang="ru-RU" sz="2000" dirty="0" err="1"/>
              <a:t>гальванізація</a:t>
            </a:r>
            <a:r>
              <a:rPr lang="ru-RU" sz="2000" dirty="0"/>
              <a:t>, </a:t>
            </a:r>
            <a:r>
              <a:rPr lang="ru-RU" sz="2000" dirty="0" err="1"/>
              <a:t>електрофорез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індуктотермія</a:t>
            </a:r>
            <a:r>
              <a:rPr lang="ru-RU" sz="2000" dirty="0"/>
              <a:t>, </a:t>
            </a:r>
            <a:r>
              <a:rPr lang="ru-RU" sz="2000" dirty="0" err="1"/>
              <a:t>ультрависокочастотна</a:t>
            </a:r>
            <a:r>
              <a:rPr lang="ru-RU" sz="2000" dirty="0"/>
              <a:t> </a:t>
            </a:r>
            <a:r>
              <a:rPr lang="ru-RU" sz="2000" dirty="0" err="1"/>
              <a:t>терапія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r>
              <a:rPr lang="ru-RU" sz="2000" dirty="0" err="1"/>
              <a:t>Сюди</a:t>
            </a:r>
            <a:r>
              <a:rPr lang="ru-RU" sz="2000" dirty="0"/>
              <a:t> ж</a:t>
            </a:r>
          </a:p>
          <a:p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нетрадиційні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/>
              <a:t>терапії</a:t>
            </a:r>
            <a:r>
              <a:rPr lang="ru-RU" sz="2000" dirty="0"/>
              <a:t> (</a:t>
            </a:r>
            <a:r>
              <a:rPr lang="ru-RU" sz="2000" dirty="0" err="1"/>
              <a:t>наприклад</a:t>
            </a:r>
            <a:r>
              <a:rPr lang="ru-RU" sz="2000" dirty="0"/>
              <a:t>, акупунктура,</a:t>
            </a:r>
          </a:p>
          <a:p>
            <a:r>
              <a:rPr lang="ru-RU" sz="2000" dirty="0" err="1"/>
              <a:t>електропунктура</a:t>
            </a:r>
            <a:r>
              <a:rPr lang="ru-RU" sz="2000" dirty="0"/>
              <a:t>, </a:t>
            </a:r>
            <a:r>
              <a:rPr lang="ru-RU" sz="2000" dirty="0" err="1"/>
              <a:t>дія</a:t>
            </a:r>
            <a:r>
              <a:rPr lang="ru-RU" sz="2000" dirty="0"/>
              <a:t> </a:t>
            </a:r>
            <a:r>
              <a:rPr lang="ru-RU" sz="2000" dirty="0" err="1"/>
              <a:t>променями</a:t>
            </a:r>
            <a:r>
              <a:rPr lang="ru-RU" sz="2000" dirty="0"/>
              <a:t> лазера, </a:t>
            </a:r>
            <a:r>
              <a:rPr lang="ru-RU" sz="2000" dirty="0" err="1"/>
              <a:t>магнітним</a:t>
            </a:r>
            <a:r>
              <a:rPr lang="ru-RU" sz="2000" dirty="0"/>
              <a:t> полем).</a:t>
            </a:r>
          </a:p>
          <a:p>
            <a:r>
              <a:rPr lang="ru-RU" sz="2000" dirty="0"/>
              <a:t>До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хімічної</a:t>
            </a:r>
            <a:r>
              <a:rPr lang="ru-RU" sz="2000" dirty="0"/>
              <a:t> і </a:t>
            </a:r>
            <a:r>
              <a:rPr lang="ru-RU" sz="2000" dirty="0" err="1"/>
              <a:t>біологічної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 </a:t>
            </a:r>
            <a:r>
              <a:rPr lang="ru-RU" sz="2000" dirty="0" err="1"/>
              <a:t>лікарські</a:t>
            </a:r>
            <a:endParaRPr lang="ru-RU" sz="2000" dirty="0"/>
          </a:p>
          <a:p>
            <a:r>
              <a:rPr lang="ru-RU" sz="2000" dirty="0" err="1"/>
              <a:t>засоби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готуються</a:t>
            </a:r>
            <a:r>
              <a:rPr lang="ru-RU" sz="2000" dirty="0"/>
              <a:t> в </a:t>
            </a:r>
            <a:r>
              <a:rPr lang="ru-RU" sz="2000" dirty="0" err="1"/>
              <a:t>аптеці</a:t>
            </a:r>
            <a:r>
              <a:rPr lang="ru-RU" sz="2000" dirty="0"/>
              <a:t> і </a:t>
            </a:r>
            <a:r>
              <a:rPr lang="ru-RU" sz="2000" dirty="0" err="1"/>
              <a:t>випускаються</a:t>
            </a:r>
            <a:r>
              <a:rPr lang="ru-RU" sz="2000" dirty="0"/>
              <a:t> </a:t>
            </a:r>
            <a:r>
              <a:rPr lang="ru-RU" sz="2000" dirty="0" err="1"/>
              <a:t>фармацевтичною</a:t>
            </a:r>
            <a:r>
              <a:rPr lang="ru-RU" sz="2000" dirty="0"/>
              <a:t> і</a:t>
            </a:r>
          </a:p>
          <a:p>
            <a:r>
              <a:rPr lang="ru-RU" sz="2000" dirty="0" err="1"/>
              <a:t>мікробіологічною</a:t>
            </a:r>
            <a:r>
              <a:rPr lang="ru-RU" sz="2000" dirty="0"/>
              <a:t> </a:t>
            </a:r>
            <a:r>
              <a:rPr lang="ru-RU" sz="2000" dirty="0" err="1"/>
              <a:t>промисловістю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477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924" y="141277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 err="1"/>
              <a:t>Новокаїнові</a:t>
            </a:r>
            <a:r>
              <a:rPr lang="ru-RU" sz="2000" dirty="0"/>
              <a:t> </a:t>
            </a:r>
            <a:r>
              <a:rPr lang="ru-RU" sz="2000" dirty="0" err="1"/>
              <a:t>блокади</a:t>
            </a:r>
            <a:r>
              <a:rPr lang="ru-RU" sz="2000" dirty="0"/>
              <a:t> </a:t>
            </a:r>
            <a:r>
              <a:rPr lang="ru-RU" sz="2000" dirty="0" err="1"/>
              <a:t>застосовували</a:t>
            </a:r>
            <a:r>
              <a:rPr lang="ru-RU" sz="2000" dirty="0"/>
              <a:t> при </a:t>
            </a:r>
            <a:r>
              <a:rPr lang="ru-RU" sz="2000" dirty="0" err="1"/>
              <a:t>багатьох</a:t>
            </a:r>
            <a:endParaRPr lang="ru-RU" sz="2000" dirty="0"/>
          </a:p>
          <a:p>
            <a:r>
              <a:rPr lang="ru-RU" sz="2000" dirty="0" err="1"/>
              <a:t>захворюваннях</a:t>
            </a:r>
            <a:r>
              <a:rPr lang="ru-RU" sz="2000" dirty="0"/>
              <a:t> у </a:t>
            </a:r>
            <a:r>
              <a:rPr lang="ru-RU" sz="2000" dirty="0" err="1"/>
              <a:t>тварин</a:t>
            </a:r>
            <a:r>
              <a:rPr lang="ru-RU" sz="2000" dirty="0"/>
              <a:t>: </a:t>
            </a:r>
            <a:r>
              <a:rPr lang="ru-RU" sz="2000" dirty="0" err="1"/>
              <a:t>пневмонії</a:t>
            </a:r>
            <a:r>
              <a:rPr lang="ru-RU" sz="2000" dirty="0"/>
              <a:t>, </a:t>
            </a:r>
            <a:r>
              <a:rPr lang="ru-RU" sz="2000" dirty="0" err="1"/>
              <a:t>бронхопневмонії</a:t>
            </a:r>
            <a:r>
              <a:rPr lang="ru-RU" sz="2000" dirty="0"/>
              <a:t>, </a:t>
            </a:r>
            <a:r>
              <a:rPr lang="ru-RU" sz="2000" dirty="0" err="1"/>
              <a:t>набряку</a:t>
            </a:r>
            <a:endParaRPr lang="ru-RU" sz="2000" dirty="0"/>
          </a:p>
          <a:p>
            <a:r>
              <a:rPr lang="ru-RU" sz="2000" dirty="0" err="1"/>
              <a:t>легенів</a:t>
            </a:r>
            <a:r>
              <a:rPr lang="ru-RU" sz="2000" dirty="0"/>
              <a:t>, </a:t>
            </a:r>
            <a:r>
              <a:rPr lang="ru-RU" sz="2000" dirty="0" err="1"/>
              <a:t>плевриті</a:t>
            </a:r>
            <a:r>
              <a:rPr lang="ru-RU" sz="2000" dirty="0"/>
              <a:t>, </a:t>
            </a:r>
            <a:r>
              <a:rPr lang="ru-RU" sz="2000" dirty="0" err="1"/>
              <a:t>міокардозі</a:t>
            </a:r>
            <a:r>
              <a:rPr lang="ru-RU" sz="2000" dirty="0"/>
              <a:t>, хворобах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стравоходу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перитоніті</a:t>
            </a:r>
            <a:r>
              <a:rPr lang="ru-RU" sz="2000" dirty="0"/>
              <a:t>, </a:t>
            </a:r>
            <a:r>
              <a:rPr lang="ru-RU" sz="2000" dirty="0" err="1"/>
              <a:t>панкреатиті</a:t>
            </a:r>
            <a:r>
              <a:rPr lang="ru-RU" sz="2000" dirty="0"/>
              <a:t>, </a:t>
            </a:r>
            <a:r>
              <a:rPr lang="ru-RU" sz="2000" dirty="0" err="1"/>
              <a:t>гострому</a:t>
            </a:r>
            <a:r>
              <a:rPr lang="ru-RU" sz="2000" dirty="0"/>
              <a:t> </a:t>
            </a:r>
            <a:r>
              <a:rPr lang="ru-RU" sz="2000" dirty="0" err="1"/>
              <a:t>розширенні</a:t>
            </a:r>
            <a:r>
              <a:rPr lang="ru-RU" sz="2000" dirty="0"/>
              <a:t> </a:t>
            </a:r>
            <a:r>
              <a:rPr lang="ru-RU" sz="2000" dirty="0" err="1"/>
              <a:t>шлунка</a:t>
            </a:r>
            <a:r>
              <a:rPr lang="ru-RU" sz="2000" dirty="0"/>
              <a:t>, </a:t>
            </a:r>
            <a:r>
              <a:rPr lang="ru-RU" sz="2000" dirty="0" err="1"/>
              <a:t>атонії</a:t>
            </a:r>
            <a:endParaRPr lang="ru-RU" sz="2000" dirty="0"/>
          </a:p>
          <a:p>
            <a:r>
              <a:rPr lang="ru-RU" sz="2000" dirty="0" err="1"/>
              <a:t>передшлунків</a:t>
            </a:r>
            <a:r>
              <a:rPr lang="ru-RU" sz="2000" dirty="0"/>
              <a:t>, </a:t>
            </a:r>
            <a:r>
              <a:rPr lang="ru-RU" sz="2000" dirty="0" err="1"/>
              <a:t>хімо</a:t>
            </a:r>
            <a:r>
              <a:rPr lang="ru-RU" sz="2000" dirty="0"/>
              <a:t>- і </a:t>
            </a:r>
            <a:r>
              <a:rPr lang="ru-RU" sz="2000" dirty="0" err="1"/>
              <a:t>копростазі</a:t>
            </a:r>
            <a:r>
              <a:rPr lang="ru-RU" sz="2000" dirty="0"/>
              <a:t>, </a:t>
            </a:r>
            <a:r>
              <a:rPr lang="ru-RU" sz="2000" dirty="0" err="1"/>
              <a:t>метеоризмі</a:t>
            </a:r>
            <a:r>
              <a:rPr lang="ru-RU" sz="2000" dirty="0"/>
              <a:t> кишечника,</a:t>
            </a:r>
          </a:p>
          <a:p>
            <a:r>
              <a:rPr lang="ru-RU" sz="2000" dirty="0" err="1"/>
              <a:t>циститі</a:t>
            </a:r>
            <a:r>
              <a:rPr lang="ru-RU" sz="2000" dirty="0"/>
              <a:t>, </a:t>
            </a:r>
            <a:r>
              <a:rPr lang="ru-RU" sz="2000" dirty="0" err="1"/>
              <a:t>ендометриті</a:t>
            </a:r>
            <a:r>
              <a:rPr lang="ru-RU" sz="2000" dirty="0"/>
              <a:t>, </a:t>
            </a:r>
            <a:r>
              <a:rPr lang="ru-RU" sz="2000" dirty="0" err="1"/>
              <a:t>післякастраційних</a:t>
            </a:r>
            <a:r>
              <a:rPr lang="ru-RU" sz="2000" dirty="0"/>
              <a:t> </a:t>
            </a:r>
            <a:r>
              <a:rPr lang="ru-RU" sz="2000" dirty="0" err="1"/>
              <a:t>ускладненнях</a:t>
            </a:r>
            <a:r>
              <a:rPr lang="ru-RU" sz="2000" dirty="0"/>
              <a:t> у </a:t>
            </a:r>
            <a:r>
              <a:rPr lang="ru-RU" sz="2000" dirty="0" err="1"/>
              <a:t>самців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запальних</a:t>
            </a:r>
            <a:r>
              <a:rPr lang="ru-RU" sz="2000" dirty="0"/>
              <a:t> </a:t>
            </a:r>
            <a:r>
              <a:rPr lang="ru-RU" sz="2000" dirty="0" err="1"/>
              <a:t>процесах</a:t>
            </a:r>
            <a:r>
              <a:rPr lang="ru-RU" sz="2000" dirty="0"/>
              <a:t> у </a:t>
            </a:r>
            <a:r>
              <a:rPr lang="ru-RU" sz="2000" dirty="0" err="1"/>
              <a:t>ділянці</a:t>
            </a:r>
            <a:r>
              <a:rPr lang="ru-RU" sz="2000" dirty="0"/>
              <a:t> </a:t>
            </a:r>
            <a:r>
              <a:rPr lang="ru-RU" sz="2000" dirty="0" err="1"/>
              <a:t>шиї</a:t>
            </a:r>
            <a:r>
              <a:rPr lang="ru-RU" sz="2000" dirty="0"/>
              <a:t> та </a:t>
            </a:r>
            <a:r>
              <a:rPr lang="ru-RU" sz="2000" dirty="0" err="1"/>
              <a:t>грудної</a:t>
            </a:r>
            <a:r>
              <a:rPr lang="ru-RU" sz="2000" dirty="0"/>
              <a:t> </a:t>
            </a:r>
            <a:r>
              <a:rPr lang="ru-RU" sz="2000" dirty="0" err="1"/>
              <a:t>кінцівки</a:t>
            </a:r>
            <a:r>
              <a:rPr lang="ru-RU" sz="2000" dirty="0"/>
              <a:t>, </a:t>
            </a:r>
            <a:r>
              <a:rPr lang="ru-RU" sz="2000" dirty="0" err="1"/>
              <a:t>диспепсії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гастроентериті</a:t>
            </a:r>
            <a:r>
              <a:rPr lang="ru-RU" sz="2000" dirty="0"/>
              <a:t>, ранах та </a:t>
            </a:r>
            <a:r>
              <a:rPr lang="ru-RU" sz="2000" dirty="0" err="1"/>
              <a:t>виразках</a:t>
            </a:r>
            <a:r>
              <a:rPr lang="ru-RU" sz="2000" dirty="0"/>
              <a:t> у </a:t>
            </a:r>
            <a:r>
              <a:rPr lang="ru-RU" sz="2000" dirty="0" err="1"/>
              <a:t>ділянці</a:t>
            </a:r>
            <a:r>
              <a:rPr lang="ru-RU" sz="2000" dirty="0"/>
              <a:t> </a:t>
            </a:r>
            <a:r>
              <a:rPr lang="ru-RU" sz="2000" dirty="0" err="1"/>
              <a:t>задньої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endParaRPr lang="ru-RU" sz="2000" dirty="0"/>
          </a:p>
          <a:p>
            <a:r>
              <a:rPr lang="ru-RU" sz="2000" dirty="0" err="1"/>
              <a:t>тулуба</a:t>
            </a:r>
            <a:r>
              <a:rPr lang="ru-RU" sz="2000" dirty="0"/>
              <a:t> і </a:t>
            </a:r>
            <a:r>
              <a:rPr lang="ru-RU" sz="2000" dirty="0" err="1"/>
              <a:t>тазових</a:t>
            </a:r>
            <a:r>
              <a:rPr lang="ru-RU" sz="2000" dirty="0"/>
              <a:t> </a:t>
            </a:r>
            <a:r>
              <a:rPr lang="ru-RU" sz="2000" dirty="0" err="1"/>
              <a:t>кінцівок</a:t>
            </a:r>
            <a:r>
              <a:rPr lang="ru-RU" sz="2000" dirty="0"/>
              <a:t>.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лікувальний</a:t>
            </a:r>
            <a:r>
              <a:rPr lang="ru-RU" sz="2000" dirty="0"/>
              <a:t> </a:t>
            </a:r>
            <a:r>
              <a:rPr lang="ru-RU" sz="2000" dirty="0" err="1"/>
              <a:t>ефект</a:t>
            </a:r>
            <a:endParaRPr lang="ru-RU" sz="2000" dirty="0"/>
          </a:p>
          <a:p>
            <a:r>
              <a:rPr lang="ru-RU" sz="2000" dirty="0" err="1"/>
              <a:t>отриманий</a:t>
            </a:r>
            <a:r>
              <a:rPr lang="ru-RU" sz="2000" dirty="0"/>
              <a:t> при </a:t>
            </a:r>
            <a:r>
              <a:rPr lang="ru-RU" sz="2000" dirty="0" err="1"/>
              <a:t>застосуванні</a:t>
            </a:r>
            <a:r>
              <a:rPr lang="ru-RU" sz="2000" dirty="0"/>
              <a:t> </a:t>
            </a:r>
            <a:r>
              <a:rPr lang="ru-RU" sz="2000" dirty="0" err="1"/>
              <a:t>новокаїну</a:t>
            </a:r>
            <a:r>
              <a:rPr lang="ru-RU" sz="2000" dirty="0"/>
              <a:t> в </a:t>
            </a:r>
            <a:r>
              <a:rPr lang="ru-RU" sz="2000" dirty="0" err="1"/>
              <a:t>комплексі</a:t>
            </a:r>
            <a:r>
              <a:rPr lang="ru-RU" sz="2000" dirty="0"/>
              <a:t> з</a:t>
            </a:r>
          </a:p>
          <a:p>
            <a:r>
              <a:rPr lang="ru-RU" sz="2000" dirty="0" err="1"/>
              <a:t>антибіотиками</a:t>
            </a:r>
            <a:r>
              <a:rPr lang="ru-RU" sz="20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16" y="4869160"/>
            <a:ext cx="388277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7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29" y="260648"/>
            <a:ext cx="4189184" cy="335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52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8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0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590" y="404664"/>
            <a:ext cx="87739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Хвороби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. У </a:t>
            </a:r>
            <a:r>
              <a:rPr lang="ru-RU" sz="2400" dirty="0" err="1"/>
              <a:t>тварин</a:t>
            </a:r>
            <a:r>
              <a:rPr lang="ru-RU" sz="2400" dirty="0"/>
              <a:t> при </a:t>
            </a:r>
            <a:r>
              <a:rPr lang="ru-RU" sz="2400" dirty="0" err="1"/>
              <a:t>вдиханні</a:t>
            </a:r>
            <a:r>
              <a:rPr lang="ru-RU" sz="2400" dirty="0"/>
              <a:t> холодного сирого </a:t>
            </a:r>
            <a:r>
              <a:rPr lang="ru-RU" sz="2400" dirty="0" err="1"/>
              <a:t>або</a:t>
            </a:r>
            <a:r>
              <a:rPr lang="ru-RU" sz="2400" dirty="0"/>
              <a:t> сильно </a:t>
            </a:r>
            <a:r>
              <a:rPr lang="ru-RU" sz="2400" dirty="0" err="1"/>
              <a:t>забрудненого</a:t>
            </a:r>
            <a:r>
              <a:rPr lang="ru-RU" sz="2400" dirty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виникнути</a:t>
            </a:r>
            <a:r>
              <a:rPr lang="ru-RU" sz="2400" dirty="0"/>
              <a:t> </a:t>
            </a:r>
            <a:r>
              <a:rPr lang="ru-RU" sz="2400" dirty="0" err="1"/>
              <a:t>запалення</a:t>
            </a:r>
            <a:r>
              <a:rPr lang="ru-RU" sz="2400" dirty="0"/>
              <a:t> </a:t>
            </a:r>
            <a:r>
              <a:rPr lang="ru-RU" sz="2400" dirty="0" err="1"/>
              <a:t>слизової</a:t>
            </a:r>
            <a:r>
              <a:rPr lang="ru-RU" sz="2400" dirty="0"/>
              <a:t> </a:t>
            </a:r>
            <a:r>
              <a:rPr lang="ru-RU" sz="2400" dirty="0" err="1"/>
              <a:t>оболонки</a:t>
            </a:r>
            <a:r>
              <a:rPr lang="ru-RU" sz="2400" dirty="0"/>
              <a:t> носа (</a:t>
            </a:r>
            <a:r>
              <a:rPr lang="ru-RU" sz="2400" dirty="0" err="1"/>
              <a:t>риніт</a:t>
            </a:r>
            <a:r>
              <a:rPr lang="ru-RU" sz="2400" dirty="0"/>
              <a:t>), </a:t>
            </a:r>
            <a:r>
              <a:rPr lang="ru-RU" sz="2400" dirty="0" err="1"/>
              <a:t>трахеї</a:t>
            </a:r>
            <a:r>
              <a:rPr lang="ru-RU" sz="2400" dirty="0"/>
              <a:t> (</a:t>
            </a:r>
            <a:r>
              <a:rPr lang="ru-RU" sz="2400" dirty="0" err="1"/>
              <a:t>трахеїт</a:t>
            </a:r>
            <a:r>
              <a:rPr lang="ru-RU" sz="2400" dirty="0"/>
              <a:t>), </a:t>
            </a:r>
            <a:r>
              <a:rPr lang="ru-RU" sz="2400" dirty="0" err="1"/>
              <a:t>бронхів</a:t>
            </a:r>
            <a:r>
              <a:rPr lang="ru-RU" sz="2400" dirty="0"/>
              <a:t> (</a:t>
            </a:r>
            <a:r>
              <a:rPr lang="ru-RU" sz="2400" dirty="0" err="1"/>
              <a:t>бронхіт</a:t>
            </a:r>
            <a:r>
              <a:rPr lang="ru-RU" sz="2400" dirty="0"/>
              <a:t>).</a:t>
            </a:r>
          </a:p>
          <a:p>
            <a:endParaRPr lang="ru-RU" sz="2400" dirty="0"/>
          </a:p>
          <a:p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небезпечно</a:t>
            </a:r>
            <a:r>
              <a:rPr lang="ru-RU" sz="2400" dirty="0"/>
              <a:t> </a:t>
            </a:r>
            <a:r>
              <a:rPr lang="ru-RU" sz="2400" dirty="0" err="1"/>
              <a:t>запалення</a:t>
            </a:r>
            <a:r>
              <a:rPr lang="ru-RU" sz="2400" dirty="0"/>
              <a:t> </a:t>
            </a:r>
            <a:r>
              <a:rPr lang="ru-RU" sz="2400" dirty="0" err="1"/>
              <a:t>легень</a:t>
            </a:r>
            <a:r>
              <a:rPr lang="ru-RU" sz="2400" dirty="0"/>
              <a:t> (</a:t>
            </a:r>
            <a:r>
              <a:rPr lang="ru-RU" sz="2400" dirty="0" err="1"/>
              <a:t>пневмонія</a:t>
            </a:r>
            <a:r>
              <a:rPr lang="ru-RU" sz="2400" dirty="0"/>
              <a:t>). </a:t>
            </a:r>
            <a:r>
              <a:rPr lang="ru-RU" sz="2400" dirty="0" err="1"/>
              <a:t>Основна</a:t>
            </a:r>
            <a:r>
              <a:rPr lang="ru-RU" sz="2400" dirty="0"/>
              <a:t> причина </a:t>
            </a:r>
            <a:r>
              <a:rPr lang="ru-RU" sz="2400" dirty="0" err="1"/>
              <a:t>пневмонії</a:t>
            </a:r>
            <a:r>
              <a:rPr lang="ru-RU" sz="2400" dirty="0"/>
              <a:t> - </a:t>
            </a:r>
            <a:r>
              <a:rPr lang="ru-RU" sz="2400" dirty="0" err="1"/>
              <a:t>застуда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сильного </a:t>
            </a:r>
            <a:r>
              <a:rPr lang="ru-RU" sz="2400" dirty="0" err="1"/>
              <a:t>охолодження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різких</a:t>
            </a:r>
            <a:r>
              <a:rPr lang="ru-RU" sz="2400" dirty="0"/>
              <a:t> </a:t>
            </a:r>
            <a:r>
              <a:rPr lang="ru-RU" sz="2400" dirty="0" err="1"/>
              <a:t>коливань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. </a:t>
            </a:r>
            <a:r>
              <a:rPr lang="ru-RU" sz="2400" dirty="0" err="1"/>
              <a:t>Ознаками</a:t>
            </a:r>
            <a:r>
              <a:rPr lang="ru-RU" sz="2400" dirty="0"/>
              <a:t> </a:t>
            </a:r>
            <a:r>
              <a:rPr lang="ru-RU" sz="2400" dirty="0" err="1"/>
              <a:t>пневмонії</a:t>
            </a:r>
            <a:r>
              <a:rPr lang="ru-RU" sz="2400" dirty="0"/>
              <a:t> є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, </a:t>
            </a:r>
            <a:r>
              <a:rPr lang="ru-RU" sz="2400" dirty="0" err="1"/>
              <a:t>утруднене</a:t>
            </a:r>
            <a:r>
              <a:rPr lang="ru-RU" sz="2400" dirty="0"/>
              <a:t> </a:t>
            </a:r>
            <a:r>
              <a:rPr lang="ru-RU" sz="2400" dirty="0" err="1"/>
              <a:t>дихання</a:t>
            </a:r>
            <a:r>
              <a:rPr lang="ru-RU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4458"/>
            <a:ext cx="3710078" cy="247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6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вимені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ушкодження</a:t>
            </a:r>
            <a:r>
              <a:rPr lang="ru-RU" sz="2000" dirty="0"/>
              <a:t> і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вимені</a:t>
            </a:r>
            <a:r>
              <a:rPr lang="ru-RU" sz="2000" dirty="0"/>
              <a:t> </a:t>
            </a:r>
            <a:r>
              <a:rPr lang="ru-RU" sz="2000" dirty="0" err="1"/>
              <a:t>зустрічаються</a:t>
            </a:r>
            <a:r>
              <a:rPr lang="ru-RU" sz="2000" dirty="0"/>
              <a:t> у </a:t>
            </a:r>
            <a:r>
              <a:rPr lang="ru-RU" sz="2000" dirty="0" err="1"/>
              <a:t>корів</a:t>
            </a:r>
            <a:r>
              <a:rPr lang="ru-RU" sz="2000" dirty="0"/>
              <a:t>. </a:t>
            </a:r>
            <a:r>
              <a:rPr lang="ru-RU" sz="2000" dirty="0" err="1"/>
              <a:t>Вим'я</a:t>
            </a:r>
            <a:r>
              <a:rPr lang="ru-RU" sz="2000" dirty="0"/>
              <a:t> </a:t>
            </a:r>
            <a:r>
              <a:rPr lang="ru-RU" sz="2000" dirty="0" err="1"/>
              <a:t>корови</a:t>
            </a:r>
            <a:r>
              <a:rPr lang="ru-RU" sz="2000" dirty="0"/>
              <a:t> є одним з </a:t>
            </a:r>
            <a:r>
              <a:rPr lang="ru-RU" sz="2000" dirty="0" err="1"/>
              <a:t>найважливіших</a:t>
            </a:r>
            <a:r>
              <a:rPr lang="ru-RU" sz="2000" dirty="0"/>
              <a:t> і в той же час одним з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вразливих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. </a:t>
            </a:r>
            <a:r>
              <a:rPr lang="ru-RU" sz="2000" dirty="0" err="1"/>
              <a:t>Корови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забити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поранити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при </a:t>
            </a:r>
            <a:r>
              <a:rPr lang="ru-RU" sz="2000" dirty="0" err="1"/>
              <a:t>переході</a:t>
            </a:r>
            <a:r>
              <a:rPr lang="ru-RU" sz="2000" dirty="0"/>
              <a:t> через </a:t>
            </a:r>
            <a:r>
              <a:rPr lang="ru-RU" sz="2000" dirty="0" err="1"/>
              <a:t>поламані</a:t>
            </a:r>
            <a:r>
              <a:rPr lang="ru-RU" sz="2000" dirty="0"/>
              <a:t> </a:t>
            </a:r>
            <a:r>
              <a:rPr lang="ru-RU" sz="2000" dirty="0" err="1"/>
              <a:t>огорожі</a:t>
            </a:r>
            <a:r>
              <a:rPr lang="ru-RU" sz="2000" dirty="0"/>
              <a:t>, при </a:t>
            </a:r>
            <a:r>
              <a:rPr lang="ru-RU" sz="2000" dirty="0" err="1"/>
              <a:t>випасанні</a:t>
            </a:r>
            <a:r>
              <a:rPr lang="ru-RU" sz="2000" dirty="0"/>
              <a:t> по </a:t>
            </a:r>
            <a:r>
              <a:rPr lang="ru-RU" sz="2000" dirty="0" err="1"/>
              <a:t>стерні</a:t>
            </a:r>
            <a:r>
              <a:rPr lang="ru-RU" sz="2000" dirty="0"/>
              <a:t>, у </a:t>
            </a:r>
            <a:r>
              <a:rPr lang="ru-RU" sz="2000" dirty="0" err="1"/>
              <a:t>лісі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на </a:t>
            </a:r>
            <a:r>
              <a:rPr lang="ru-RU" sz="2000" dirty="0" err="1"/>
              <a:t>пасовище</a:t>
            </a:r>
            <a:r>
              <a:rPr lang="ru-RU" sz="2000" dirty="0"/>
              <a:t>, де є пеньки, </a:t>
            </a:r>
            <a:r>
              <a:rPr lang="ru-RU" sz="2000" dirty="0" err="1"/>
              <a:t>чагарники</a:t>
            </a:r>
            <a:r>
              <a:rPr lang="ru-RU" sz="2000" dirty="0"/>
              <a:t>, об </a:t>
            </a:r>
            <a:r>
              <a:rPr lang="ru-RU" sz="2000" dirty="0" err="1"/>
              <a:t>гострі</a:t>
            </a:r>
            <a:r>
              <a:rPr lang="ru-RU" sz="2000" dirty="0"/>
              <a:t> </a:t>
            </a:r>
            <a:r>
              <a:rPr lang="ru-RU" sz="2000" dirty="0" err="1"/>
              <a:t>металеві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. </a:t>
            </a:r>
            <a:r>
              <a:rPr lang="ru-RU" sz="2000" dirty="0" err="1"/>
              <a:t>Удари</a:t>
            </a:r>
            <a:r>
              <a:rPr lang="ru-RU" sz="2000" dirty="0"/>
              <a:t> і </a:t>
            </a:r>
            <a:r>
              <a:rPr lang="ru-RU" sz="2000" dirty="0" err="1"/>
              <a:t>поранення</a:t>
            </a:r>
            <a:r>
              <a:rPr lang="ru-RU" sz="2000" dirty="0"/>
              <a:t> </a:t>
            </a:r>
            <a:r>
              <a:rPr lang="ru-RU" sz="2000" dirty="0" err="1"/>
              <a:t>вимені</a:t>
            </a:r>
            <a:r>
              <a:rPr lang="ru-RU" sz="2000" dirty="0"/>
              <a:t> </a:t>
            </a:r>
            <a:r>
              <a:rPr lang="ru-RU" sz="2000" dirty="0" err="1"/>
              <a:t>корови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завдати</a:t>
            </a:r>
            <a:r>
              <a:rPr lang="ru-RU" sz="2000" dirty="0"/>
              <a:t> рогами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корови</a:t>
            </a:r>
            <a:r>
              <a:rPr lang="ru-RU" sz="2000" dirty="0"/>
              <a:t>. </a:t>
            </a:r>
            <a:r>
              <a:rPr lang="ru-RU" sz="2000" dirty="0" err="1"/>
              <a:t>Корови</a:t>
            </a:r>
            <a:r>
              <a:rPr lang="ru-RU" sz="2000" dirty="0"/>
              <a:t> з сильно </a:t>
            </a:r>
            <a:r>
              <a:rPr lang="ru-RU" sz="2000" dirty="0" err="1"/>
              <a:t>відрослими</a:t>
            </a:r>
            <a:r>
              <a:rPr lang="ru-RU" sz="2000" dirty="0"/>
              <a:t> </a:t>
            </a:r>
            <a:r>
              <a:rPr lang="ru-RU" sz="2000" dirty="0" err="1"/>
              <a:t>копитами</a:t>
            </a:r>
            <a:r>
              <a:rPr lang="ru-RU" sz="2000" dirty="0"/>
              <a:t>, </a:t>
            </a:r>
            <a:r>
              <a:rPr lang="ru-RU" sz="2000" dirty="0" err="1"/>
              <a:t>встаючи</a:t>
            </a:r>
            <a:r>
              <a:rPr lang="ru-RU" sz="2000" dirty="0"/>
              <a:t>,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наступити</a:t>
            </a:r>
            <a:r>
              <a:rPr lang="ru-RU" sz="2000" dirty="0"/>
              <a:t> </a:t>
            </a:r>
            <a:r>
              <a:rPr lang="ru-RU" sz="2000" dirty="0" err="1"/>
              <a:t>собі</a:t>
            </a:r>
            <a:r>
              <a:rPr lang="ru-RU" sz="2000" dirty="0"/>
              <a:t> на </a:t>
            </a:r>
            <a:r>
              <a:rPr lang="ru-RU" sz="2000" dirty="0" err="1"/>
              <a:t>вим'я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на соски, тому треба </a:t>
            </a:r>
            <a:r>
              <a:rPr lang="ru-RU" sz="2000" dirty="0" err="1"/>
              <a:t>періодично</a:t>
            </a:r>
            <a:r>
              <a:rPr lang="ru-RU" sz="2000" dirty="0"/>
              <a:t> </a:t>
            </a:r>
            <a:r>
              <a:rPr lang="ru-RU" sz="2000" dirty="0" err="1"/>
              <a:t>розчищати</a:t>
            </a:r>
            <a:r>
              <a:rPr lang="ru-RU" sz="2000" dirty="0"/>
              <a:t> і </a:t>
            </a:r>
            <a:r>
              <a:rPr lang="ru-RU" sz="2000" dirty="0" err="1"/>
              <a:t>обрізати</a:t>
            </a:r>
            <a:r>
              <a:rPr lang="ru-RU" sz="2000" dirty="0"/>
              <a:t> </a:t>
            </a:r>
            <a:r>
              <a:rPr lang="ru-RU" sz="2000" dirty="0" err="1"/>
              <a:t>копита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Травми</a:t>
            </a:r>
            <a:r>
              <a:rPr lang="ru-RU" sz="2000" dirty="0"/>
              <a:t> </a:t>
            </a:r>
            <a:r>
              <a:rPr lang="ru-RU" sz="2000" dirty="0" err="1"/>
              <a:t>вимені</a:t>
            </a:r>
            <a:r>
              <a:rPr lang="ru-RU" sz="2000" dirty="0"/>
              <a:t> часто </a:t>
            </a:r>
            <a:r>
              <a:rPr lang="ru-RU" sz="2000" dirty="0" err="1"/>
              <a:t>виникають</a:t>
            </a:r>
            <a:r>
              <a:rPr lang="ru-RU" sz="2000" dirty="0"/>
              <a:t> при </a:t>
            </a:r>
            <a:r>
              <a:rPr lang="ru-RU" sz="2000" dirty="0" err="1"/>
              <a:t>порушень</a:t>
            </a:r>
            <a:r>
              <a:rPr lang="ru-RU" sz="2000" dirty="0"/>
              <a:t> правил машинного </a:t>
            </a:r>
            <a:r>
              <a:rPr lang="ru-RU" sz="2000" dirty="0" err="1"/>
              <a:t>доїння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19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2674640" cy="750912"/>
          </a:xfrm>
        </p:spPr>
        <p:txBody>
          <a:bodyPr/>
          <a:lstStyle/>
          <a:p>
            <a:r>
              <a:rPr lang="ru-RU" dirty="0" smtClean="0"/>
              <a:t>Мастит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Мастит - </a:t>
            </a:r>
            <a:r>
              <a:rPr lang="ru-RU" sz="2000" dirty="0" err="1"/>
              <a:t>запалення</a:t>
            </a:r>
            <a:r>
              <a:rPr lang="ru-RU" sz="2000" dirty="0"/>
              <a:t> </a:t>
            </a:r>
            <a:r>
              <a:rPr lang="ru-RU" sz="2000" dirty="0" err="1"/>
              <a:t>молочної</a:t>
            </a:r>
            <a:r>
              <a:rPr lang="ru-RU" sz="2000" dirty="0"/>
              <a:t> </a:t>
            </a:r>
            <a:r>
              <a:rPr lang="ru-RU" sz="2000" dirty="0" err="1"/>
              <a:t>залози</a:t>
            </a:r>
            <a:r>
              <a:rPr lang="ru-RU" sz="2000" dirty="0"/>
              <a:t>, яке </a:t>
            </a:r>
            <a:r>
              <a:rPr lang="ru-RU" sz="2000" dirty="0" err="1"/>
              <a:t>виникає</a:t>
            </a:r>
            <a:r>
              <a:rPr lang="ru-RU" sz="2000" dirty="0"/>
              <a:t> при </a:t>
            </a:r>
            <a:r>
              <a:rPr lang="ru-RU" sz="2000" dirty="0" err="1"/>
              <a:t>проникненні</a:t>
            </a:r>
            <a:r>
              <a:rPr lang="ru-RU" sz="2000" dirty="0"/>
              <a:t> в </a:t>
            </a:r>
            <a:r>
              <a:rPr lang="ru-RU" sz="2000" dirty="0" err="1"/>
              <a:t>вим'я</a:t>
            </a:r>
            <a:r>
              <a:rPr lang="ru-RU" sz="2000" dirty="0"/>
              <a:t> </a:t>
            </a:r>
            <a:r>
              <a:rPr lang="ru-RU" sz="2000" dirty="0" err="1"/>
              <a:t>хвороботворних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, </a:t>
            </a:r>
            <a:r>
              <a:rPr lang="ru-RU" sz="2000" dirty="0" err="1"/>
              <a:t>Розвиток</a:t>
            </a:r>
            <a:r>
              <a:rPr lang="ru-RU" sz="2000" dirty="0"/>
              <a:t> і результат </a:t>
            </a:r>
            <a:r>
              <a:rPr lang="ru-RU" sz="2000" dirty="0" err="1"/>
              <a:t>хвороби</a:t>
            </a:r>
            <a:r>
              <a:rPr lang="ru-RU" sz="2000" dirty="0"/>
              <a:t> </a:t>
            </a:r>
            <a:r>
              <a:rPr lang="ru-RU" sz="2000" dirty="0" err="1"/>
              <a:t>залежать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збудника</a:t>
            </a:r>
            <a:r>
              <a:rPr lang="ru-RU" sz="2000" dirty="0"/>
              <a:t> маститу, а й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загального</a:t>
            </a:r>
            <a:r>
              <a:rPr lang="ru-RU" sz="2000" dirty="0"/>
              <a:t> стану </a:t>
            </a:r>
            <a:r>
              <a:rPr lang="ru-RU" sz="2000" dirty="0" err="1"/>
              <a:t>організму</a:t>
            </a:r>
            <a:r>
              <a:rPr lang="ru-RU" sz="2000" dirty="0"/>
              <a:t> і </a:t>
            </a:r>
            <a:r>
              <a:rPr lang="ru-RU" sz="2000" dirty="0" err="1"/>
              <a:t>цілісності</a:t>
            </a:r>
            <a:r>
              <a:rPr lang="ru-RU" sz="2000" dirty="0"/>
              <a:t> </a:t>
            </a:r>
            <a:r>
              <a:rPr lang="ru-RU" sz="2000" dirty="0" err="1"/>
              <a:t>молочної</a:t>
            </a:r>
            <a:r>
              <a:rPr lang="ru-RU" sz="2000" dirty="0"/>
              <a:t> </a:t>
            </a:r>
            <a:r>
              <a:rPr lang="ru-RU" sz="2000" dirty="0" err="1"/>
              <a:t>залози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Мастит </a:t>
            </a:r>
            <a:r>
              <a:rPr lang="ru-RU" sz="2000" dirty="0" err="1"/>
              <a:t>частіше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у </a:t>
            </a:r>
            <a:r>
              <a:rPr lang="ru-RU" sz="2000" dirty="0" err="1"/>
              <a:t>ослаблених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, при поганому </a:t>
            </a:r>
            <a:r>
              <a:rPr lang="ru-RU" sz="2000" dirty="0" err="1"/>
              <a:t>годуванні</a:t>
            </a:r>
            <a:r>
              <a:rPr lang="ru-RU" sz="2000" dirty="0"/>
              <a:t> і </a:t>
            </a:r>
            <a:r>
              <a:rPr lang="ru-RU" sz="2000" dirty="0" err="1"/>
              <a:t>змісті</a:t>
            </a:r>
            <a:r>
              <a:rPr lang="ru-RU" sz="2000" dirty="0"/>
              <a:t>. </a:t>
            </a:r>
            <a:r>
              <a:rPr lang="ru-RU" sz="2000" dirty="0" err="1"/>
              <a:t>Травми</a:t>
            </a:r>
            <a:r>
              <a:rPr lang="ru-RU" sz="2000" dirty="0"/>
              <a:t> </a:t>
            </a:r>
            <a:r>
              <a:rPr lang="ru-RU" sz="2000" dirty="0" err="1"/>
              <a:t>вимені</a:t>
            </a:r>
            <a:r>
              <a:rPr lang="ru-RU" sz="2000" dirty="0"/>
              <a:t>, </a:t>
            </a:r>
            <a:r>
              <a:rPr lang="ru-RU" sz="2000" dirty="0" err="1"/>
              <a:t>неправильне</a:t>
            </a:r>
            <a:r>
              <a:rPr lang="ru-RU" sz="2000" dirty="0"/>
              <a:t> </a:t>
            </a:r>
            <a:r>
              <a:rPr lang="ru-RU" sz="2000" dirty="0" err="1"/>
              <a:t>доїння</a:t>
            </a:r>
            <a:r>
              <a:rPr lang="ru-RU" sz="2000" dirty="0"/>
              <a:t>, </a:t>
            </a:r>
            <a:r>
              <a:rPr lang="ru-RU" sz="2000" dirty="0" err="1"/>
              <a:t>холодний</a:t>
            </a:r>
            <a:r>
              <a:rPr lang="ru-RU" sz="2000" dirty="0"/>
              <a:t> </a:t>
            </a:r>
            <a:r>
              <a:rPr lang="ru-RU" sz="2000" dirty="0" err="1"/>
              <a:t>брудну</a:t>
            </a:r>
            <a:r>
              <a:rPr lang="ru-RU" sz="2000" dirty="0"/>
              <a:t> </a:t>
            </a:r>
            <a:r>
              <a:rPr lang="ru-RU" sz="2000" dirty="0" err="1"/>
              <a:t>підлогу</a:t>
            </a:r>
            <a:r>
              <a:rPr lang="ru-RU" sz="2000" dirty="0"/>
              <a:t>, </a:t>
            </a:r>
            <a:r>
              <a:rPr lang="ru-RU" sz="2000" dirty="0" err="1"/>
              <a:t>укорочене</a:t>
            </a:r>
            <a:r>
              <a:rPr lang="ru-RU" sz="2000" dirty="0"/>
              <a:t> </a:t>
            </a:r>
            <a:r>
              <a:rPr lang="ru-RU" sz="2000" dirty="0" err="1"/>
              <a:t>стійло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захворюванню</a:t>
            </a:r>
            <a:r>
              <a:rPr lang="ru-RU" sz="2000" dirty="0"/>
              <a:t> </a:t>
            </a:r>
            <a:r>
              <a:rPr lang="ru-RU" sz="2000" dirty="0" err="1"/>
              <a:t>корів</a:t>
            </a:r>
            <a:r>
              <a:rPr lang="ru-RU" sz="2000" dirty="0"/>
              <a:t> маститом. </a:t>
            </a:r>
            <a:r>
              <a:rPr lang="ru-RU" sz="2000" dirty="0" err="1"/>
              <a:t>Мікроби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потрапити</a:t>
            </a:r>
            <a:r>
              <a:rPr lang="ru-RU" sz="2000" dirty="0"/>
              <a:t> в </a:t>
            </a:r>
            <a:r>
              <a:rPr lang="ru-RU" sz="2000" dirty="0" err="1"/>
              <a:t>вим'я</a:t>
            </a:r>
            <a:r>
              <a:rPr lang="ru-RU" sz="2000" dirty="0"/>
              <a:t> через </a:t>
            </a:r>
            <a:r>
              <a:rPr lang="ru-RU" sz="2000" dirty="0" err="1"/>
              <a:t>сосковий</a:t>
            </a:r>
            <a:r>
              <a:rPr lang="ru-RU" sz="2000" dirty="0"/>
              <a:t> канал, при </a:t>
            </a:r>
            <a:r>
              <a:rPr lang="ru-RU" sz="2000" dirty="0" err="1"/>
              <a:t>пошкодженні</a:t>
            </a:r>
            <a:r>
              <a:rPr lang="ru-RU" sz="2000" dirty="0"/>
              <a:t> тканин </a:t>
            </a:r>
            <a:r>
              <a:rPr lang="ru-RU" sz="2000" dirty="0" err="1"/>
              <a:t>вимені</a:t>
            </a:r>
            <a:r>
              <a:rPr lang="ru-RU" sz="2000" dirty="0"/>
              <a:t> і соска, через кров при </a:t>
            </a:r>
            <a:r>
              <a:rPr lang="ru-RU" sz="2000" dirty="0" err="1"/>
              <a:t>інфекційних</a:t>
            </a:r>
            <a:r>
              <a:rPr lang="ru-RU" sz="2000" dirty="0"/>
              <a:t> </a:t>
            </a:r>
            <a:r>
              <a:rPr lang="ru-RU" sz="2000" dirty="0" err="1"/>
              <a:t>захворюваннях</a:t>
            </a:r>
            <a:r>
              <a:rPr lang="ru-RU" sz="2000" dirty="0"/>
              <a:t> </a:t>
            </a:r>
            <a:r>
              <a:rPr lang="ru-RU" sz="2000" dirty="0" err="1"/>
              <a:t>статевих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шлунково-кишкового</a:t>
            </a:r>
            <a:r>
              <a:rPr lang="ru-RU" sz="2000" dirty="0"/>
              <a:t> тракту.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58637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91" y="39595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2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І</a:t>
            </a:r>
            <a:r>
              <a:rPr lang="ru-RU" sz="2000" dirty="0" err="1" smtClean="0"/>
              <a:t>ноді</a:t>
            </a:r>
            <a:r>
              <a:rPr lang="ru-RU" sz="2000" dirty="0" smtClean="0"/>
              <a:t> </a:t>
            </a:r>
            <a:r>
              <a:rPr lang="ru-RU" sz="2000" dirty="0" err="1"/>
              <a:t>мастити</a:t>
            </a:r>
            <a:r>
              <a:rPr lang="ru-RU" sz="2000" dirty="0"/>
              <a:t> </a:t>
            </a:r>
            <a:r>
              <a:rPr lang="ru-RU" sz="2000" dirty="0" err="1"/>
              <a:t>проходять</a:t>
            </a:r>
            <a:r>
              <a:rPr lang="ru-RU" sz="2000" dirty="0"/>
              <a:t> у </a:t>
            </a:r>
            <a:r>
              <a:rPr lang="ru-RU" sz="2000" dirty="0" err="1"/>
              <a:t>прихованій</a:t>
            </a:r>
            <a:r>
              <a:rPr lang="ru-RU" sz="2000" dirty="0"/>
              <a:t> </a:t>
            </a:r>
            <a:r>
              <a:rPr lang="ru-RU" sz="2000" dirty="0" err="1"/>
              <a:t>формі</a:t>
            </a:r>
            <a:r>
              <a:rPr lang="ru-RU" sz="2000" dirty="0"/>
              <a:t>, без </a:t>
            </a:r>
            <a:r>
              <a:rPr lang="ru-RU" sz="2000" dirty="0" err="1"/>
              <a:t>явних</a:t>
            </a:r>
            <a:r>
              <a:rPr lang="ru-RU" sz="2000" dirty="0"/>
              <a:t> </a:t>
            </a:r>
            <a:r>
              <a:rPr lang="ru-RU" sz="2000" dirty="0" err="1"/>
              <a:t>ознак</a:t>
            </a:r>
            <a:r>
              <a:rPr lang="ru-RU" sz="2000" dirty="0"/>
              <a:t> </a:t>
            </a:r>
            <a:r>
              <a:rPr lang="ru-RU" sz="2000" dirty="0" err="1"/>
              <a:t>запалення</a:t>
            </a:r>
            <a:r>
              <a:rPr lang="ru-RU" sz="2000" dirty="0"/>
              <a:t>. </a:t>
            </a:r>
            <a:r>
              <a:rPr lang="ru-RU" sz="2000" dirty="0" err="1"/>
              <a:t>Такі</a:t>
            </a:r>
            <a:r>
              <a:rPr lang="ru-RU" sz="2000" dirty="0"/>
              <a:t> * </a:t>
            </a:r>
            <a:r>
              <a:rPr lang="ru-RU" sz="2000" dirty="0" err="1"/>
              <a:t>форми</a:t>
            </a:r>
            <a:r>
              <a:rPr lang="ru-RU" sz="2000" dirty="0"/>
              <a:t> маститу </a:t>
            </a:r>
            <a:r>
              <a:rPr lang="ru-RU" sz="2000" dirty="0" err="1"/>
              <a:t>виявляють</a:t>
            </a:r>
            <a:r>
              <a:rPr lang="ru-RU" sz="2000" dirty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 методами. Метод, </a:t>
            </a:r>
            <a:r>
              <a:rPr lang="ru-RU" sz="2000" dirty="0" err="1"/>
              <a:t>запропонований</a:t>
            </a:r>
            <a:r>
              <a:rPr lang="ru-RU" sz="2000" dirty="0"/>
              <a:t> </a:t>
            </a:r>
            <a:r>
              <a:rPr lang="ru-RU" sz="2000" dirty="0" err="1"/>
              <a:t>професором</a:t>
            </a:r>
            <a:r>
              <a:rPr lang="ru-RU" sz="2000" dirty="0"/>
              <a:t> В. І. </a:t>
            </a:r>
            <a:r>
              <a:rPr lang="ru-RU" sz="2000" dirty="0" err="1"/>
              <a:t>Мутовіним</a:t>
            </a:r>
            <a:r>
              <a:rPr lang="ru-RU" sz="2000" dirty="0"/>
              <a:t>,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плексигласовий</a:t>
            </a:r>
            <a:r>
              <a:rPr lang="ru-RU" sz="2000" dirty="0"/>
              <a:t> </a:t>
            </a:r>
            <a:r>
              <a:rPr lang="ru-RU" sz="2000" dirty="0" err="1"/>
              <a:t>платівку</a:t>
            </a:r>
            <a:r>
              <a:rPr lang="ru-RU" sz="2000" dirty="0"/>
              <a:t> з </a:t>
            </a:r>
            <a:r>
              <a:rPr lang="ru-RU" sz="2000" dirty="0" err="1"/>
              <a:t>чотирма</a:t>
            </a:r>
            <a:r>
              <a:rPr lang="ru-RU" sz="2000" dirty="0"/>
              <a:t> лунками </a:t>
            </a:r>
            <a:r>
              <a:rPr lang="ru-RU" sz="2000" dirty="0" err="1"/>
              <a:t>видоюють</a:t>
            </a:r>
            <a:r>
              <a:rPr lang="ru-RU" sz="2000" dirty="0"/>
              <a:t> з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частки</a:t>
            </a:r>
            <a:r>
              <a:rPr lang="ru-RU" sz="2000" dirty="0"/>
              <a:t> </a:t>
            </a:r>
            <a:r>
              <a:rPr lang="ru-RU" sz="2000" dirty="0" err="1"/>
              <a:t>вимені</a:t>
            </a:r>
            <a:r>
              <a:rPr lang="ru-RU" sz="2000" dirty="0"/>
              <a:t> по 1 мл молока,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додають</a:t>
            </a:r>
            <a:r>
              <a:rPr lang="ru-RU" sz="2000" dirty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препарат - </a:t>
            </a:r>
            <a:r>
              <a:rPr lang="ru-RU" sz="2000" dirty="0" err="1"/>
              <a:t>дімастін</a:t>
            </a:r>
            <a:r>
              <a:rPr lang="ru-RU" sz="2000" dirty="0"/>
              <a:t>. </a:t>
            </a:r>
            <a:r>
              <a:rPr lang="ru-RU" sz="2000" dirty="0" err="1"/>
              <a:t>Нормальне</a:t>
            </a:r>
            <a:r>
              <a:rPr lang="ru-RU" sz="2000" dirty="0"/>
              <a:t> молоко </a:t>
            </a:r>
            <a:r>
              <a:rPr lang="ru-RU" sz="2000" dirty="0" err="1"/>
              <a:t>стає</a:t>
            </a:r>
            <a:r>
              <a:rPr lang="ru-RU" sz="2000" dirty="0"/>
              <a:t> оранжево-малинового </a:t>
            </a:r>
            <a:r>
              <a:rPr lang="ru-RU" sz="2000" dirty="0" err="1"/>
              <a:t>кольору</a:t>
            </a:r>
            <a:r>
              <a:rPr lang="ru-RU" sz="2000" dirty="0"/>
              <a:t> і не </a:t>
            </a:r>
            <a:r>
              <a:rPr lang="ru-RU" sz="2000" dirty="0" err="1"/>
              <a:t>міняє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консистенції</a:t>
            </a:r>
            <a:r>
              <a:rPr lang="ru-RU" sz="2000" dirty="0"/>
              <a:t>. Молоко з </a:t>
            </a:r>
            <a:r>
              <a:rPr lang="ru-RU" sz="2000" dirty="0" err="1"/>
              <a:t>хворої</a:t>
            </a:r>
            <a:r>
              <a:rPr lang="ru-RU" sz="2000" dirty="0"/>
              <a:t> </a:t>
            </a:r>
            <a:r>
              <a:rPr lang="ru-RU" sz="2000" dirty="0" err="1"/>
              <a:t>частки</a:t>
            </a:r>
            <a:r>
              <a:rPr lang="ru-RU" sz="2000" dirty="0"/>
              <a:t> </a:t>
            </a:r>
            <a:r>
              <a:rPr lang="ru-RU" sz="2000" dirty="0" err="1"/>
              <a:t>забарвлюється</a:t>
            </a:r>
            <a:r>
              <a:rPr lang="ru-RU" sz="2000" dirty="0"/>
              <a:t> в </a:t>
            </a:r>
            <a:r>
              <a:rPr lang="ru-RU" sz="2000" dirty="0" err="1"/>
              <a:t>малиновий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і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желеподібну</a:t>
            </a:r>
            <a:r>
              <a:rPr lang="ru-RU" sz="2000" dirty="0"/>
              <a:t> </a:t>
            </a:r>
            <a:r>
              <a:rPr lang="ru-RU" sz="2000" dirty="0" err="1"/>
              <a:t>консистенцію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5514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21" y="257824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7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травної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і </a:t>
            </a:r>
            <a:r>
              <a:rPr lang="ru-RU" dirty="0" err="1"/>
              <a:t>кормові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124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Диспепсія</a:t>
            </a:r>
            <a:r>
              <a:rPr lang="ru-RU" sz="2000" dirty="0" smtClean="0"/>
              <a:t> </a:t>
            </a:r>
            <a:r>
              <a:rPr lang="ru-RU" sz="2000" dirty="0"/>
              <a:t>молодняку </a:t>
            </a:r>
            <a:r>
              <a:rPr lang="ru-RU" sz="2000" dirty="0" err="1"/>
              <a:t>зустрічається</a:t>
            </a:r>
            <a:r>
              <a:rPr lang="ru-RU" sz="2000" dirty="0"/>
              <a:t> у поросят, телят та ягнят і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молодняк не </a:t>
            </a:r>
            <a:r>
              <a:rPr lang="ru-RU" sz="2000" dirty="0" err="1"/>
              <a:t>переварює</a:t>
            </a:r>
            <a:r>
              <a:rPr lang="ru-RU" sz="2000" dirty="0"/>
              <a:t> корм. </a:t>
            </a:r>
            <a:r>
              <a:rPr lang="ru-RU" sz="2000" dirty="0" err="1"/>
              <a:t>Хворі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 </a:t>
            </a:r>
            <a:r>
              <a:rPr lang="ru-RU" sz="2000" dirty="0" err="1"/>
              <a:t>виглядають</a:t>
            </a:r>
            <a:r>
              <a:rPr lang="ru-RU" sz="2000" dirty="0"/>
              <a:t> </a:t>
            </a:r>
            <a:r>
              <a:rPr lang="ru-RU" sz="2000" dirty="0" err="1"/>
              <a:t>млявими</a:t>
            </a:r>
            <a:r>
              <a:rPr lang="ru-RU" sz="2000" dirty="0"/>
              <a:t>, </a:t>
            </a:r>
            <a:r>
              <a:rPr lang="ru-RU" sz="2000" dirty="0" err="1"/>
              <a:t>ослабленими</a:t>
            </a:r>
            <a:r>
              <a:rPr lang="ru-RU" sz="2000" dirty="0"/>
              <a:t>, </a:t>
            </a:r>
            <a:r>
              <a:rPr lang="ru-RU" sz="2000" dirty="0" err="1"/>
              <a:t>здебільшого</a:t>
            </a:r>
            <a:r>
              <a:rPr lang="ru-RU" sz="2000" dirty="0"/>
              <a:t> лежать. Кал у них </a:t>
            </a:r>
            <a:r>
              <a:rPr lang="ru-RU" sz="2000" dirty="0" err="1"/>
              <a:t>рідкий</a:t>
            </a:r>
            <a:r>
              <a:rPr lang="ru-RU" sz="2000" dirty="0"/>
              <a:t>, </a:t>
            </a:r>
            <a:r>
              <a:rPr lang="ru-RU" sz="2000" dirty="0" err="1"/>
              <a:t>водянистий</a:t>
            </a:r>
            <a:r>
              <a:rPr lang="ru-RU" sz="2000" dirty="0"/>
              <a:t>, з </a:t>
            </a:r>
            <a:r>
              <a:rPr lang="ru-RU" sz="2000" dirty="0" err="1"/>
              <a:t>більшою</a:t>
            </a:r>
            <a:r>
              <a:rPr lang="ru-RU" sz="2000" dirty="0"/>
              <a:t> </a:t>
            </a:r>
            <a:r>
              <a:rPr lang="ru-RU" sz="2000" dirty="0" err="1"/>
              <a:t>кількістю</a:t>
            </a:r>
            <a:r>
              <a:rPr lang="ru-RU" sz="2000" dirty="0"/>
              <a:t> не переваренного корму. Пульс і 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прискорені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тварині</a:t>
            </a:r>
            <a:r>
              <a:rPr lang="ru-RU" sz="2000" dirty="0"/>
              <a:t> не </a:t>
            </a:r>
            <a:r>
              <a:rPr lang="ru-RU" sz="2000" dirty="0" err="1"/>
              <a:t>надати</a:t>
            </a:r>
            <a:r>
              <a:rPr lang="ru-RU" sz="2000" dirty="0"/>
              <a:t> </a:t>
            </a:r>
            <a:r>
              <a:rPr lang="ru-RU" sz="2000" dirty="0" err="1"/>
              <a:t>своєчасну</a:t>
            </a:r>
            <a:r>
              <a:rPr lang="ru-RU" sz="2000" dirty="0"/>
              <a:t> </a:t>
            </a:r>
            <a:r>
              <a:rPr lang="ru-RU" sz="2000" dirty="0" err="1"/>
              <a:t>лікарську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, то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загине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виснаження</a:t>
            </a:r>
            <a:r>
              <a:rPr lang="ru-RU" sz="2000" dirty="0"/>
              <a:t>. </a:t>
            </a:r>
            <a:r>
              <a:rPr lang="ru-RU" sz="2000" dirty="0" err="1"/>
              <a:t>Диспепсія</a:t>
            </a:r>
            <a:r>
              <a:rPr lang="ru-RU" sz="2000" dirty="0"/>
              <a:t> молодняку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зустрічається</a:t>
            </a:r>
            <a:r>
              <a:rPr lang="ru-RU" sz="2000" dirty="0"/>
              <a:t> при поганому </a:t>
            </a:r>
            <a:r>
              <a:rPr lang="ru-RU" sz="2000" dirty="0" err="1"/>
              <a:t>годівлі</a:t>
            </a:r>
            <a:r>
              <a:rPr lang="ru-RU" sz="2000" dirty="0"/>
              <a:t> </a:t>
            </a:r>
            <a:r>
              <a:rPr lang="ru-RU" sz="2000" dirty="0" err="1"/>
              <a:t>вагітних</a:t>
            </a:r>
            <a:r>
              <a:rPr lang="ru-RU" sz="2000" dirty="0"/>
              <a:t> маток, в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потомство </a:t>
            </a:r>
            <a:r>
              <a:rPr lang="ru-RU" sz="2000" dirty="0" err="1"/>
              <a:t>народжується</a:t>
            </a:r>
            <a:r>
              <a:rPr lang="ru-RU" sz="2000" dirty="0"/>
              <a:t> </a:t>
            </a:r>
            <a:r>
              <a:rPr lang="ru-RU" sz="2000" dirty="0" err="1"/>
              <a:t>слабким</a:t>
            </a:r>
            <a:r>
              <a:rPr lang="ru-RU" sz="2000" dirty="0"/>
              <a:t>,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зниженою</a:t>
            </a:r>
            <a:r>
              <a:rPr lang="ru-RU" sz="2000" dirty="0"/>
              <a:t> </a:t>
            </a:r>
            <a:r>
              <a:rPr lang="ru-RU" sz="2000" dirty="0" err="1"/>
              <a:t>життєздатністю</a:t>
            </a:r>
            <a:r>
              <a:rPr lang="ru-RU" sz="20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b="14854"/>
          <a:stretch/>
        </p:blipFill>
        <p:spPr bwMode="auto">
          <a:xfrm>
            <a:off x="5604037" y="4221089"/>
            <a:ext cx="353996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23094"/>
            <a:ext cx="2450604" cy="183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6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Здуття</a:t>
            </a:r>
            <a:r>
              <a:rPr lang="ru-RU" dirty="0"/>
              <a:t> </a:t>
            </a:r>
            <a:r>
              <a:rPr lang="ru-RU" dirty="0" err="1"/>
              <a:t>рубця</a:t>
            </a:r>
            <a:r>
              <a:rPr lang="ru-RU" dirty="0"/>
              <a:t> (тимпания)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582" y="1700808"/>
            <a:ext cx="5020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Здуття</a:t>
            </a:r>
            <a:r>
              <a:rPr lang="ru-RU" dirty="0"/>
              <a:t> </a:t>
            </a:r>
            <a:r>
              <a:rPr lang="ru-RU" dirty="0" err="1"/>
              <a:t>рубця</a:t>
            </a:r>
            <a:r>
              <a:rPr lang="ru-RU" dirty="0"/>
              <a:t> (тимпания)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жуйних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корови</a:t>
            </a:r>
            <a:r>
              <a:rPr lang="ru-RU" dirty="0"/>
              <a:t> </a:t>
            </a:r>
            <a:r>
              <a:rPr lang="ru-RU" dirty="0" err="1"/>
              <a:t>з'їдять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молодого </a:t>
            </a:r>
            <a:r>
              <a:rPr lang="ru-RU" dirty="0" err="1"/>
              <a:t>конюшини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бобової</a:t>
            </a:r>
            <a:r>
              <a:rPr lang="ru-RU" dirty="0"/>
              <a:t> трави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пасіння</a:t>
            </a:r>
            <a:r>
              <a:rPr lang="ru-RU" dirty="0"/>
              <a:t> рано </a:t>
            </a:r>
            <a:r>
              <a:rPr lang="ru-RU" dirty="0" err="1"/>
              <a:t>вранці</a:t>
            </a:r>
            <a:r>
              <a:rPr lang="ru-RU" dirty="0"/>
              <a:t> по </a:t>
            </a:r>
            <a:r>
              <a:rPr lang="ru-RU" dirty="0" err="1"/>
              <a:t>росі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. Молода трава </a:t>
            </a:r>
            <a:r>
              <a:rPr lang="ru-RU" dirty="0" err="1"/>
              <a:t>конюшини</a:t>
            </a:r>
            <a:r>
              <a:rPr lang="ru-RU" dirty="0"/>
              <a:t> </a:t>
            </a:r>
            <a:r>
              <a:rPr lang="ru-RU" dirty="0" err="1"/>
              <a:t>багата</a:t>
            </a:r>
            <a:r>
              <a:rPr lang="ru-RU" dirty="0"/>
              <a:t> </a:t>
            </a:r>
            <a:r>
              <a:rPr lang="ru-RU" dirty="0" err="1"/>
              <a:t>вуглеводами</a:t>
            </a:r>
            <a:r>
              <a:rPr lang="ru-RU" dirty="0"/>
              <a:t>. </a:t>
            </a:r>
            <a:r>
              <a:rPr lang="ru-RU" dirty="0" err="1"/>
              <a:t>Мікроби</a:t>
            </a:r>
            <a:r>
              <a:rPr lang="ru-RU" dirty="0"/>
              <a:t> </a:t>
            </a:r>
            <a:r>
              <a:rPr lang="ru-RU" dirty="0" err="1"/>
              <a:t>рубця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зброджувати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трава мокра, у </a:t>
            </a:r>
            <a:r>
              <a:rPr lang="ru-RU" dirty="0" err="1"/>
              <a:t>рубці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піни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закриває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 </a:t>
            </a:r>
            <a:r>
              <a:rPr lang="ru-RU" dirty="0" err="1"/>
              <a:t>стравоходу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відригнути</a:t>
            </a:r>
            <a:r>
              <a:rPr lang="ru-RU" dirty="0"/>
              <a:t> гази,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в </a:t>
            </a:r>
            <a:r>
              <a:rPr lang="ru-RU" dirty="0" err="1"/>
              <a:t>рубці</a:t>
            </a:r>
            <a:r>
              <a:rPr lang="ru-RU" dirty="0"/>
              <a:t>. </a:t>
            </a:r>
            <a:r>
              <a:rPr lang="ru-RU" dirty="0" err="1"/>
              <a:t>Переповнений</a:t>
            </a:r>
            <a:r>
              <a:rPr lang="ru-RU" dirty="0"/>
              <a:t> газами </a:t>
            </a:r>
            <a:r>
              <a:rPr lang="ru-RU" dirty="0" err="1"/>
              <a:t>рубець</a:t>
            </a:r>
            <a:r>
              <a:rPr lang="ru-RU" dirty="0"/>
              <a:t> </a:t>
            </a:r>
            <a:r>
              <a:rPr lang="ru-RU" dirty="0" err="1"/>
              <a:t>тисне</a:t>
            </a:r>
            <a:r>
              <a:rPr lang="ru-RU" dirty="0"/>
              <a:t> на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легені</a:t>
            </a:r>
            <a:r>
              <a:rPr lang="ru-RU" dirty="0"/>
              <a:t> та </a:t>
            </a:r>
            <a:r>
              <a:rPr lang="ru-RU" dirty="0" err="1"/>
              <a:t>серце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192202" cy="19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30" y="1844824"/>
            <a:ext cx="3081878" cy="195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2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Лікувальна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при тимпании </a:t>
            </a:r>
            <a:r>
              <a:rPr lang="ru-RU" dirty="0" err="1"/>
              <a:t>спрямована</a:t>
            </a:r>
            <a:r>
              <a:rPr lang="ru-RU" dirty="0"/>
              <a:t> на те,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видалити</a:t>
            </a:r>
            <a:r>
              <a:rPr lang="ru-RU" dirty="0"/>
              <a:t> гази з </a:t>
            </a:r>
            <a:r>
              <a:rPr lang="ru-RU" dirty="0" err="1"/>
              <a:t>рубця</a:t>
            </a:r>
            <a:r>
              <a:rPr lang="ru-RU" dirty="0"/>
              <a:t> і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 живота </a:t>
            </a:r>
            <a:r>
              <a:rPr lang="ru-RU" dirty="0" err="1"/>
              <a:t>солом'яним</a:t>
            </a:r>
            <a:r>
              <a:rPr lang="ru-RU" dirty="0"/>
              <a:t> </a:t>
            </a:r>
            <a:r>
              <a:rPr lang="ru-RU" dirty="0" err="1"/>
              <a:t>джгутом</a:t>
            </a:r>
            <a:r>
              <a:rPr lang="ru-RU" dirty="0"/>
              <a:t>. Корову </a:t>
            </a:r>
            <a:r>
              <a:rPr lang="ru-RU" dirty="0" err="1"/>
              <a:t>ставлять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передня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 </a:t>
            </a:r>
            <a:r>
              <a:rPr lang="ru-RU" dirty="0" err="1"/>
              <a:t>знаходилася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задньої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через </a:t>
            </a:r>
            <a:r>
              <a:rPr lang="ru-RU" dirty="0" err="1"/>
              <a:t>стравохід</a:t>
            </a:r>
            <a:r>
              <a:rPr lang="ru-RU" dirty="0"/>
              <a:t>.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пригнічують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r>
              <a:rPr lang="ru-RU" dirty="0"/>
              <a:t>,-</a:t>
            </a:r>
            <a:r>
              <a:rPr lang="ru-RU" dirty="0" err="1"/>
              <a:t>іхтіол</a:t>
            </a:r>
            <a:r>
              <a:rPr lang="ru-RU" dirty="0"/>
              <a:t>, </a:t>
            </a:r>
            <a:r>
              <a:rPr lang="ru-RU" dirty="0" err="1"/>
              <a:t>креолін</a:t>
            </a:r>
            <a:r>
              <a:rPr lang="ru-RU" dirty="0"/>
              <a:t>, </a:t>
            </a:r>
            <a:r>
              <a:rPr lang="ru-RU" dirty="0" err="1"/>
              <a:t>формалін</a:t>
            </a:r>
            <a:r>
              <a:rPr lang="ru-RU" dirty="0"/>
              <a:t> 15-20 г на 1 л води).</a:t>
            </a:r>
          </a:p>
          <a:p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заходи не </a:t>
            </a:r>
            <a:r>
              <a:rPr lang="ru-RU" dirty="0" err="1"/>
              <a:t>допомагають</a:t>
            </a:r>
            <a:r>
              <a:rPr lang="ru-RU" dirty="0"/>
              <a:t>, то </a:t>
            </a:r>
            <a:r>
              <a:rPr lang="ru-RU" dirty="0" err="1"/>
              <a:t>проколюють</a:t>
            </a:r>
            <a:r>
              <a:rPr lang="ru-RU" dirty="0"/>
              <a:t> </a:t>
            </a:r>
            <a:r>
              <a:rPr lang="ru-RU" dirty="0" err="1"/>
              <a:t>рубець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лівої</a:t>
            </a:r>
            <a:r>
              <a:rPr lang="ru-RU" dirty="0"/>
              <a:t> </a:t>
            </a:r>
            <a:r>
              <a:rPr lang="ru-RU" dirty="0" err="1"/>
              <a:t>голодної</a:t>
            </a:r>
            <a:r>
              <a:rPr lang="ru-RU" dirty="0"/>
              <a:t> ямки </a:t>
            </a:r>
            <a:r>
              <a:rPr lang="ru-RU" dirty="0" err="1"/>
              <a:t>спеціальним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-троакаром,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випустити</a:t>
            </a:r>
            <a:r>
              <a:rPr lang="ru-RU" dirty="0"/>
              <a:t> гази.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5" y="2276872"/>
            <a:ext cx="3990382" cy="298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01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114</TotalTime>
  <Words>882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Внутрішні незаразні хвороби тварин</vt:lpstr>
      <vt:lpstr>Презентация PowerPoint</vt:lpstr>
      <vt:lpstr>Презентация PowerPoint</vt:lpstr>
      <vt:lpstr>Пошкодження вимені.</vt:lpstr>
      <vt:lpstr>Мастит</vt:lpstr>
      <vt:lpstr>Презентация PowerPoint</vt:lpstr>
      <vt:lpstr>Хвороби травної системи і кормові отруєння. </vt:lpstr>
      <vt:lpstr>Здуття рубця (тимпания)</vt:lpstr>
      <vt:lpstr>Презентация PowerPoint</vt:lpstr>
      <vt:lpstr>Презентация PowerPoint</vt:lpstr>
      <vt:lpstr>Засоби ветеринарної терапії</vt:lpstr>
      <vt:lpstr>Лікування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Внутрішні незаразні хвороби тварин</dc:title>
  <dc:creator>Николай</dc:creator>
  <cp:lastModifiedBy>Tarasik</cp:lastModifiedBy>
  <cp:revision>13</cp:revision>
  <dcterms:created xsi:type="dcterms:W3CDTF">2016-08-20T20:37:49Z</dcterms:created>
  <dcterms:modified xsi:type="dcterms:W3CDTF">2017-03-19T20:21:06Z</dcterms:modified>
</cp:coreProperties>
</file>