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280" r:id="rId3"/>
    <p:sldId id="281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2" r:id="rId21"/>
    <p:sldId id="273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7BE-CF4C-49A7-A767-71DC4533753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01FF-D484-446B-9911-69AA5FE2B3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7BE-CF4C-49A7-A767-71DC4533753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01FF-D484-446B-9911-69AA5FE2B3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7BE-CF4C-49A7-A767-71DC4533753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01FF-D484-446B-9911-69AA5FE2B3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7BE-CF4C-49A7-A767-71DC4533753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01FF-D484-446B-9911-69AA5FE2B3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7BE-CF4C-49A7-A767-71DC4533753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01FF-D484-446B-9911-69AA5FE2B3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7BE-CF4C-49A7-A767-71DC4533753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01FF-D484-446B-9911-69AA5FE2B3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7BE-CF4C-49A7-A767-71DC4533753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01FF-D484-446B-9911-69AA5FE2B3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7BE-CF4C-49A7-A767-71DC4533753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01FF-D484-446B-9911-69AA5FE2B3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7BE-CF4C-49A7-A767-71DC4533753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01FF-D484-446B-9911-69AA5FE2B3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7BE-CF4C-49A7-A767-71DC4533753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01FF-D484-446B-9911-69AA5FE2B3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7BE-CF4C-49A7-A767-71DC4533753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5901FF-D484-446B-9911-69AA5FE2B38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A037BE-CF4C-49A7-A767-71DC4533753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5901FF-D484-446B-9911-69AA5FE2B38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529" y="1916832"/>
            <a:ext cx="88709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способи консервування м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яса та </a:t>
            </a:r>
          </a:p>
          <a:p>
            <a:pPr algn="ctr"/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ировини забійних тварин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22" y="328498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99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908720"/>
            <a:ext cx="53860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Заморожування м'яса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864096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два методи заморожування м’яса: однофазний і двофазний. При однофазному методі заморожування теплі туші або частини їх надходять відразу на заморожування. При двофазному —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м’ясо спочатку охолоджують, а потім заморожують. 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85167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Заморожування м’яса однофазним способом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230" y="1844824"/>
            <a:ext cx="8964488" cy="46782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М’ясо заморожують безпосередньо після його обробки </a:t>
            </a:r>
            <a:r>
              <a:rPr lang="uk-UA" sz="2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повітрі, морозильних 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камерах </a:t>
            </a:r>
            <a:r>
              <a:rPr lang="uk-UA" sz="2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 тунелях 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підвішеному стані.</a:t>
            </a:r>
          </a:p>
          <a:p>
            <a:pPr algn="ctr"/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Тепле м’ясо сортують за </a:t>
            </a:r>
            <a:r>
              <a:rPr lang="uk-UA" sz="2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категоріями вгодованості  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направляють в морозилку. Тривалість пересування свіжих </a:t>
            </a:r>
            <a:r>
              <a:rPr lang="uk-UA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півтуш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із забійного цеху до морозильної камери не повинна перевищувати 2 години.</a:t>
            </a:r>
          </a:p>
          <a:p>
            <a:pPr algn="ctr"/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в товщі заднього стегна свіжих </a:t>
            </a:r>
            <a:r>
              <a:rPr lang="uk-UA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півтуш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момент завантаження в морозилку повинна бути в межах 30-37 °С. Розміщувати м’ясо на підвісних коліях в камерах морозилок треба з таким  розрахунком, щоб туші не дотикались одна до одної, жирні </a:t>
            </a:r>
            <a:r>
              <a:rPr lang="uk-UA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півтуші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необхідно розташовувати ближче до охолоджувальних приладів. Заморожування вважається закінченим, коли температура в товщі стегна буде не вище -8 °С. Заморожують при температурах  -23… -35 °С  яловичі туші протягом 14-36 </a:t>
            </a:r>
            <a:r>
              <a:rPr lang="uk-UA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свинячі  9-28 </a:t>
            </a:r>
            <a:r>
              <a:rPr lang="uk-UA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uk-UA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ежно від швидкості руху повітря.</a:t>
            </a:r>
          </a:p>
          <a:p>
            <a:pPr algn="ctr"/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31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26" y="980728"/>
            <a:ext cx="8910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Заморожування двофазним способом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327" y="1951672"/>
            <a:ext cx="8683986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М’ясо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надходить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морожування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повинно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температуру в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товщі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м’язів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не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4°С.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Заморожування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-15 до -35 °С до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товщі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м’язів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стегна не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-8 °С.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заморожування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яловичини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15-50 год, а для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свинини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7-40 год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343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596" y="2276872"/>
            <a:ext cx="83529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КОНСЕРВУВАННЯ М’ЯСА ШЛЯХОМ ДІЇ ХІМІЧНИХ РЕЧОВИН (СОЛІННЯ)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7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755" y="1124744"/>
            <a:ext cx="8692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соління м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яса і м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ясопродуктів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76872"/>
            <a:ext cx="859473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три основних способи солі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ня: сухий, мокрий і змішаний (комбінований). Кожний з перерахованих способів має свої недоліки та переваги і застосовується у відповідності до технології консервування, виготовлення і видом консервованої сировини</a:t>
            </a:r>
            <a:r>
              <a:rPr lang="uk-UA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7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2166" y="836712"/>
            <a:ext cx="5339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Сухий спосіб соління 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15" y="1565533"/>
            <a:ext cx="8712968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астосовують в основному при 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кон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сервуванні м’яса, шпику, бекону та інших продуктів забою, які підлягають тривалому зберіганню. При сухому способі соління відбувається зневоднення консервованого продукту, проникнення солі в глибокі шари. Суть соління полягає в тому, що сировину, яка консервується, подрібнюють на шматки, перетирають їх кухонною сіллю, укладають в щільну тару, засипають зверху засолюваною сумішшю товщиною 20 мм, через три дні після соління тару закупорюють. У середньому при цьому методі соління до м’яса, що консервується, додають 7-8 % кухонної солі і 0,1 % селітри (нітрату натрію). Термін засолювання 20 днів. Перевагою методу є висока стійкість консервованого продукту. При цьому м’язова тканина втрачає відносно невелику кількість білків (до 3,5 %), екстрактивних і мінеральних речовин, що містяться в м’ясі. Даний метод не позбавлений недоліків. При сухому солінні одержують продукт високої солоності, сухий і жорсткуватий. Вихід консервованого м’яса і м’ясопродуктів при сухому методі становить 86-92 % початкової маси. 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6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6526" y="908720"/>
            <a:ext cx="5820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Мокрий спосіб соління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1832050"/>
            <a:ext cx="8424937" cy="4924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мокрому способі засолювальна суміш рівномірно проникає в товщу м’яса, надаючи солонині ніжність, помірну солоність, специфічний аромат і смак «</a:t>
            </a:r>
            <a:r>
              <a:rPr lang="uk-UA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шинковості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та підвищений вихід продукту (114-115 %).</a:t>
            </a:r>
          </a:p>
          <a:p>
            <a:pPr algn="ctr"/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Солоність м’яса і м’ясопродуктів, консервованих даним способом, залежить від концентрації розсолу, %:</a:t>
            </a:r>
          </a:p>
          <a:p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малосольний	  14</a:t>
            </a:r>
          </a:p>
          <a:p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малосольний	                16</a:t>
            </a:r>
          </a:p>
          <a:p>
            <a:r>
              <a:rPr lang="uk-UA" sz="2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нормальносолоний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  18</a:t>
            </a:r>
          </a:p>
          <a:p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солонуватий	                 20</a:t>
            </a:r>
          </a:p>
          <a:p>
            <a:pPr algn="ctr"/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 при будь-якій солоності продукту концентрація розсолу або засолювальної суміші не повинна бути нижчою 12 %, бо при більш низьких концентраціях можливе псування продукту.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132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8720"/>
            <a:ext cx="6125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Змішаний спосіб соління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736" y="1916832"/>
            <a:ext cx="8064897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Суть даного методу соління полягає в тому, що спочатку м’ясо і м’ясопродукти, які піддаються засолюванню, натирають сольовою сумішшю (на 100 кг м’яса 10 кг солі, 100 г нітрату, 1,5 кг цукру), укладають в щільну тару, на 3-4-й день м’ясо заливають розсолом необхідної міцності: слабким — 18-20 (за </a:t>
            </a:r>
            <a:r>
              <a:rPr lang="uk-UA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Боме</a:t>
            </a: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або міцним — 24-26. Термін засолювання 20-30 діб.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2" y="1340768"/>
            <a:ext cx="8698181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5" y="1628800"/>
            <a:ext cx="8496496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0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68760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3200" b="1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Консервування м’яса низькими температурами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3200" b="1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Консервування м’яса і м’ясопродуктів шляхом дії хімічних речовин (соління)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b="1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Санітарні</a:t>
            </a:r>
            <a:r>
              <a:rPr lang="ru-RU" sz="3200" b="1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вимоги</a:t>
            </a:r>
            <a:r>
              <a:rPr lang="ru-RU" sz="3200" b="1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3200" b="1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консервуванні</a:t>
            </a:r>
            <a:r>
              <a:rPr lang="ru-RU" sz="3200" b="1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м’яса</a:t>
            </a:r>
            <a:r>
              <a:rPr lang="ru-RU" sz="3200" b="1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солінням</a:t>
            </a:r>
            <a:r>
              <a:rPr lang="ru-RU" sz="3200" b="1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68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6565" y="836712"/>
            <a:ext cx="2862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Копчення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16832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холодний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18-22 °С)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гарячий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35-45 °С)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копчення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1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6068" y="908720"/>
            <a:ext cx="4617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Холодне копчення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532" y="1934143"/>
            <a:ext cx="842493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астосовують для отримання сирокопчених виробів, триває воно </a:t>
            </a:r>
            <a:r>
              <a:rPr lang="uk-UA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3-7 діб, </a:t>
            </a:r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цьому продукт відрізняється високими смаковими якостями і добре зберігається, оскільки в процесі копчення він сильно зневоднюється, внаслідок чого в ньому підвищується вміст кухонної солі.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mc.by/files/articles/kopchenie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01524"/>
            <a:ext cx="2613896" cy="27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5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26045"/>
            <a:ext cx="3226062" cy="163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662935"/>
            <a:ext cx="828092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Гаряче копчення триває 12-18 </a:t>
            </a:r>
            <a:r>
              <a:rPr lang="uk-U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його застосовують при виробленні варено-копчених виробів. Одержуваний продукт менш стійкий при зберіганні. </a:t>
            </a:r>
          </a:p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м'ясопереробних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підприємствах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 коптять в стаціонарних камерах або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автокоптилках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коптильній 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камері відносну вологість повітря підтримують на рівні 40-50%. Одночасно необхідно стежити за температурою всередині камери. Перед завантаженням </a:t>
            </a:r>
            <a:r>
              <a:rPr lang="uk-UA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камери </a:t>
            </a:r>
            <a:r>
              <a:rPr lang="uk-UA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м'ясопродукти, які 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пройшли процес </a:t>
            </a:r>
            <a:r>
              <a:rPr lang="uk-UA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засолу </a:t>
            </a:r>
            <a:r>
              <a:rPr lang="uk-UA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вимочують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температурі </a:t>
            </a:r>
            <a:r>
              <a:rPr lang="uk-UA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20-30 </a:t>
            </a:r>
            <a:r>
              <a:rPr lang="uk-UA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°С,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інструкції, а потім підсушують (підігрівають) при температурі </a:t>
            </a:r>
            <a:r>
              <a:rPr lang="uk-UA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uk-UA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°С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камері. Температуру в камері на початку копчення підтримують на </a:t>
            </a:r>
            <a:r>
              <a:rPr lang="uk-UA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10-12 </a:t>
            </a:r>
            <a:r>
              <a:rPr lang="uk-UA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°С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 тієї, при якій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 </a:t>
            </a:r>
            <a:r>
              <a:rPr lang="uk-UA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проводитись копчення.</a:t>
            </a:r>
            <a:r>
              <a:rPr lang="uk-UA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5404" y="921494"/>
            <a:ext cx="4153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Гаряче копчення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6764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Консервування високими температурами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3" y="2420888"/>
            <a:ext cx="87129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Високі температури широко використовують при виробництві м'ясних консервів, ковбасних і шинкових виробів. Консервування високими температурами включає стерилізацію, варіння і запікання.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9"/>
            <a:ext cx="8424936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Стерилізація 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основна ланка технологічного процесу при виготовленні </a:t>
            </a:r>
            <a:r>
              <a:rPr lang="uk-UA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баночних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м'ясних консервів. Вона полягає в тепловій обробці м'яса при температурі вище </a:t>
            </a:r>
            <a:r>
              <a:rPr lang="uk-UA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uk-UA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°С, 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результаті чого знищується мікрофлора. Висока температура (</a:t>
            </a:r>
            <a:r>
              <a:rPr lang="uk-UA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uk-UA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°С), 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використовується при виробництві м'ясних банкових консервів, виключає </a:t>
            </a:r>
            <a:r>
              <a:rPr lang="uk-UA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</a:t>
            </a:r>
            <a:r>
              <a:rPr lang="uk-UA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 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проростання. Отже, нагрів м'ясопродукти до температури вище </a:t>
            </a:r>
            <a:r>
              <a:rPr lang="uk-UA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uk-UA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°С 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отримати консерви, які можна зберігати 3-5 років. </a:t>
            </a:r>
          </a:p>
          <a:p>
            <a:pPr algn="ctr"/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Варіння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застосовують при виробництві ковбас, шинкових та інших виробів. У процесі варіння знищується до 99% мікрофлори, тому вона не гарантує повного </a:t>
            </a:r>
            <a:r>
              <a:rPr lang="uk-UA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 </a:t>
            </a:r>
            <a:r>
              <a:rPr lang="uk-UA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мікрофлори. 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варені продукти не можуть довго зберігатися, їх слід швидко реалізувати. Варка ковбасних і шинкових виробів вважається закінченою, якщо температура всередині батона досягає </a:t>
            </a:r>
            <a:r>
              <a:rPr lang="uk-UA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68-70 </a:t>
            </a:r>
            <a:r>
              <a:rPr lang="uk-UA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°С. 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запіканні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м'ясопродукти впливають гарячим повітрям 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110-150 °С). 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в центрі готового продукту складає </a:t>
            </a:r>
            <a:r>
              <a:rPr lang="uk-UA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68-70 </a:t>
            </a:r>
            <a:r>
              <a:rPr lang="uk-UA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°С. 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запіканні м'ясо втрачає менше соку, ніж при варінні, має добрі смакові якості і більш ніжну консистенцію.  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2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916832"/>
            <a:ext cx="5842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 за увагу!!!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49" y="3095895"/>
            <a:ext cx="4323581" cy="285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11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9762"/>
            <a:ext cx="82809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Література:</a:t>
            </a:r>
            <a:r>
              <a:rPr lang="ru-RU" dirty="0"/>
              <a:t/>
            </a:r>
            <a:br>
              <a:rPr lang="ru-RU" dirty="0"/>
            </a:br>
            <a:r>
              <a:rPr lang="uk-UA" i="1" dirty="0"/>
              <a:t>обов’язкова: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1.Технологія продуктів забою тварин. /В.В. Власенко, І.Г. Береза, М.І. Машкін, П.В. </a:t>
            </a:r>
            <a:r>
              <a:rPr lang="uk-UA" dirty="0" err="1"/>
              <a:t>Микитюк</a:t>
            </a:r>
            <a:r>
              <a:rPr lang="uk-UA" dirty="0"/>
              <a:t>, Л.П. Середа, М.Ф. Бойко/. - Вінниця, РВВ ВАТ "</a:t>
            </a:r>
            <a:r>
              <a:rPr lang="uk-UA" dirty="0" err="1"/>
              <a:t>Віноблдрукарня</a:t>
            </a:r>
            <a:r>
              <a:rPr lang="uk-UA" dirty="0"/>
              <a:t>", 1999. - 448 с,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2.	Ветеринарно-санітарна експертиза сировини та продуктів тваринного</a:t>
            </a:r>
            <a:br>
              <a:rPr lang="uk-UA" dirty="0"/>
            </a:br>
            <a:r>
              <a:rPr lang="uk-UA" dirty="0"/>
              <a:t>походження. (Навчальний посібник). /В.В. Власенко, В.Й. Кравців, В.І.</a:t>
            </a:r>
            <a:br>
              <a:rPr lang="uk-UA" dirty="0"/>
            </a:br>
            <a:r>
              <a:rPr lang="uk-UA" dirty="0"/>
              <a:t>Хоменко, В.М. Ковбасенко, В.В. </a:t>
            </a:r>
            <a:r>
              <a:rPr lang="uk-UA" dirty="0" err="1"/>
              <a:t>Касянчук</a:t>
            </a:r>
            <a:r>
              <a:rPr lang="uk-UA" dirty="0"/>
              <a:t>, В.М. Безсмертний, П.П.</a:t>
            </a:r>
            <a:br>
              <a:rPr lang="uk-UA" dirty="0"/>
            </a:br>
            <a:r>
              <a:rPr lang="uk-UA" dirty="0" err="1"/>
              <a:t>Микитюк</a:t>
            </a:r>
            <a:r>
              <a:rPr lang="uk-UA" dirty="0"/>
              <a:t>/. -- Вінниця, РВВ ВАТ "</a:t>
            </a:r>
            <a:r>
              <a:rPr lang="uk-UA" dirty="0" err="1"/>
              <a:t>Віноблдрукарня</a:t>
            </a:r>
            <a:r>
              <a:rPr lang="uk-UA" dirty="0"/>
              <a:t>", 1999. - 514 с.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3.	Ветеринарно-санітарний контроль на підприємствах м'ясної</a:t>
            </a:r>
            <a:br>
              <a:rPr lang="uk-UA" dirty="0"/>
            </a:br>
            <a:r>
              <a:rPr lang="uk-UA" dirty="0"/>
              <a:t>промисловості. (Навчальний посібник). /</a:t>
            </a:r>
            <a:r>
              <a:rPr lang="uk-UA" dirty="0" err="1"/>
              <a:t>Р.Й.Кравців</a:t>
            </a:r>
            <a:r>
              <a:rPr lang="uk-UA" dirty="0"/>
              <a:t>, </a:t>
            </a:r>
            <a:r>
              <a:rPr lang="uk-UA" dirty="0" err="1"/>
              <a:t>П.І.Вербицький</a:t>
            </a:r>
            <a:r>
              <a:rPr lang="uk-UA" dirty="0"/>
              <a:t>, Ю.І.</a:t>
            </a:r>
            <a:br>
              <a:rPr lang="uk-UA" dirty="0"/>
            </a:br>
            <a:r>
              <a:rPr lang="uk-UA" dirty="0" err="1"/>
              <a:t>Остап'юк</a:t>
            </a:r>
            <a:r>
              <a:rPr lang="uk-UA" dirty="0"/>
              <a:t>/. - Львів, Галицька видавнича спілка, 2002. - 368 с</a:t>
            </a:r>
            <a:r>
              <a:rPr lang="ru-RU" dirty="0"/>
              <a:t/>
            </a:r>
            <a:br>
              <a:rPr lang="ru-RU" dirty="0"/>
            </a:br>
            <a:r>
              <a:rPr lang="uk-UA" i="1" dirty="0"/>
              <a:t>додаткова: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Власенко ВВ., </a:t>
            </a:r>
            <a:r>
              <a:rPr lang="uk-UA" dirty="0" err="1"/>
              <a:t>ЗахаренкоМ.О</a:t>
            </a:r>
            <a:r>
              <a:rPr lang="uk-UA" dirty="0"/>
              <a:t>., Гаврилюк М.Д., Яремчук О.С., </a:t>
            </a:r>
            <a:r>
              <a:rPr lang="uk-UA" dirty="0" err="1"/>
              <a:t>Конопко</a:t>
            </a:r>
            <a:r>
              <a:rPr lang="uk-UA" dirty="0"/>
              <a:t> І.Г. Технологія продуктів забою тварин 2009 Вінниця: Едельвейс і К, 2009. - 447с.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Власенко В.В., Кравців Р.И, </a:t>
            </a:r>
            <a:r>
              <a:rPr lang="uk-UA" dirty="0" err="1"/>
              <a:t>Якубчак</a:t>
            </a:r>
            <a:r>
              <a:rPr lang="uk-UA" dirty="0"/>
              <a:t> О.М., </a:t>
            </a:r>
            <a:r>
              <a:rPr lang="uk-UA" dirty="0" err="1"/>
              <a:t>Касянчук</a:t>
            </a:r>
            <a:r>
              <a:rPr lang="uk-UA" dirty="0"/>
              <a:t> В.В. Ветеринарно-санітарно експертиза м'яса і м'ясопродуктів. 2008 Вінниця: Едельвейс, 2008. - 454с.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Власенко В.В., </a:t>
            </a:r>
            <a:r>
              <a:rPr lang="uk-UA" dirty="0" err="1"/>
              <a:t>Касянчук</a:t>
            </a:r>
            <a:r>
              <a:rPr lang="uk-UA" dirty="0"/>
              <a:t> В.В., Власенко І.Г., </a:t>
            </a:r>
            <a:r>
              <a:rPr lang="uk-UA" dirty="0" err="1"/>
              <a:t>Кольчак</a:t>
            </a:r>
            <a:r>
              <a:rPr lang="uk-UA" dirty="0"/>
              <a:t> В.В. Ветеринарно-санітарно експертиза м'яса і м'ясопродуктів. Навчальний посібник за ред.. проф.. Власенко В.В. 2008 Вінниця: ВДАУ, РВВ, 2008 -108с.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4.Власенко В.В., </a:t>
            </a:r>
            <a:r>
              <a:rPr lang="uk-UA" dirty="0" err="1"/>
              <a:t>Конопко</a:t>
            </a:r>
            <a:r>
              <a:rPr lang="uk-UA" dirty="0"/>
              <a:t> І.Г., Березовський І.В. Мікробіологія м'яса та м'ясопродуктів. 2003 Вінниця: </a:t>
            </a:r>
            <a:r>
              <a:rPr lang="uk-UA" dirty="0" err="1"/>
              <a:t>Гіпаніс</a:t>
            </a:r>
            <a:r>
              <a:rPr lang="uk-UA" dirty="0"/>
              <a:t>, 2006,- 589с.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9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4" y="1988840"/>
            <a:ext cx="874846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консервування</a:t>
            </a:r>
          </a:p>
          <a:p>
            <a:pPr algn="ctr"/>
            <a:endParaRPr lang="uk-UA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консервування застосовують низькі (охолодження, заморожування), і високі температури (варіння, сушіння), фізико-хімічні (посол), і хімічні (копчення) способи. Крім того, в останні роки з цією метою використовують  опромінення </a:t>
            </a:r>
            <a:r>
              <a:rPr lang="uk-UA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ультрафіолетовими променями</a:t>
            </a:r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вуглекислий газ, радіоактивне опромінення, зберігання в озоні і газоподібному азоті.  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2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84784"/>
            <a:ext cx="75937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Консервування м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яса низькими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температурами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86" y="2996952"/>
            <a:ext cx="4014907" cy="267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996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268760"/>
            <a:ext cx="856895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Холодильна обробка і зберігання м'яса і м'ясопродуктів при низьких температурах в сучасних умовах є одним з найбільш перспективних методів консервування. Використання холоду дозволяє тривалий час зберігати високу якість продукту, транспортувати, його з місць виробництва в місця споживання. При зниженні температури в м'ясі сповільнюється швидкість протікання фізико-хімічних і біохімічних процесів, порушується обмін речовин в мікробних клітинах. У результаті цього частина мікрофлори гине, а частина, перебуваючи в стані анабіозу, тимчасово втрачає здатність чинити шкідливий вплив. При заморожуванні міститься в м'ясі вода переходить з рідкого стану в твердий, тому не може бути використана мікроорганізмами для своєї життєдіяльності. 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8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268760"/>
            <a:ext cx="4902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 м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706" y="2348880"/>
            <a:ext cx="842493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М’ясо охолоджують в підвішеному стані на підвісних коліях в камерах, обладнаних приладами для охолодження повітря. Останнє здійснюють за допомогою сухих або мокрих повітроохолоджувачів. При цьому циркуляція повітря в кам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ері</a:t>
            </a:r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охолодження повинна бути по можливості рівномірною. Перед завантаженням камери і обладнання повинно бути приведено в належний санітарний стан, а при необхідності </a:t>
            </a:r>
            <a:r>
              <a:rPr lang="uk-UA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продезинфіковано</a:t>
            </a:r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Температура повітря перед завантаженням повинна бути на декілька градусів нижчою, ніж в період обробки.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9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4333" y="908720"/>
            <a:ext cx="6835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в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камері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cap="none" spc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</a:t>
            </a:r>
            <a:r>
              <a:rPr lang="ru-RU" sz="28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046927"/>
              </p:ext>
            </p:extLst>
          </p:nvPr>
        </p:nvGraphicFramePr>
        <p:xfrm>
          <a:off x="1126268" y="1988840"/>
          <a:ext cx="6984777" cy="3815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7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791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</a:t>
                      </a:r>
                      <a:endParaRPr lang="ru-RU" sz="1000" b="1" spc="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Свинина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30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Ялови­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чина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30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Бара­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нина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30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М'ясо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птиці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2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 завантаженням</a:t>
                      </a:r>
                      <a:endParaRPr lang="ru-RU" sz="1000" b="1" spc="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-3...-4</a:t>
                      </a:r>
                      <a:endParaRPr lang="ru-RU" sz="1000" b="1" spc="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-1...-2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0...-2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2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 завантаження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0...+3</a:t>
                      </a:r>
                      <a:endParaRPr lang="ru-RU" sz="1000" b="1" spc="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+1...+3</a:t>
                      </a:r>
                      <a:endParaRPr lang="ru-RU" sz="1000" b="1" spc="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0...+3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51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 кінець охолодження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-2...-3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-1...-2</a:t>
                      </a:r>
                      <a:endParaRPr lang="ru-RU" sz="1000" b="1" spc="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-1...-2</a:t>
                      </a:r>
                      <a:endParaRPr lang="ru-RU" sz="1000" b="1" spc="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-1...-2</a:t>
                      </a:r>
                      <a:endParaRPr lang="ru-RU" sz="1000" b="1" spc="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37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Тривалість охолодження, год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1" spc="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uk-UA" sz="1000" b="1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12 - 24</a:t>
                      </a:r>
                      <a:endParaRPr lang="ru-RU" sz="1000" b="1" spc="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254" y="980728"/>
            <a:ext cx="60674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Підморожування м'яса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481" y="2060848"/>
            <a:ext cx="871296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існуючій техніці охолодження, зберігання, перевезення охолоджене м'ясо практично вдається зберегти без помітних ознак псування не більше 7 - 10 діб. Збільшення термінів зберігання може бути досягнуто пониженням температури на </a:t>
            </a:r>
            <a:r>
              <a:rPr lang="uk-UA" sz="2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– 2 °С 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нижче кріоскопічної (мінус </a:t>
            </a:r>
            <a:r>
              <a:rPr lang="uk-UA" sz="2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– 3 °С), 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 підморожуванням м'яса. Підморожують м'ясо в камері при температурі </a:t>
            </a:r>
            <a:r>
              <a:rPr lang="uk-UA" sz="2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мінус 25 °С, 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яловичину протягом 6 - 10 , свинину - 4 - 8, баранину - 2 – 3 годин. При мінус </a:t>
            </a:r>
            <a:r>
              <a:rPr lang="uk-UA" sz="2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 °С 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процесу збільшується в 1,5 - 2 рази. Після підморожування м'ясо витримують добу при мінус 2 °. Тривалість зберігання підмороженого м'яса в 2 - 3 рази більша, ніж охолодженого. Так, при мінус 2 - </a:t>
            </a:r>
            <a:r>
              <a:rPr lang="uk-UA" sz="2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°С 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зберігання підмороженої яловичини становить 20 - 30 діб, тушок птиці - 40 діб.  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4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</TotalTime>
  <Words>1488</Words>
  <Application>Microsoft Office PowerPoint</Application>
  <PresentationFormat>Экран (4:3)</PresentationFormat>
  <Paragraphs>82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Calibri</vt:lpstr>
      <vt:lpstr>Constantia</vt:lpstr>
      <vt:lpstr>Courier New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RePack by Diakov</cp:lastModifiedBy>
  <cp:revision>21</cp:revision>
  <dcterms:created xsi:type="dcterms:W3CDTF">2014-03-11T20:16:25Z</dcterms:created>
  <dcterms:modified xsi:type="dcterms:W3CDTF">2021-05-27T09:09:11Z</dcterms:modified>
</cp:coreProperties>
</file>