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74"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05.08.2023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lnSpcReduction="10000"/>
          </a:bodyPr>
          <a:lstStyle/>
          <a:p>
            <a:pPr rtl="0">
              <a:spcBef>
                <a:spcPts val="0"/>
              </a:spcBef>
              <a:spcAft>
                <a:spcPts val="0"/>
              </a:spcAft>
            </a:pPr>
            <a:r>
              <a:rPr lang="en-US" sz="1800" b="1" i="0" u="none" strike="noStrike" dirty="0">
                <a:effectLst/>
                <a:latin typeface="Times New Roman" panose="02020603050405020304" pitchFamily="18" charset="0"/>
              </a:rPr>
              <a:t>7) Complete the sentences with a suitable verb in the correct form,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to … </a:t>
            </a:r>
            <a:r>
              <a:rPr lang="en-US" sz="1800" b="1" i="0" u="none" strike="noStrike" dirty="0">
                <a:effectLst/>
                <a:latin typeface="Times New Roman" panose="02020603050405020304" pitchFamily="18" charset="0"/>
              </a:rPr>
              <a:t>.</a:t>
            </a:r>
            <a:endParaRPr lang="en-US" sz="1600" b="0" dirty="0">
              <a:effectLst/>
            </a:endParaRPr>
          </a:p>
          <a:p>
            <a:pPr marL="0" indent="0" rtl="0" fontAlgn="base">
              <a:spcBef>
                <a:spcPts val="0"/>
              </a:spcBef>
              <a:spcAft>
                <a:spcPts val="0"/>
              </a:spcAft>
              <a:buNone/>
            </a:pPr>
            <a:r>
              <a:rPr lang="uk-UA" sz="1800" b="1" i="0" u="none" strike="noStrike" dirty="0">
                <a:effectLst/>
                <a:latin typeface="Times New Roman" panose="02020603050405020304" pitchFamily="18" charset="0"/>
              </a:rPr>
              <a:t> </a:t>
            </a:r>
            <a:r>
              <a:rPr lang="en-US" sz="1800" b="1" i="0" u="none" strike="noStrike" dirty="0">
                <a:effectLst/>
                <a:latin typeface="Times New Roman" panose="02020603050405020304" pitchFamily="18" charset="0"/>
              </a:rPr>
              <a:t>a </a:t>
            </a:r>
            <a:r>
              <a:rPr lang="en-US" sz="1800" b="0" i="0" u="none" strike="noStrike" dirty="0">
                <a:effectLst/>
                <a:latin typeface="Times New Roman" panose="02020603050405020304" pitchFamily="18" charset="0"/>
              </a:rPr>
              <a:t>Please remember</a:t>
            </a:r>
            <a:r>
              <a:rPr lang="en-US" sz="1800" b="0" i="0" u="sng" strike="noStrike" dirty="0">
                <a:effectLst/>
                <a:latin typeface="Times New Roman" panose="02020603050405020304" pitchFamily="18" charset="0"/>
              </a:rPr>
              <a:t> to lock </a:t>
            </a:r>
            <a:r>
              <a:rPr lang="en-US" sz="1800" b="0" i="0" u="none" strike="noStrike" dirty="0">
                <a:effectLst/>
                <a:latin typeface="Times New Roman" panose="02020603050405020304" pitchFamily="18" charset="0"/>
              </a:rPr>
              <a:t>the door when you go out.</a:t>
            </a:r>
          </a:p>
          <a:p>
            <a:pPr marL="0" indent="0" rtl="0" fontAlgn="base">
              <a:spcBef>
                <a:spcPts val="0"/>
              </a:spcBef>
              <a:spcAft>
                <a:spcPts val="0"/>
              </a:spcAft>
              <a:buNone/>
            </a:pPr>
            <a:r>
              <a:rPr lang="en-US" sz="1800" b="0" i="0" u="none" strike="noStrike" dirty="0">
                <a:effectLst/>
                <a:latin typeface="Times New Roman" panose="02020603050405020304" pitchFamily="18" charset="0"/>
              </a:rPr>
              <a:t>He says we’ve met before, but I don’t remember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him.</a:t>
            </a:r>
          </a:p>
          <a:p>
            <a:pPr marL="0" indent="0" rtl="0" fontAlgn="base">
              <a:spcBef>
                <a:spcPts val="0"/>
              </a:spcBef>
              <a:spcAft>
                <a:spcPts val="0"/>
              </a:spcAft>
              <a:buNone/>
            </a:pPr>
            <a:r>
              <a:rPr lang="en-US" sz="1800" b="0" i="0" u="none" strike="noStrike" dirty="0">
                <a:effectLst/>
                <a:latin typeface="Times New Roman" panose="02020603050405020304" pitchFamily="18" charset="0"/>
              </a:rPr>
              <a:t>Someone must have taken my bag. I clearly remember</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it by the window and now it isn’t there.</a:t>
            </a:r>
          </a:p>
          <a:p>
            <a:pPr marL="0" indent="0" rtl="0" fontAlgn="base">
              <a:spcBef>
                <a:spcPts val="0"/>
              </a:spcBef>
              <a:spcAft>
                <a:spcPts val="0"/>
              </a:spcAft>
              <a:buNone/>
            </a:pPr>
            <a:r>
              <a:rPr lang="en-US" sz="1800" b="0" i="0" u="none" strike="noStrike" dirty="0">
                <a:effectLst/>
                <a:latin typeface="Times New Roman" panose="02020603050405020304" pitchFamily="18" charset="0"/>
              </a:rPr>
              <a:t>When you see Steve, remember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hello to him from me.</a:t>
            </a:r>
          </a:p>
          <a:p>
            <a:pPr marL="0" indent="0" rtl="0" fontAlgn="base">
              <a:spcBef>
                <a:spcPts val="0"/>
              </a:spcBef>
              <a:spcAft>
                <a:spcPts val="0"/>
              </a:spcAft>
              <a:buNone/>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You lent me some money a few months ago.</a:t>
            </a:r>
          </a:p>
          <a:p>
            <a:pPr marL="0" indent="0" rtl="0">
              <a:spcBef>
                <a:spcPts val="0"/>
              </a:spcBef>
              <a:spcAft>
                <a:spcPts val="0"/>
              </a:spcAft>
              <a:buNone/>
            </a:pPr>
            <a:r>
              <a:rPr lang="en-US" sz="1800" b="0" i="0" u="none" strike="noStrike" dirty="0">
                <a:effectLst/>
                <a:latin typeface="Times New Roman" panose="02020603050405020304" pitchFamily="18" charset="0"/>
              </a:rPr>
              <a:t>      b: Did I? Are you sure? I don’t remember</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you any money.</a:t>
            </a:r>
            <a:endParaRPr lang="en-US" sz="1600" b="0" dirty="0">
              <a:effectLst/>
            </a:endParaRPr>
          </a:p>
          <a:p>
            <a:pPr marL="0" indent="0" rtl="0" fontAlgn="base">
              <a:spcBef>
                <a:spcPts val="0"/>
              </a:spcBef>
              <a:spcAft>
                <a:spcPts val="0"/>
              </a:spcAft>
              <a:buNone/>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Did you remember</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your sister?</a:t>
            </a:r>
          </a:p>
          <a:p>
            <a:pPr marL="0" indent="0" rtl="0">
              <a:spcBef>
                <a:spcPts val="0"/>
              </a:spcBef>
              <a:spcAft>
                <a:spcPts val="0"/>
              </a:spcAft>
              <a:buNone/>
            </a:pPr>
            <a:r>
              <a:rPr lang="en-US" sz="1800" b="0" i="0" u="none" strike="noStrike" dirty="0">
                <a:effectLst/>
                <a:latin typeface="Times New Roman" panose="02020603050405020304" pitchFamily="18" charset="0"/>
              </a:rPr>
              <a:t>      b: No, I forgot. I’ll phone her tomorrow.</a:t>
            </a:r>
            <a:endParaRPr lang="en-US" sz="1600" b="0" dirty="0">
              <a:effectLst/>
            </a:endParaRPr>
          </a:p>
          <a:p>
            <a:pPr marL="0" indent="0" rtl="0" fontAlgn="base">
              <a:spcBef>
                <a:spcPts val="0"/>
              </a:spcBef>
              <a:spcAft>
                <a:spcPts val="0"/>
              </a:spcAft>
              <a:buNone/>
            </a:pPr>
            <a:r>
              <a:rPr lang="en-US" sz="1800" b="1" i="0" u="none" strike="noStrike" dirty="0">
                <a:effectLst/>
                <a:latin typeface="Times New Roman" panose="02020603050405020304" pitchFamily="18" charset="0"/>
              </a:rPr>
              <a:t>a </a:t>
            </a:r>
            <a:r>
              <a:rPr lang="en-US" sz="1800" b="0" i="0" u="none" strike="noStrike" dirty="0">
                <a:effectLst/>
                <a:latin typeface="Times New Roman" panose="02020603050405020304" pitchFamily="18" charset="0"/>
              </a:rPr>
              <a:t>The course I did wasn’t very good, but I don’t regret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a:t>
            </a:r>
          </a:p>
          <a:p>
            <a:pPr marL="0" indent="0" rtl="0" fontAlgn="base">
              <a:spcBef>
                <a:spcPts val="0"/>
              </a:spcBef>
              <a:spcAft>
                <a:spcPts val="0"/>
              </a:spcAft>
              <a:buNone/>
            </a:pPr>
            <a:r>
              <a:rPr lang="en-US" sz="1800" b="0" i="0" u="none" strike="noStrike" dirty="0">
                <a:effectLst/>
                <a:latin typeface="Times New Roman" panose="02020603050405020304" pitchFamily="18" charset="0"/>
              </a:rPr>
              <a:t>I knew they were in trouble, but I regret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I did nothing to help them.</a:t>
            </a:r>
          </a:p>
          <a:p>
            <a:pPr marL="0" indent="0" rtl="0" fontAlgn="base">
              <a:spcBef>
                <a:spcPts val="0"/>
              </a:spcBef>
              <a:spcAft>
                <a:spcPts val="0"/>
              </a:spcAft>
              <a:buNone/>
            </a:pPr>
            <a:r>
              <a:rPr lang="en-US" sz="1800" b="0" i="0" u="none" strike="noStrike" dirty="0">
                <a:effectLst/>
                <a:latin typeface="Times New Roman" panose="02020603050405020304" pitchFamily="18" charset="0"/>
              </a:rPr>
              <a:t>It started to get cold, and he regretted not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his coat.</a:t>
            </a:r>
          </a:p>
          <a:p>
            <a:pPr marL="0" indent="0" rtl="0" fontAlgn="base">
              <a:spcBef>
                <a:spcPts val="0"/>
              </a:spcBef>
              <a:spcAft>
                <a:spcPts val="0"/>
              </a:spcAft>
              <a:buNone/>
            </a:pPr>
            <a:r>
              <a:rPr lang="en-US" sz="1800" b="0" i="0" u="none" strike="noStrike" dirty="0">
                <a:effectLst/>
                <a:latin typeface="Times New Roman" panose="02020603050405020304" pitchFamily="18" charset="0"/>
              </a:rPr>
              <a:t>I now regret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my job. It was a big mistake.</a:t>
            </a:r>
          </a:p>
          <a:p>
            <a:pPr marL="0" indent="0" rtl="0" fontAlgn="base">
              <a:spcBef>
                <a:spcPts val="0"/>
              </a:spcBef>
              <a:spcAft>
                <a:spcPts val="0"/>
              </a:spcAft>
              <a:buNone/>
            </a:pPr>
            <a:r>
              <a:rPr lang="en-US" sz="1800" b="1" i="0" u="none" strike="noStrike" dirty="0">
                <a:effectLst/>
                <a:latin typeface="Times New Roman" panose="02020603050405020304" pitchFamily="18" charset="0"/>
              </a:rPr>
              <a:t>a</a:t>
            </a:r>
            <a:r>
              <a:rPr lang="en-US" sz="1800" b="0" i="0" u="none" strike="noStrike" dirty="0">
                <a:effectLst/>
                <a:latin typeface="Times New Roman" panose="02020603050405020304" pitchFamily="18" charset="0"/>
              </a:rPr>
              <a:t> Ben joined the company nine years ago. He became assistant manager after two years, and a few years later he went on</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manager of the company.</a:t>
            </a:r>
          </a:p>
          <a:p>
            <a:pPr marL="0" indent="0" rtl="0" fontAlgn="base">
              <a:spcBef>
                <a:spcPts val="0"/>
              </a:spcBef>
              <a:spcAft>
                <a:spcPts val="0"/>
              </a:spcAft>
              <a:buNone/>
            </a:pPr>
            <a:r>
              <a:rPr lang="en-US" sz="1800" b="0" i="0" u="none" strike="noStrike" dirty="0">
                <a:effectLst/>
                <a:latin typeface="Times New Roman" panose="02020603050405020304" pitchFamily="18" charset="0"/>
              </a:rPr>
              <a:t>I can’t go on</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here any more. I want a different job.</a:t>
            </a:r>
          </a:p>
          <a:p>
            <a:pPr marL="0" indent="0" rtl="0" fontAlgn="base">
              <a:spcBef>
                <a:spcPts val="0"/>
              </a:spcBef>
              <a:spcAft>
                <a:spcPts val="0"/>
              </a:spcAft>
              <a:buNone/>
            </a:pPr>
            <a:r>
              <a:rPr lang="en-US" sz="1800" b="0" i="0" u="none" strike="noStrike" dirty="0">
                <a:effectLst/>
                <a:latin typeface="Times New Roman" panose="02020603050405020304" pitchFamily="18" charset="0"/>
              </a:rPr>
              <a:t>When I came into the room, Lisa was reading a book. She looked up and said hello,</a:t>
            </a:r>
          </a:p>
          <a:p>
            <a:pPr marL="0" indent="0" rtl="0">
              <a:spcBef>
                <a:spcPts val="0"/>
              </a:spcBef>
              <a:spcAft>
                <a:spcPts val="0"/>
              </a:spcAft>
              <a:buNone/>
            </a:pPr>
            <a:r>
              <a:rPr lang="en-US" sz="1800" b="0" i="0" u="none" strike="noStrike" dirty="0">
                <a:effectLst/>
                <a:latin typeface="Times New Roman" panose="02020603050405020304" pitchFamily="18" charset="0"/>
              </a:rPr>
              <a:t> and then went on</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her book.</a:t>
            </a:r>
            <a:endParaRPr lang="en-US" sz="1600" b="0" dirty="0">
              <a:effectLst/>
            </a:endParaRPr>
          </a:p>
          <a:p>
            <a:pPr marL="0" indent="0" rtl="0" fontAlgn="base">
              <a:spcBef>
                <a:spcPts val="0"/>
              </a:spcBef>
              <a:spcAft>
                <a:spcPts val="0"/>
              </a:spcAft>
              <a:buNone/>
            </a:pPr>
            <a:r>
              <a:rPr lang="en-US" sz="1800" b="0" i="0" u="none" strike="noStrike" dirty="0">
                <a:effectLst/>
                <a:latin typeface="Times New Roman" panose="02020603050405020304" pitchFamily="18" charset="0"/>
              </a:rPr>
              <a:t>Food prices have gone up again. How are we going to manage if prices go on</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p:txBody>
      </p:sp>
    </p:spTree>
    <p:extLst>
      <p:ext uri="{BB962C8B-B14F-4D97-AF65-F5344CB8AC3E}">
        <p14:creationId xmlns:p14="http://schemas.microsoft.com/office/powerpoint/2010/main" val="2948007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a:t>
            </a:r>
            <a:r>
              <a:rPr lang="uk-UA" sz="3200" dirty="0">
                <a:solidFill>
                  <a:schemeClr val="accent3"/>
                </a:solidFill>
                <a:latin typeface="Times New Roman" panose="02020603050405020304" pitchFamily="18" charset="0"/>
              </a:rPr>
              <a:t>7</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Introduction to Operating Systems.</a:t>
            </a:r>
            <a:r>
              <a:rPr lang="en-US" sz="2800" b="0" i="0" u="none" strike="noStrike" dirty="0">
                <a:effectLst/>
                <a:latin typeface="Calibri" panose="020F0502020204030204" pitchFamily="34" charset="0"/>
              </a:rPr>
              <a:t> </a:t>
            </a:r>
            <a:r>
              <a:rPr lang="en-US" sz="2800" b="1" i="0" u="none" strike="noStrike" dirty="0">
                <a:effectLst/>
                <a:latin typeface="Times New Roman" panose="02020603050405020304" pitchFamily="18" charset="0"/>
              </a:rPr>
              <a:t>Verb + -</a:t>
            </a:r>
            <a:r>
              <a:rPr lang="en-US" sz="2800" b="1" i="0" u="none" strike="noStrike" dirty="0" err="1">
                <a:effectLst/>
                <a:latin typeface="Times New Roman" panose="02020603050405020304" pitchFamily="18" charset="0"/>
              </a:rPr>
              <a:t>ing</a:t>
            </a:r>
            <a:r>
              <a:rPr lang="en-US" sz="2800" b="1" i="0" u="none" strike="noStrike" dirty="0">
                <a:effectLst/>
                <a:latin typeface="Times New Roman" panose="02020603050405020304" pitchFamily="18" charset="0"/>
              </a:rPr>
              <a:t> or to … 1 (remember, regret etc.)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8784976" cy="6912768"/>
          </a:xfrm>
        </p:spPr>
        <p:txBody>
          <a:bodyPr>
            <a:noAutofit/>
          </a:bodyPr>
          <a:lstStyle/>
          <a:p>
            <a:pPr rtl="0">
              <a:spcBef>
                <a:spcPts val="0"/>
              </a:spcBef>
              <a:spcAft>
                <a:spcPts val="0"/>
              </a:spcAft>
            </a:pPr>
            <a:r>
              <a:rPr lang="en-US" sz="1400" b="1" i="0" u="none" strike="noStrike" dirty="0">
                <a:effectLst/>
                <a:latin typeface="Times New Roman" panose="02020603050405020304" pitchFamily="18" charset="0"/>
              </a:rPr>
              <a:t>Introduction to Operating Systems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Operating systems play a crucial role in the world of information technology, serving as the foundation for computer systems to function effectively. They are responsible for managing hardware resources, providing a user interface, and facilitating the execution of software applications. Understanding operating systems and their various types is essential for students pursuing a career in IT.</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An operating system (OS) is a software program that acts as an intermediary between the computer hardware and the user. It provides a platform for executing programs, managing memory, handling input and output devices, and ensuring system security. There are several types of operating systems, including:</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Windows: Developed by Microsoft, Windows is one of the most widely used operating systems for personal computers. It offers a user-friendly interface, extensive software compatibility, and a range of features for productivity and entertainment.</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macOS: Developed by Apple, macOS is the operating system used on Macintosh computers. Known for its sleek design and seamless integration with Apple hardware and software, macOS provides a robust and intuitive user experience.</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Linux: Linux is an open-source operating system that offers a high degree of customization and flexibility. It is popular among developers, server administrators, and users who value security and stability.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Android: Developed by Google, Android is an operating system specifically designed for mobile devices. It powers a vast majority of smartphones and tablets, providing a rich ecosystem of applications and services.</a:t>
            </a:r>
            <a:endParaRPr lang="en-US" sz="1400" b="0" dirty="0">
              <a:effectLst/>
            </a:endParaRPr>
          </a:p>
          <a:p>
            <a:pPr marL="0" indent="0">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Creating an operating system is a complex task that involves designing the kernel, which is the core component responsible for managing system resources and providing essential services. Additionally, developers must create device drivers, file systems, and user interfaces tailored to the specific requirements of the target hardware.</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Put the verb into the correct form,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to …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denied</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1" i="1" u="sng" strike="noStrike" dirty="0">
                <a:effectLst/>
                <a:latin typeface="Times New Roman" panose="02020603050405020304" pitchFamily="18" charset="0"/>
              </a:rPr>
              <a:t>stealing</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money. (steal)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enjoy</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very much. (drive)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afford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away. I don’t have enough money. (go)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Have you ever considered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to live in another country? (go)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were unlucky to lose the game. We played well and deserved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(win)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Why do you keep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me questions? Leave me alone! (ask)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stop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me questions! (ask)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refuse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any more questions. (answer)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driver of one of the cars admitted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accident. (cause)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Mark needed our help, and we promised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what we could.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mind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alone, but I’d rather be with other people. (be)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wall was quite high, but I managed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over it. (climb)</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Sarah doesn’t know about the meeting. I forgot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her. (tell)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enjoyed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to you. I hope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you again soon. (talk, see)</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6) Tom can remember some things about his childhood, but he can’t remember others. Write sentences with </a:t>
            </a:r>
            <a:r>
              <a:rPr lang="en-US" sz="1800" b="1" i="1" u="none" strike="noStrike" dirty="0">
                <a:effectLst/>
                <a:latin typeface="Times New Roman" panose="02020603050405020304" pitchFamily="18" charset="0"/>
              </a:rPr>
              <a:t>He remembers … </a:t>
            </a:r>
            <a:r>
              <a:rPr lang="en-US" sz="1800" b="1" i="0" u="none" strike="noStrike" dirty="0">
                <a:effectLst/>
                <a:latin typeface="Times New Roman" panose="02020603050405020304" pitchFamily="18" charset="0"/>
              </a:rPr>
              <a:t>or </a:t>
            </a:r>
            <a:r>
              <a:rPr lang="en-US" sz="1800" b="1" i="1" u="none" strike="noStrike" dirty="0">
                <a:effectLst/>
                <a:latin typeface="Times New Roman" panose="02020603050405020304" pitchFamily="18" charset="0"/>
              </a:rPr>
              <a:t>He doesn’t remember …</a:t>
            </a:r>
            <a:r>
              <a:rPr lang="en-US" sz="1800" b="1" i="0" u="none" strike="noStrike"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was in hospital when he was a small child. He can still remember this.</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sng" dirty="0">
                <a:effectLst/>
                <a:latin typeface="Calibri" panose="020F0502020204030204" pitchFamily="34" charset="0"/>
              </a:rPr>
              <a:t>                    </a:t>
            </a:r>
            <a:r>
              <a:rPr lang="en-US" sz="1800" b="0" i="0" u="sng" dirty="0">
                <a:effectLst/>
                <a:latin typeface="Times New Roman" panose="02020603050405020304" pitchFamily="18" charset="0"/>
              </a:rPr>
              <a:t> </a:t>
            </a:r>
            <a:r>
              <a:rPr lang="en-US" sz="1800" b="1" i="1" u="sng" dirty="0">
                <a:effectLst/>
                <a:latin typeface="Times New Roman" panose="02020603050405020304" pitchFamily="18" charset="0"/>
              </a:rPr>
              <a:t>He remembers being in hospital</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when he was a small child.</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He cried on his first day at school. He doesn’t remember this.</a:t>
            </a:r>
          </a:p>
          <a:p>
            <a:pPr marL="0" indent="0" rtl="0">
              <a:spcBef>
                <a:spcPts val="0"/>
              </a:spcBef>
              <a:spcAft>
                <a:spcPts val="0"/>
              </a:spcAft>
              <a:buNone/>
            </a:pPr>
            <a:r>
              <a:rPr lang="en-US" sz="1800" b="0" i="0" u="none" strike="noStrike" dirty="0">
                <a:effectLst/>
                <a:latin typeface="Times New Roman" panose="02020603050405020304" pitchFamily="18" charset="0"/>
              </a:rPr>
              <a:t>He doesn’t</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on his first day at school.</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Once he fell into the river. He remembers this.</a:t>
            </a:r>
          </a:p>
          <a:p>
            <a:pPr marL="0" indent="0" rtl="0">
              <a:spcBef>
                <a:spcPts val="0"/>
              </a:spcBef>
              <a:spcAft>
                <a:spcPts val="0"/>
              </a:spcAft>
              <a:buNone/>
            </a:pPr>
            <a:r>
              <a:rPr lang="en-US" sz="1800" b="0" i="0" u="none" strike="noStrike" dirty="0">
                <a:effectLst/>
                <a:latin typeface="Times New Roman" panose="02020603050405020304" pitchFamily="18" charset="0"/>
              </a:rPr>
              <a:t>He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He said he wanted to be a doctor. He doesn’t remember this.</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to be a doctor.</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Once he was bitten by a dog. He doesn’t remember this.</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a dog.</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His sister was born when he was four. He remembers this.</a:t>
            </a: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 .</a:t>
            </a:r>
            <a:endParaRPr lang="en-US" sz="1600" b="0" dirty="0">
              <a:effectLst/>
            </a:endParaRPr>
          </a:p>
          <a:p>
            <a:pPr marL="0" indent="0">
              <a:buNone/>
            </a:pPr>
            <a:br>
              <a:rPr lang="en-US" sz="1600" dirty="0"/>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343</TotalTime>
  <Words>1543</Words>
  <Application>Microsoft Office PowerPoint</Application>
  <PresentationFormat>Экран (4:3)</PresentationFormat>
  <Paragraphs>90</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27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260</cp:revision>
  <dcterms:created xsi:type="dcterms:W3CDTF">2023-02-25T18:05:02Z</dcterms:created>
  <dcterms:modified xsi:type="dcterms:W3CDTF">2023-08-04T21:25:36Z</dcterms:modified>
</cp:coreProperties>
</file>