
<file path=[Content_Types].xml><?xml version="1.0" encoding="utf-8"?>
<Types xmlns="http://schemas.openxmlformats.org/package/2006/content-types">
  <Default Extension="rels" ContentType="application/vnd.openxmlformats-package.relationships+xml"/>
  <Default Extension="xml" ContentType="application/xml"/>
  <Default Extension="png" ContentType="image/p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 Id="rId4" Type="http://schemas.openxmlformats.org/officeDocument/2006/relationships/custom-properties" Target="docProps/custom.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60" r:id="rId1"/>
  </p:sldMasterIdLst>
  <p:notesMasterIdLst>
    <p:notesMasterId r:id="rId2"/>
  </p:notesMasterIdLst>
  <p:sldIdLst>
    <p:sldId id="269" r:id="rId3"/>
    <p:sldId id="270" r:id="rId4"/>
    <p:sldId id="271" r:id="rId5"/>
    <p:sldId id="272" r:id="rId6"/>
    <p:sldId id="273" r:id="rId7"/>
    <p:sldId id="274" r:id="rId8"/>
    <p:sldId id="275" r:id="rId9"/>
    <p:sldId id="276" r:id="rId10"/>
    <p:sldId id="277" r:id="rId11"/>
    <p:sldId id="278" r:id="rId12"/>
    <p:sldId id="279" r:id="rId13"/>
    <p:sldId id="280" r:id="rId14"/>
  </p:sldIdLst>
  <p:sldSz type="screen16x9" cy="6858000" cx="12192000"/>
  <p:notesSz cx="6858000" cy="9144000"/>
  <p:defaultTextStyle>
    <a:defPPr>
      <a:defRPr lang="uk-UA"/>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lastView="sldThumbnailView">
  <p:normalViewPr>
    <p:restoredLeft sz="15620"/>
    <p:restoredTop sz="94660"/>
  </p:normalViewPr>
  <p:slideViewPr>
    <p:cSldViewPr snapToGrid="0">
      <p:cViewPr varScale="1">
        <p:scale>
          <a:sx n="101" d="100"/>
          <a:sy n="101" d="100"/>
        </p:scale>
        <p:origin x="144" y="288"/>
      </p:cViewPr>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tableStyles" Target="tableStyles.xml"/><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49" name=""/>
        <p:cNvGrpSpPr/>
        <p:nvPr/>
      </p:nvGrpSpPr>
      <p:grpSpPr>
        <a:xfrm>
          <a:off x="0" y="0"/>
          <a:ext cx="0" cy="0"/>
          <a:chOff x="0" y="0"/>
          <a:chExt cx="0" cy="0"/>
        </a:xfrm>
      </p:grpSpPr>
      <p:sp>
        <p:nvSpPr>
          <p:cNvPr id="1048654" name="Rectangle 2"/>
          <p:cNvSpPr>
            <a:spLocks noGrp="1" noChangeArrowheads="1"/>
          </p:cNvSpPr>
          <p:nvPr>
            <p:ph type="hdr" sz="quarter"/>
          </p:nvPr>
        </p:nvSpPr>
        <p:spPr bwMode="auto">
          <a:xfrm>
            <a:off x="2"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l">
              <a:defRPr sz="1100"/>
            </a:lvl1pPr>
          </a:lstStyle>
          <a:p>
            <a:endParaRPr lang="en-US"/>
          </a:p>
        </p:txBody>
      </p:sp>
      <p:sp>
        <p:nvSpPr>
          <p:cNvPr id="1048655" name="Rectangle 3"/>
          <p:cNvSpPr>
            <a:spLocks noGrp="1" noChangeArrowheads="1"/>
          </p:cNvSpPr>
          <p:nvPr>
            <p:ph type="dt" idx="1"/>
          </p:nvPr>
        </p:nvSpPr>
        <p:spPr bwMode="auto">
          <a:xfrm>
            <a:off x="4021139"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r">
              <a:defRPr sz="1100"/>
            </a:lvl1pPr>
          </a:lstStyle>
          <a:p>
            <a:endParaRPr lang="en-US"/>
          </a:p>
        </p:txBody>
      </p:sp>
      <p:sp>
        <p:nvSpPr>
          <p:cNvPr id="1048656" name="Rectangle 4"/>
          <p:cNvSpPr>
            <a:spLocks noChangeAspect="1" noRot="1" noGrp="1" noChangeArrowheads="1" noTextEdit="1"/>
          </p:cNvSpPr>
          <p:nvPr>
            <p:ph type="sldImg" idx="2"/>
          </p:nvPr>
        </p:nvSpPr>
        <p:spPr bwMode="auto">
          <a:xfrm>
            <a:off x="990600" y="766763"/>
            <a:ext cx="5118100" cy="3838575"/>
          </a:xfrm>
          <a:prstGeom prst="rect"/>
          <a:noFill/>
          <a:ln w="9525">
            <a:solidFill>
              <a:srgbClr val="000000"/>
            </a:solidFill>
            <a:miter lim="800000"/>
            <a:headEnd/>
            <a:tailEnd/>
          </a:ln>
          <a:effectLst/>
        </p:spPr>
      </p:sp>
      <p:sp>
        <p:nvSpPr>
          <p:cNvPr id="1048657" name="Rectangle 5"/>
          <p:cNvSpPr>
            <a:spLocks noGrp="1" noChangeArrowheads="1"/>
          </p:cNvSpPr>
          <p:nvPr>
            <p:ph type="body" sz="quarter" idx="3"/>
          </p:nvPr>
        </p:nvSpPr>
        <p:spPr bwMode="auto">
          <a:xfrm>
            <a:off x="709614" y="4862514"/>
            <a:ext cx="5680075" cy="4605337"/>
          </a:xfrm>
          <a:prstGeom prst="rect"/>
          <a:noFill/>
          <a:ln w="9525">
            <a:noFill/>
            <a:miter lim="800000"/>
            <a:headEnd/>
            <a:tailEnd/>
          </a:ln>
          <a:effectLst/>
        </p:spPr>
        <p:txBody>
          <a:bodyPr anchor="t" anchorCtr="0" bIns="45745" compatLnSpc="1" lIns="91492" numCol="1" rIns="91492" tIns="45745" vert="horz" wrap="square">
            <a:prstTxWarp prst="textNoShape"/>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48658" name="Rectangle 6"/>
          <p:cNvSpPr>
            <a:spLocks noGrp="1" noChangeArrowheads="1"/>
          </p:cNvSpPr>
          <p:nvPr>
            <p:ph type="ftr" sz="quarter" idx="4"/>
          </p:nvPr>
        </p:nvSpPr>
        <p:spPr bwMode="auto">
          <a:xfrm>
            <a:off x="2"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l">
              <a:defRPr sz="1100"/>
            </a:lvl1pPr>
          </a:lstStyle>
          <a:p>
            <a:endParaRPr lang="en-US"/>
          </a:p>
        </p:txBody>
      </p:sp>
      <p:sp>
        <p:nvSpPr>
          <p:cNvPr id="1048659" name="Rectangle 7"/>
          <p:cNvSpPr>
            <a:spLocks noGrp="1" noChangeArrowheads="1"/>
          </p:cNvSpPr>
          <p:nvPr>
            <p:ph type="sldNum" sz="quarter" idx="5"/>
          </p:nvPr>
        </p:nvSpPr>
        <p:spPr bwMode="auto">
          <a:xfrm>
            <a:off x="4021139"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r">
              <a:defRPr sz="1100"/>
            </a:lvl1pPr>
          </a:lstStyle>
          <a:p>
            <a:fld id="{A9A0EA98-5831-4853-B862-C702E6EB345C}" type="slidenum">
              <a:rPr lang="en-US"/>
              <a:t>‹#›</a:t>
            </a:fld>
            <a:endParaRPr lang="en-US"/>
          </a:p>
        </p:txBody>
      </p:sp>
    </p:spTree>
  </p:cSld>
  <p:clrMap accent1="accent1" accent2="accent2" accent3="accent3" accent4="accent4" accent5="accent5" accent6="accent6" bg1="lt1" bg2="lt2" tx1="dk1" tx2="dk2" hlink="hlink" folHlink="folHlink"/>
  <p:notesStyle>
    <a:lvl1pPr algn="l" fontAlgn="base" rtl="0">
      <a:spcBef>
        <a:spcPct val="30000"/>
      </a:spcBef>
      <a:spcAft>
        <a:spcPct val="0"/>
      </a:spcAft>
      <a:defRPr sz="1200" kern="1200">
        <a:solidFill>
          <a:schemeClr val="tx1"/>
        </a:solidFill>
        <a:latin typeface="Arial" charset="0"/>
        <a:ea typeface="+mn-ea"/>
        <a:cs typeface="+mn-cs"/>
      </a:defRPr>
    </a:lvl1pPr>
    <a:lvl2pPr algn="l" fontAlgn="base" marL="457200" rtl="0">
      <a:spcBef>
        <a:spcPct val="30000"/>
      </a:spcBef>
      <a:spcAft>
        <a:spcPct val="0"/>
      </a:spcAft>
      <a:defRPr sz="1200" kern="1200">
        <a:solidFill>
          <a:schemeClr val="tx1"/>
        </a:solidFill>
        <a:latin typeface="Arial" charset="0"/>
        <a:ea typeface="+mn-ea"/>
        <a:cs typeface="+mn-cs"/>
      </a:defRPr>
    </a:lvl2pPr>
    <a:lvl3pPr algn="l" fontAlgn="base" marL="914400" rtl="0">
      <a:spcBef>
        <a:spcPct val="30000"/>
      </a:spcBef>
      <a:spcAft>
        <a:spcPct val="0"/>
      </a:spcAft>
      <a:defRPr sz="1200" kern="1200">
        <a:solidFill>
          <a:schemeClr val="tx1"/>
        </a:solidFill>
        <a:latin typeface="Arial" charset="0"/>
        <a:ea typeface="+mn-ea"/>
        <a:cs typeface="+mn-cs"/>
      </a:defRPr>
    </a:lvl3pPr>
    <a:lvl4pPr algn="l" fontAlgn="base" marL="1371600" rtl="0">
      <a:spcBef>
        <a:spcPct val="30000"/>
      </a:spcBef>
      <a:spcAft>
        <a:spcPct val="0"/>
      </a:spcAft>
      <a:defRPr sz="1200" kern="1200">
        <a:solidFill>
          <a:schemeClr val="tx1"/>
        </a:solidFill>
        <a:latin typeface="Arial" charset="0"/>
        <a:ea typeface="+mn-ea"/>
        <a:cs typeface="+mn-cs"/>
      </a:defRPr>
    </a:lvl4pPr>
    <a:lvl5pPr algn="l" fontAlgn="base" marL="1828800" rtl="0">
      <a:spcBef>
        <a:spcPct val="30000"/>
      </a:spcBef>
      <a:spcAft>
        <a:spcPct val="0"/>
      </a:spcAft>
      <a:defRPr sz="1200" kern="1200">
        <a:solidFill>
          <a:schemeClr val="tx1"/>
        </a:solidFill>
        <a:latin typeface="Arial" charset="0"/>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type="title">
  <p:cSld name="Титульный слайд">
    <p:bg>
      <p:bgPr>
        <a:solidFill>
          <a:schemeClr val="accent2"/>
        </a:solidFill>
        <a:effectLst/>
      </p:bgPr>
    </p:bg>
    <p:spTree>
      <p:nvGrpSpPr>
        <p:cNvPr id="23" name=""/>
        <p:cNvGrpSpPr/>
        <p:nvPr/>
      </p:nvGrpSpPr>
      <p:grpSpPr>
        <a:xfrm>
          <a:off x="0" y="0"/>
          <a:ext cx="0" cy="0"/>
          <a:chOff x="0" y="0"/>
          <a:chExt cx="0" cy="0"/>
        </a:xfrm>
      </p:grpSpPr>
      <p:sp>
        <p:nvSpPr>
          <p:cNvPr id="1048581"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lgn="ctr">
              <a:defRPr sz="3800">
                <a:solidFill>
                  <a:srgbClr val="262626"/>
                </a:solidFill>
              </a:defRPr>
            </a:lvl1pPr>
          </a:lstStyle>
          <a:p>
            <a:r>
              <a:rPr lang="ru-RU" smtClean="0"/>
              <a:t>Образец заголовка</a:t>
            </a:r>
            <a:endParaRPr dirty="0" lang="en-US"/>
          </a:p>
        </p:txBody>
      </p:sp>
      <p:sp>
        <p:nvSpPr>
          <p:cNvPr id="1048582" name="Subtitle 2"/>
          <p:cNvSpPr>
            <a:spLocks noGrp="1"/>
          </p:cNvSpPr>
          <p:nvPr>
            <p:ph type="subTitle" idx="1"/>
          </p:nvPr>
        </p:nvSpPr>
        <p:spPr>
          <a:xfrm>
            <a:off x="2695194" y="4352544"/>
            <a:ext cx="6801612" cy="1239894"/>
          </a:xfrm>
          <a:noFill/>
        </p:spPr>
        <p:txBody>
          <a:bodyPr>
            <a:normAutofit/>
          </a:bodyPr>
          <a:lstStyle>
            <a:lvl1pPr algn="ctr" indent="0" marL="0">
              <a:buNone/>
              <a:defRPr sz="2000">
                <a:solidFill>
                  <a:schemeClr val="tx1">
                    <a:lumMod val="75000"/>
                    <a:lumOff val="25000"/>
                  </a:schemeClr>
                </a:solidFill>
              </a:defRPr>
            </a:lvl1pPr>
            <a:lvl2pPr algn="ctr" indent="0" marL="457200">
              <a:buNone/>
              <a:defRPr sz="2000"/>
            </a:lvl2pPr>
            <a:lvl3pPr algn="ctr" indent="0" marL="914400">
              <a:buNone/>
              <a:defRPr sz="1800"/>
            </a:lvl3pPr>
            <a:lvl4pPr algn="ctr" indent="0" marL="1371600">
              <a:buNone/>
              <a:defRPr sz="1600"/>
            </a:lvl4pPr>
            <a:lvl5pPr algn="ctr" indent="0" marL="1828800">
              <a:buNone/>
              <a:defRPr sz="1600"/>
            </a:lvl5pPr>
            <a:lvl6pPr algn="ctr" indent="0" marL="2286000">
              <a:buNone/>
              <a:defRPr sz="1600"/>
            </a:lvl6pPr>
            <a:lvl7pPr algn="ctr" indent="0" marL="2743200">
              <a:buNone/>
              <a:defRPr sz="1600"/>
            </a:lvl7pPr>
            <a:lvl8pPr algn="ctr" indent="0" marL="3200400">
              <a:buNone/>
              <a:defRPr sz="1600"/>
            </a:lvl8pPr>
            <a:lvl9pPr algn="ctr" indent="0" marL="3657600">
              <a:buNone/>
              <a:defRPr sz="1600"/>
            </a:lvl9pPr>
          </a:lstStyle>
          <a:p>
            <a:r>
              <a:rPr lang="ru-RU" smtClean="0"/>
              <a:t>Образец подзаголовка</a:t>
            </a:r>
            <a:endParaRPr dirty="0" lang="en-US"/>
          </a:p>
        </p:txBody>
      </p:sp>
      <p:sp>
        <p:nvSpPr>
          <p:cNvPr id="1048583" name="Date Placeholder 6"/>
          <p:cNvSpPr>
            <a:spLocks noGrp="1"/>
          </p:cNvSpPr>
          <p:nvPr>
            <p:ph type="dt" sz="half" idx="10"/>
          </p:nvPr>
        </p:nvSpPr>
        <p:spPr/>
        <p:txBody>
          <a:bodyPr/>
          <a:p>
            <a:fld id="{18461319-0D5E-4521-9B2E-0C0C57CF2303}" type="datetimeFigureOut">
              <a:rPr lang="uk-UA" smtClean="0"/>
              <a:t>07.09.2024</a:t>
            </a:fld>
            <a:endParaRPr lang="uk-UA"/>
          </a:p>
        </p:txBody>
      </p:sp>
      <p:sp>
        <p:nvSpPr>
          <p:cNvPr id="1048584" name="Footer Placeholder 7"/>
          <p:cNvSpPr>
            <a:spLocks noGrp="1"/>
          </p:cNvSpPr>
          <p:nvPr>
            <p:ph type="ftr" sz="quarter" idx="11"/>
          </p:nvPr>
        </p:nvSpPr>
        <p:spPr/>
        <p:txBody>
          <a:bodyPr/>
          <a:p>
            <a:endParaRPr lang="uk-UA"/>
          </a:p>
        </p:txBody>
      </p:sp>
      <p:sp>
        <p:nvSpPr>
          <p:cNvPr id="1048585" name="Slide Number Placeholder 8"/>
          <p:cNvSpPr>
            <a:spLocks noGrp="1"/>
          </p:cNvSpPr>
          <p:nvPr>
            <p:ph type="sldNum" sz="quarter" idx="12"/>
          </p:nvPr>
        </p:nvSpPr>
        <p:spPr/>
        <p:txBody>
          <a:bodyPr/>
          <a:p>
            <a:fld id="{6B95F33B-5715-40A4-BA42-62E4D9B67888}"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Заголовок и вертикальный текст">
    <p:spTree>
      <p:nvGrpSpPr>
        <p:cNvPr id="42" name=""/>
        <p:cNvGrpSpPr/>
        <p:nvPr/>
      </p:nvGrpSpPr>
      <p:grpSpPr>
        <a:xfrm>
          <a:off x="0" y="0"/>
          <a:ext cx="0" cy="0"/>
          <a:chOff x="0" y="0"/>
          <a:chExt cx="0" cy="0"/>
        </a:xfrm>
      </p:grpSpPr>
      <p:sp>
        <p:nvSpPr>
          <p:cNvPr id="1048620" name="Title 1"/>
          <p:cNvSpPr>
            <a:spLocks noGrp="1"/>
          </p:cNvSpPr>
          <p:nvPr>
            <p:ph type="title"/>
          </p:nvPr>
        </p:nvSpPr>
        <p:spPr/>
        <p:txBody>
          <a:bodyPr/>
          <a:p>
            <a:r>
              <a:rPr lang="ru-RU" smtClean="0"/>
              <a:t>Образец заголовка</a:t>
            </a:r>
            <a:endParaRPr dirty="0" lang="en-US"/>
          </a:p>
        </p:txBody>
      </p:sp>
      <p:sp>
        <p:nvSpPr>
          <p:cNvPr id="1048621" name="Vertical Text Placeholder 2"/>
          <p:cNvSpPr>
            <a:spLocks noGrp="1"/>
          </p:cNvSpPr>
          <p:nvPr>
            <p:ph type="body" orient="vert" idx="1"/>
          </p:nvPr>
        </p:nvSpPr>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22" name="Date Placeholder 3"/>
          <p:cNvSpPr>
            <a:spLocks noGrp="1"/>
          </p:cNvSpPr>
          <p:nvPr>
            <p:ph type="dt" sz="half" idx="10"/>
          </p:nvPr>
        </p:nvSpPr>
        <p:spPr/>
        <p:txBody>
          <a:bodyPr/>
          <a:p>
            <a:fld id="{18461319-0D5E-4521-9B2E-0C0C57CF2303}" type="datetimeFigureOut">
              <a:rPr lang="uk-UA" smtClean="0"/>
              <a:t>07.09.2024</a:t>
            </a:fld>
            <a:endParaRPr lang="uk-UA"/>
          </a:p>
        </p:txBody>
      </p:sp>
      <p:sp>
        <p:nvSpPr>
          <p:cNvPr id="1048623" name="Footer Placeholder 4"/>
          <p:cNvSpPr>
            <a:spLocks noGrp="1"/>
          </p:cNvSpPr>
          <p:nvPr>
            <p:ph type="ftr" sz="quarter" idx="11"/>
          </p:nvPr>
        </p:nvSpPr>
        <p:spPr/>
        <p:txBody>
          <a:bodyPr/>
          <a:p>
            <a:endParaRPr lang="uk-UA"/>
          </a:p>
        </p:txBody>
      </p:sp>
      <p:sp>
        <p:nvSpPr>
          <p:cNvPr id="1048624" name="Slide Number Placeholder 5"/>
          <p:cNvSpPr>
            <a:spLocks noGrp="1"/>
          </p:cNvSpPr>
          <p:nvPr>
            <p:ph type="sldNum" sz="quarter" idx="12"/>
          </p:nvPr>
        </p:nvSpPr>
        <p:spPr/>
        <p:txBody>
          <a:bodyPr/>
          <a:p>
            <a:fld id="{6B95F33B-5715-40A4-BA42-62E4D9B67888}"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Вертикальный заголовок и текст">
    <p:spTree>
      <p:nvGrpSpPr>
        <p:cNvPr id="40" name=""/>
        <p:cNvGrpSpPr/>
        <p:nvPr/>
      </p:nvGrpSpPr>
      <p:grpSpPr>
        <a:xfrm>
          <a:off x="0" y="0"/>
          <a:ext cx="0" cy="0"/>
          <a:chOff x="0" y="0"/>
          <a:chExt cx="0" cy="0"/>
        </a:xfrm>
      </p:grpSpPr>
      <p:sp>
        <p:nvSpPr>
          <p:cNvPr id="1048608" name="Vertical Title 1"/>
          <p:cNvSpPr>
            <a:spLocks noGrp="1"/>
          </p:cNvSpPr>
          <p:nvPr>
            <p:ph type="title" orient="vert"/>
          </p:nvPr>
        </p:nvSpPr>
        <p:spPr>
          <a:xfrm>
            <a:off x="8653112" y="937260"/>
            <a:ext cx="1298608" cy="4983480"/>
          </a:xfrm>
        </p:spPr>
        <p:txBody>
          <a:bodyPr vert="eaVert"/>
          <a:p>
            <a:r>
              <a:rPr lang="ru-RU" smtClean="0"/>
              <a:t>Образец заголовка</a:t>
            </a:r>
            <a:endParaRPr dirty="0" lang="en-US"/>
          </a:p>
        </p:txBody>
      </p:sp>
      <p:sp>
        <p:nvSpPr>
          <p:cNvPr id="1048609" name="Vertical Text Placeholder 2"/>
          <p:cNvSpPr>
            <a:spLocks noGrp="1"/>
          </p:cNvSpPr>
          <p:nvPr>
            <p:ph type="body" orient="vert" idx="1"/>
          </p:nvPr>
        </p:nvSpPr>
        <p:spPr>
          <a:xfrm>
            <a:off x="2231136" y="937260"/>
            <a:ext cx="6198489" cy="4983480"/>
          </a:xfrm>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10" name="Date Placeholder 3"/>
          <p:cNvSpPr>
            <a:spLocks noGrp="1"/>
          </p:cNvSpPr>
          <p:nvPr>
            <p:ph type="dt" sz="half" idx="10"/>
          </p:nvPr>
        </p:nvSpPr>
        <p:spPr/>
        <p:txBody>
          <a:bodyPr/>
          <a:p>
            <a:fld id="{18461319-0D5E-4521-9B2E-0C0C57CF2303}" type="datetimeFigureOut">
              <a:rPr lang="uk-UA" smtClean="0"/>
              <a:t>07.09.2024</a:t>
            </a:fld>
            <a:endParaRPr lang="uk-UA"/>
          </a:p>
        </p:txBody>
      </p:sp>
      <p:sp>
        <p:nvSpPr>
          <p:cNvPr id="1048611" name="Footer Placeholder 4"/>
          <p:cNvSpPr>
            <a:spLocks noGrp="1"/>
          </p:cNvSpPr>
          <p:nvPr>
            <p:ph type="ftr" sz="quarter" idx="11"/>
          </p:nvPr>
        </p:nvSpPr>
        <p:spPr/>
        <p:txBody>
          <a:bodyPr/>
          <a:p>
            <a:endParaRPr lang="uk-UA"/>
          </a:p>
        </p:txBody>
      </p:sp>
      <p:sp>
        <p:nvSpPr>
          <p:cNvPr id="1048612" name="Slide Number Placeholder 5"/>
          <p:cNvSpPr>
            <a:spLocks noGrp="1"/>
          </p:cNvSpPr>
          <p:nvPr>
            <p:ph type="sldNum" sz="quarter" idx="12"/>
          </p:nvPr>
        </p:nvSpPr>
        <p:spPr/>
        <p:txBody>
          <a:bodyPr/>
          <a:p>
            <a:fld id="{6B95F33B-5715-40A4-BA42-62E4D9B67888}"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Заголовок и объект">
    <p:spTree>
      <p:nvGrpSpPr>
        <p:cNvPr id="27" name=""/>
        <p:cNvGrpSpPr/>
        <p:nvPr/>
      </p:nvGrpSpPr>
      <p:grpSpPr>
        <a:xfrm>
          <a:off x="0" y="0"/>
          <a:ext cx="0" cy="0"/>
          <a:chOff x="0" y="0"/>
          <a:chExt cx="0" cy="0"/>
        </a:xfrm>
      </p:grpSpPr>
      <p:sp>
        <p:nvSpPr>
          <p:cNvPr id="1048587" name="Title 1"/>
          <p:cNvSpPr>
            <a:spLocks noGrp="1"/>
          </p:cNvSpPr>
          <p:nvPr>
            <p:ph type="title"/>
          </p:nvPr>
        </p:nvSpPr>
        <p:spPr/>
        <p:txBody>
          <a:bodyPr/>
          <a:p>
            <a:r>
              <a:rPr lang="ru-RU" smtClean="0"/>
              <a:t>Образец заголовка</a:t>
            </a:r>
            <a:endParaRPr dirty="0" lang="en-US"/>
          </a:p>
        </p:txBody>
      </p:sp>
      <p:sp>
        <p:nvSpPr>
          <p:cNvPr id="1048588" name="Content Placeholder 2"/>
          <p:cNvSpPr>
            <a:spLocks noGrp="1"/>
          </p:cNvSpPr>
          <p:nvPr>
            <p:ph idx="1"/>
          </p:nvPr>
        </p:nvSpPr>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589" name="Date Placeholder 6"/>
          <p:cNvSpPr>
            <a:spLocks noGrp="1"/>
          </p:cNvSpPr>
          <p:nvPr>
            <p:ph type="dt" sz="half" idx="10"/>
          </p:nvPr>
        </p:nvSpPr>
        <p:spPr/>
        <p:txBody>
          <a:bodyPr/>
          <a:p>
            <a:fld id="{18461319-0D5E-4521-9B2E-0C0C57CF2303}" type="datetimeFigureOut">
              <a:rPr lang="uk-UA" smtClean="0"/>
              <a:t>07.09.2024</a:t>
            </a:fld>
            <a:endParaRPr lang="uk-UA"/>
          </a:p>
        </p:txBody>
      </p:sp>
      <p:sp>
        <p:nvSpPr>
          <p:cNvPr id="1048590" name="Footer Placeholder 7"/>
          <p:cNvSpPr>
            <a:spLocks noGrp="1"/>
          </p:cNvSpPr>
          <p:nvPr>
            <p:ph type="ftr" sz="quarter" idx="11"/>
          </p:nvPr>
        </p:nvSpPr>
        <p:spPr/>
        <p:txBody>
          <a:bodyPr/>
          <a:p>
            <a:endParaRPr lang="uk-UA"/>
          </a:p>
        </p:txBody>
      </p:sp>
      <p:sp>
        <p:nvSpPr>
          <p:cNvPr id="1048591" name="Slide Number Placeholder 8"/>
          <p:cNvSpPr>
            <a:spLocks noGrp="1"/>
          </p:cNvSpPr>
          <p:nvPr>
            <p:ph type="sldNum" sz="quarter" idx="12"/>
          </p:nvPr>
        </p:nvSpPr>
        <p:spPr/>
        <p:txBody>
          <a:bodyPr/>
          <a:p>
            <a:fld id="{6B95F33B-5715-40A4-BA42-62E4D9B67888}"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type="secHead">
  <p:cSld name="Заголовок раздела">
    <p:bg>
      <p:bgPr>
        <a:solidFill>
          <a:schemeClr val="accent1"/>
        </a:solidFill>
        <a:effectLst/>
      </p:bgPr>
    </p:bg>
    <p:spTree>
      <p:nvGrpSpPr>
        <p:cNvPr id="43" name=""/>
        <p:cNvGrpSpPr/>
        <p:nvPr/>
      </p:nvGrpSpPr>
      <p:grpSpPr>
        <a:xfrm>
          <a:off x="0" y="0"/>
          <a:ext cx="0" cy="0"/>
          <a:chOff x="0" y="0"/>
          <a:chExt cx="0" cy="0"/>
        </a:xfrm>
      </p:grpSpPr>
      <p:sp>
        <p:nvSpPr>
          <p:cNvPr id="1048625"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defRPr sz="3800">
                <a:solidFill>
                  <a:srgbClr val="262626"/>
                </a:solidFill>
              </a:defRPr>
            </a:lvl1pPr>
          </a:lstStyle>
          <a:p>
            <a:r>
              <a:rPr lang="ru-RU" smtClean="0"/>
              <a:t>Образец заголовка</a:t>
            </a:r>
            <a:endParaRPr dirty="0" lang="en-US"/>
          </a:p>
        </p:txBody>
      </p:sp>
      <p:sp>
        <p:nvSpPr>
          <p:cNvPr id="1048626" name="Text Placeholder 2"/>
          <p:cNvSpPr>
            <a:spLocks noGrp="1"/>
          </p:cNvSpPr>
          <p:nvPr>
            <p:ph type="body" idx="1"/>
          </p:nvPr>
        </p:nvSpPr>
        <p:spPr>
          <a:xfrm>
            <a:off x="2695194" y="4352465"/>
            <a:ext cx="6801612" cy="1265082"/>
          </a:xfrm>
        </p:spPr>
        <p:txBody>
          <a:bodyPr anchor="t" anchorCtr="1">
            <a:normAutofit/>
          </a:bodyPr>
          <a:lstStyle>
            <a:lvl1pPr indent="0" marL="0">
              <a:buNone/>
              <a:defRPr sz="2000">
                <a:solidFill>
                  <a:schemeClr val="tx1"/>
                </a:solidFill>
              </a:defRPr>
            </a:lvl1pPr>
            <a:lvl2pPr indent="0" marL="457200">
              <a:buNone/>
              <a:defRPr sz="2000">
                <a:solidFill>
                  <a:schemeClr val="tx1">
                    <a:tint val="75000"/>
                  </a:schemeClr>
                </a:solidFill>
              </a:defRPr>
            </a:lvl2pPr>
            <a:lvl3pPr indent="0" marL="914400">
              <a:buNone/>
              <a:defRPr sz="1800">
                <a:solidFill>
                  <a:schemeClr val="tx1">
                    <a:tint val="75000"/>
                  </a:schemeClr>
                </a:solidFill>
              </a:defRPr>
            </a:lvl3pPr>
            <a:lvl4pPr indent="0" marL="1371600">
              <a:buNone/>
              <a:defRPr sz="1600">
                <a:solidFill>
                  <a:schemeClr val="tx1">
                    <a:tint val="75000"/>
                  </a:schemeClr>
                </a:solidFill>
              </a:defRPr>
            </a:lvl4pPr>
            <a:lvl5pPr indent="0" marL="1828800">
              <a:buNone/>
              <a:defRPr sz="1600">
                <a:solidFill>
                  <a:schemeClr val="tx1">
                    <a:tint val="75000"/>
                  </a:schemeClr>
                </a:solidFill>
              </a:defRPr>
            </a:lvl5pPr>
            <a:lvl6pPr indent="0" marL="2286000">
              <a:buNone/>
              <a:defRPr sz="1600">
                <a:solidFill>
                  <a:schemeClr val="tx1">
                    <a:tint val="75000"/>
                  </a:schemeClr>
                </a:solidFill>
              </a:defRPr>
            </a:lvl6pPr>
            <a:lvl7pPr indent="0" marL="2743200">
              <a:buNone/>
              <a:defRPr sz="1600">
                <a:solidFill>
                  <a:schemeClr val="tx1">
                    <a:tint val="75000"/>
                  </a:schemeClr>
                </a:solidFill>
              </a:defRPr>
            </a:lvl7pPr>
            <a:lvl8pPr indent="0" marL="3200400">
              <a:buNone/>
              <a:defRPr sz="1600">
                <a:solidFill>
                  <a:schemeClr val="tx1">
                    <a:tint val="75000"/>
                  </a:schemeClr>
                </a:solidFill>
              </a:defRPr>
            </a:lvl8pPr>
            <a:lvl9pPr indent="0" marL="3657600">
              <a:buNone/>
              <a:defRPr sz="1600">
                <a:solidFill>
                  <a:schemeClr val="tx1">
                    <a:tint val="75000"/>
                  </a:schemeClr>
                </a:solidFill>
              </a:defRPr>
            </a:lvl9pPr>
          </a:lstStyle>
          <a:p>
            <a:pPr lvl="0"/>
            <a:r>
              <a:rPr lang="ru-RU" smtClean="0"/>
              <a:t>Образец текста</a:t>
            </a:r>
          </a:p>
        </p:txBody>
      </p:sp>
      <p:sp>
        <p:nvSpPr>
          <p:cNvPr id="1048627" name="Date Placeholder 6"/>
          <p:cNvSpPr>
            <a:spLocks noGrp="1"/>
          </p:cNvSpPr>
          <p:nvPr>
            <p:ph type="dt" sz="half" idx="10"/>
          </p:nvPr>
        </p:nvSpPr>
        <p:spPr/>
        <p:txBody>
          <a:bodyPr/>
          <a:p>
            <a:fld id="{18461319-0D5E-4521-9B2E-0C0C57CF2303}" type="datetimeFigureOut">
              <a:rPr lang="uk-UA" smtClean="0"/>
              <a:t>07.09.2024</a:t>
            </a:fld>
            <a:endParaRPr lang="uk-UA"/>
          </a:p>
        </p:txBody>
      </p:sp>
      <p:sp>
        <p:nvSpPr>
          <p:cNvPr id="1048628" name="Footer Placeholder 7"/>
          <p:cNvSpPr>
            <a:spLocks noGrp="1"/>
          </p:cNvSpPr>
          <p:nvPr>
            <p:ph type="ftr" sz="quarter" idx="11"/>
          </p:nvPr>
        </p:nvSpPr>
        <p:spPr/>
        <p:txBody>
          <a:bodyPr/>
          <a:p>
            <a:endParaRPr lang="uk-UA"/>
          </a:p>
        </p:txBody>
      </p:sp>
      <p:sp>
        <p:nvSpPr>
          <p:cNvPr id="1048629" name="Slide Number Placeholder 8"/>
          <p:cNvSpPr>
            <a:spLocks noGrp="1"/>
          </p:cNvSpPr>
          <p:nvPr>
            <p:ph type="sldNum" sz="quarter" idx="12"/>
          </p:nvPr>
        </p:nvSpPr>
        <p:spPr/>
        <p:txBody>
          <a:bodyPr/>
          <a:p>
            <a:fld id="{6B95F33B-5715-40A4-BA42-62E4D9B67888}"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Два объекта">
    <p:spTree>
      <p:nvGrpSpPr>
        <p:cNvPr id="44" name=""/>
        <p:cNvGrpSpPr/>
        <p:nvPr/>
      </p:nvGrpSpPr>
      <p:grpSpPr>
        <a:xfrm>
          <a:off x="0" y="0"/>
          <a:ext cx="0" cy="0"/>
          <a:chOff x="0" y="0"/>
          <a:chExt cx="0" cy="0"/>
        </a:xfrm>
      </p:grpSpPr>
      <p:sp>
        <p:nvSpPr>
          <p:cNvPr id="1048630" name="Title 1"/>
          <p:cNvSpPr>
            <a:spLocks noGrp="1"/>
          </p:cNvSpPr>
          <p:nvPr>
            <p:ph type="title"/>
          </p:nvPr>
        </p:nvSpPr>
        <p:spPr/>
        <p:txBody>
          <a:bodyPr/>
          <a:p>
            <a:r>
              <a:rPr lang="ru-RU" smtClean="0"/>
              <a:t>Образец заголовка</a:t>
            </a:r>
            <a:endParaRPr dirty="0" lang="en-US"/>
          </a:p>
        </p:txBody>
      </p:sp>
      <p:sp>
        <p:nvSpPr>
          <p:cNvPr id="1048631" name="Content Placeholder 2"/>
          <p:cNvSpPr>
            <a:spLocks noGrp="1"/>
          </p:cNvSpPr>
          <p:nvPr>
            <p:ph sz="half" idx="1"/>
          </p:nvPr>
        </p:nvSpPr>
        <p:spPr>
          <a:xfrm>
            <a:off x="1581912" y="2638044"/>
            <a:ext cx="4271771"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2" name="Content Placeholder 3"/>
          <p:cNvSpPr>
            <a:spLocks noGrp="1"/>
          </p:cNvSpPr>
          <p:nvPr>
            <p:ph sz="half" idx="2"/>
          </p:nvPr>
        </p:nvSpPr>
        <p:spPr>
          <a:xfrm>
            <a:off x="6338315" y="2638044"/>
            <a:ext cx="4270247"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3" name="Date Placeholder 7"/>
          <p:cNvSpPr>
            <a:spLocks noGrp="1"/>
          </p:cNvSpPr>
          <p:nvPr>
            <p:ph type="dt" sz="half" idx="10"/>
          </p:nvPr>
        </p:nvSpPr>
        <p:spPr/>
        <p:txBody>
          <a:bodyPr/>
          <a:p>
            <a:fld id="{18461319-0D5E-4521-9B2E-0C0C57CF2303}" type="datetimeFigureOut">
              <a:rPr lang="uk-UA" smtClean="0"/>
              <a:t>07.09.2024</a:t>
            </a:fld>
            <a:endParaRPr lang="uk-UA"/>
          </a:p>
        </p:txBody>
      </p:sp>
      <p:sp>
        <p:nvSpPr>
          <p:cNvPr id="1048634" name="Footer Placeholder 8"/>
          <p:cNvSpPr>
            <a:spLocks noGrp="1"/>
          </p:cNvSpPr>
          <p:nvPr>
            <p:ph type="ftr" sz="quarter" idx="11"/>
          </p:nvPr>
        </p:nvSpPr>
        <p:spPr/>
        <p:txBody>
          <a:bodyPr/>
          <a:p>
            <a:endParaRPr lang="uk-UA"/>
          </a:p>
        </p:txBody>
      </p:sp>
      <p:sp>
        <p:nvSpPr>
          <p:cNvPr id="1048635" name="Slide Number Placeholder 9"/>
          <p:cNvSpPr>
            <a:spLocks noGrp="1"/>
          </p:cNvSpPr>
          <p:nvPr>
            <p:ph type="sldNum" sz="quarter" idx="12"/>
          </p:nvPr>
        </p:nvSpPr>
        <p:spPr/>
        <p:txBody>
          <a:bodyPr/>
          <a:p>
            <a:fld id="{6B95F33B-5715-40A4-BA42-62E4D9B67888}"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Сравнение">
    <p:spTree>
      <p:nvGrpSpPr>
        <p:cNvPr id="45" name=""/>
        <p:cNvGrpSpPr/>
        <p:nvPr/>
      </p:nvGrpSpPr>
      <p:grpSpPr>
        <a:xfrm>
          <a:off x="0" y="0"/>
          <a:ext cx="0" cy="0"/>
          <a:chOff x="0" y="0"/>
          <a:chExt cx="0" cy="0"/>
        </a:xfrm>
      </p:grpSpPr>
      <p:sp>
        <p:nvSpPr>
          <p:cNvPr id="1048636" name="Text Placeholder 2"/>
          <p:cNvSpPr>
            <a:spLocks noGrp="1"/>
          </p:cNvSpPr>
          <p:nvPr>
            <p:ph type="body" idx="1"/>
          </p:nvPr>
        </p:nvSpPr>
        <p:spPr>
          <a:xfrm>
            <a:off x="158343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37" name="Content Placeholder 3"/>
          <p:cNvSpPr>
            <a:spLocks noGrp="1"/>
          </p:cNvSpPr>
          <p:nvPr>
            <p:ph sz="half" idx="2"/>
          </p:nvPr>
        </p:nvSpPr>
        <p:spPr>
          <a:xfrm>
            <a:off x="1583436" y="3143250"/>
            <a:ext cx="4270248"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8" name="Content Placeholder 5"/>
          <p:cNvSpPr>
            <a:spLocks noGrp="1"/>
          </p:cNvSpPr>
          <p:nvPr>
            <p:ph sz="quarter" idx="4"/>
          </p:nvPr>
        </p:nvSpPr>
        <p:spPr>
          <a:xfrm>
            <a:off x="6338316" y="3143250"/>
            <a:ext cx="4253484"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9" name="Text Placeholder 4"/>
          <p:cNvSpPr>
            <a:spLocks noGrp="1"/>
          </p:cNvSpPr>
          <p:nvPr>
            <p:ph type="body" sz="quarter" idx="13"/>
          </p:nvPr>
        </p:nvSpPr>
        <p:spPr>
          <a:xfrm>
            <a:off x="633831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0" name="Date Placeholder 6"/>
          <p:cNvSpPr>
            <a:spLocks noGrp="1"/>
          </p:cNvSpPr>
          <p:nvPr>
            <p:ph type="dt" sz="half" idx="10"/>
          </p:nvPr>
        </p:nvSpPr>
        <p:spPr/>
        <p:txBody>
          <a:bodyPr/>
          <a:p>
            <a:fld id="{18461319-0D5E-4521-9B2E-0C0C57CF2303}" type="datetimeFigureOut">
              <a:rPr lang="uk-UA" smtClean="0"/>
              <a:t>07.09.2024</a:t>
            </a:fld>
            <a:endParaRPr lang="uk-UA"/>
          </a:p>
        </p:txBody>
      </p:sp>
      <p:sp>
        <p:nvSpPr>
          <p:cNvPr id="1048641" name="Footer Placeholder 7"/>
          <p:cNvSpPr>
            <a:spLocks noGrp="1"/>
          </p:cNvSpPr>
          <p:nvPr>
            <p:ph type="ftr" sz="quarter" idx="11"/>
          </p:nvPr>
        </p:nvSpPr>
        <p:spPr/>
        <p:txBody>
          <a:bodyPr/>
          <a:p>
            <a:endParaRPr lang="uk-UA"/>
          </a:p>
        </p:txBody>
      </p:sp>
      <p:sp>
        <p:nvSpPr>
          <p:cNvPr id="1048642" name="Slide Number Placeholder 8"/>
          <p:cNvSpPr>
            <a:spLocks noGrp="1"/>
          </p:cNvSpPr>
          <p:nvPr>
            <p:ph type="sldNum" sz="quarter" idx="12"/>
          </p:nvPr>
        </p:nvSpPr>
        <p:spPr/>
        <p:txBody>
          <a:bodyPr/>
          <a:p>
            <a:fld id="{6B95F33B-5715-40A4-BA42-62E4D9B67888}" type="slidenum">
              <a:rPr lang="uk-UA" smtClean="0"/>
              <a:t>‹#›</a:t>
            </a:fld>
            <a:endParaRPr lang="uk-UA"/>
          </a:p>
        </p:txBody>
      </p:sp>
      <p:sp>
        <p:nvSpPr>
          <p:cNvPr id="1048643" name="Title 9"/>
          <p:cNvSpPr>
            <a:spLocks noGrp="1"/>
          </p:cNvSpPr>
          <p:nvPr>
            <p:ph type="title"/>
          </p:nvPr>
        </p:nvSpPr>
        <p:spPr/>
        <p:txBody>
          <a:bodyPr/>
          <a:p>
            <a:r>
              <a:rPr lang="ru-RU" smtClean="0"/>
              <a:t>Образец заголовка</a:t>
            </a:r>
            <a:endParaRPr dirty="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Только заголовок">
    <p:spTree>
      <p:nvGrpSpPr>
        <p:cNvPr id="39" name=""/>
        <p:cNvGrpSpPr/>
        <p:nvPr/>
      </p:nvGrpSpPr>
      <p:grpSpPr>
        <a:xfrm>
          <a:off x="0" y="0"/>
          <a:ext cx="0" cy="0"/>
          <a:chOff x="0" y="0"/>
          <a:chExt cx="0" cy="0"/>
        </a:xfrm>
      </p:grpSpPr>
      <p:sp>
        <p:nvSpPr>
          <p:cNvPr id="1048604" name="Title 1"/>
          <p:cNvSpPr>
            <a:spLocks noGrp="1"/>
          </p:cNvSpPr>
          <p:nvPr>
            <p:ph type="title"/>
          </p:nvPr>
        </p:nvSpPr>
        <p:spPr/>
        <p:txBody>
          <a:bodyPr/>
          <a:p>
            <a:r>
              <a:rPr lang="ru-RU" smtClean="0"/>
              <a:t>Образец заголовка</a:t>
            </a:r>
            <a:endParaRPr dirty="0" lang="en-US"/>
          </a:p>
        </p:txBody>
      </p:sp>
      <p:sp>
        <p:nvSpPr>
          <p:cNvPr id="1048605" name="Date Placeholder 2"/>
          <p:cNvSpPr>
            <a:spLocks noGrp="1"/>
          </p:cNvSpPr>
          <p:nvPr>
            <p:ph type="dt" sz="half" idx="10"/>
          </p:nvPr>
        </p:nvSpPr>
        <p:spPr/>
        <p:txBody>
          <a:bodyPr/>
          <a:p>
            <a:fld id="{18461319-0D5E-4521-9B2E-0C0C57CF2303}" type="datetimeFigureOut">
              <a:rPr lang="uk-UA" smtClean="0"/>
              <a:t>07.09.2024</a:t>
            </a:fld>
            <a:endParaRPr lang="uk-UA"/>
          </a:p>
        </p:txBody>
      </p:sp>
      <p:sp>
        <p:nvSpPr>
          <p:cNvPr id="1048606" name="Footer Placeholder 3"/>
          <p:cNvSpPr>
            <a:spLocks noGrp="1"/>
          </p:cNvSpPr>
          <p:nvPr>
            <p:ph type="ftr" sz="quarter" idx="11"/>
          </p:nvPr>
        </p:nvSpPr>
        <p:spPr/>
        <p:txBody>
          <a:bodyPr/>
          <a:p>
            <a:endParaRPr lang="uk-UA"/>
          </a:p>
        </p:txBody>
      </p:sp>
      <p:sp>
        <p:nvSpPr>
          <p:cNvPr id="1048607" name="Slide Number Placeholder 4"/>
          <p:cNvSpPr>
            <a:spLocks noGrp="1"/>
          </p:cNvSpPr>
          <p:nvPr>
            <p:ph type="sldNum" sz="quarter" idx="12"/>
          </p:nvPr>
        </p:nvSpPr>
        <p:spPr/>
        <p:txBody>
          <a:bodyPr/>
          <a:p>
            <a:fld id="{6B95F33B-5715-40A4-BA42-62E4D9B67888}"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Пустой слайд">
    <p:spTree>
      <p:nvGrpSpPr>
        <p:cNvPr id="46" name=""/>
        <p:cNvGrpSpPr/>
        <p:nvPr/>
      </p:nvGrpSpPr>
      <p:grpSpPr>
        <a:xfrm>
          <a:off x="0" y="0"/>
          <a:ext cx="0" cy="0"/>
          <a:chOff x="0" y="0"/>
          <a:chExt cx="0" cy="0"/>
        </a:xfrm>
      </p:grpSpPr>
      <p:sp>
        <p:nvSpPr>
          <p:cNvPr id="1048644" name="Date Placeholder 1"/>
          <p:cNvSpPr>
            <a:spLocks noGrp="1"/>
          </p:cNvSpPr>
          <p:nvPr>
            <p:ph type="dt" sz="half" idx="10"/>
          </p:nvPr>
        </p:nvSpPr>
        <p:spPr/>
        <p:txBody>
          <a:bodyPr/>
          <a:p>
            <a:fld id="{18461319-0D5E-4521-9B2E-0C0C57CF2303}" type="datetimeFigureOut">
              <a:rPr lang="uk-UA" smtClean="0"/>
              <a:t>07.09.2024</a:t>
            </a:fld>
            <a:endParaRPr lang="uk-UA"/>
          </a:p>
        </p:txBody>
      </p:sp>
      <p:sp>
        <p:nvSpPr>
          <p:cNvPr id="1048645" name="Footer Placeholder 2"/>
          <p:cNvSpPr>
            <a:spLocks noGrp="1"/>
          </p:cNvSpPr>
          <p:nvPr>
            <p:ph type="ftr" sz="quarter" idx="11"/>
          </p:nvPr>
        </p:nvSpPr>
        <p:spPr/>
        <p:txBody>
          <a:bodyPr/>
          <a:p>
            <a:endParaRPr lang="uk-UA"/>
          </a:p>
        </p:txBody>
      </p:sp>
      <p:sp>
        <p:nvSpPr>
          <p:cNvPr id="1048646" name="Slide Number Placeholder 3"/>
          <p:cNvSpPr>
            <a:spLocks noGrp="1"/>
          </p:cNvSpPr>
          <p:nvPr>
            <p:ph type="sldNum" sz="quarter" idx="12"/>
          </p:nvPr>
        </p:nvSpPr>
        <p:spPr/>
        <p:txBody>
          <a:bodyPr/>
          <a:p>
            <a:fld id="{6B95F33B-5715-40A4-BA42-62E4D9B67888}"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type="objTx">
  <p:cSld name="Объект с подписью">
    <p:spTree>
      <p:nvGrpSpPr>
        <p:cNvPr id="47" name=""/>
        <p:cNvGrpSpPr/>
        <p:nvPr/>
      </p:nvGrpSpPr>
      <p:grpSpPr>
        <a:xfrm>
          <a:off x="0" y="0"/>
          <a:ext cx="0" cy="0"/>
          <a:chOff x="0" y="0"/>
          <a:chExt cx="0" cy="0"/>
        </a:xfrm>
      </p:grpSpPr>
      <p:sp>
        <p:nvSpPr>
          <p:cNvPr id="1048647" name="Rectangle 25"/>
          <p:cNvSpPr/>
          <p:nvPr/>
        </p:nvSpPr>
        <p:spPr>
          <a:xfrm>
            <a:off x="0" y="0"/>
            <a:ext cx="6096000"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48"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ru-RU" smtClean="0"/>
              <a:t>Образец заголовка</a:t>
            </a:r>
            <a:endParaRPr dirty="0" lang="en-US"/>
          </a:p>
        </p:txBody>
      </p:sp>
      <p:sp>
        <p:nvSpPr>
          <p:cNvPr id="1048649"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50" name="Text Placeholder 3"/>
          <p:cNvSpPr>
            <a:spLocks noGrp="1"/>
          </p:cNvSpPr>
          <p:nvPr>
            <p:ph type="body" sz="half" idx="2"/>
          </p:nvPr>
        </p:nvSpPr>
        <p:spPr>
          <a:xfrm>
            <a:off x="1115568" y="3549918"/>
            <a:ext cx="3794760" cy="2194036"/>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51" name="Date Placeholder 8"/>
          <p:cNvSpPr>
            <a:spLocks noGrp="1"/>
          </p:cNvSpPr>
          <p:nvPr>
            <p:ph type="dt" sz="half" idx="10"/>
          </p:nvPr>
        </p:nvSpPr>
        <p:spPr/>
        <p:txBody>
          <a:bodyPr/>
          <a:p>
            <a:fld id="{18461319-0D5E-4521-9B2E-0C0C57CF2303}" type="datetimeFigureOut">
              <a:rPr lang="uk-UA" smtClean="0"/>
              <a:t>07.09.2024</a:t>
            </a:fld>
            <a:endParaRPr lang="uk-UA"/>
          </a:p>
        </p:txBody>
      </p:sp>
      <p:sp>
        <p:nvSpPr>
          <p:cNvPr id="1048652"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53" name="Slide Number Placeholder 10"/>
          <p:cNvSpPr>
            <a:spLocks noGrp="1"/>
          </p:cNvSpPr>
          <p:nvPr>
            <p:ph type="sldNum" sz="quarter" idx="12"/>
          </p:nvPr>
        </p:nvSpPr>
        <p:spPr/>
        <p:txBody>
          <a:bodyPr/>
          <a:p>
            <a:fld id="{6B95F33B-5715-40A4-BA42-62E4D9B67888}"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type="picTx">
  <p:cSld name="Рисунок с подписью">
    <p:spTree>
      <p:nvGrpSpPr>
        <p:cNvPr id="41" name=""/>
        <p:cNvGrpSpPr/>
        <p:nvPr/>
      </p:nvGrpSpPr>
      <p:grpSpPr>
        <a:xfrm>
          <a:off x="0" y="0"/>
          <a:ext cx="0" cy="0"/>
          <a:chOff x="0" y="0"/>
          <a:chExt cx="0" cy="0"/>
        </a:xfrm>
      </p:grpSpPr>
      <p:sp>
        <p:nvSpPr>
          <p:cNvPr id="1048613" name="Rectangle 17"/>
          <p:cNvSpPr/>
          <p:nvPr/>
        </p:nvSpPr>
        <p:spPr>
          <a:xfrm>
            <a:off x="0" y="0"/>
            <a:ext cx="6095999"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14"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ru-RU" smtClean="0"/>
              <a:t>Образец заголовка</a:t>
            </a:r>
            <a:endParaRPr dirty="0" lang="en-US"/>
          </a:p>
        </p:txBody>
      </p:sp>
      <p:sp>
        <p:nvSpPr>
          <p:cNvPr id="1048615" name="Picture Placeholder 2"/>
          <p:cNvSpPr>
            <a:spLocks noChangeAspect="1" noGrp="1"/>
          </p:cNvSpPr>
          <p:nvPr>
            <p:ph type="pic" idx="1"/>
          </p:nvPr>
        </p:nvSpPr>
        <p:spPr>
          <a:xfrm>
            <a:off x="6095999" y="0"/>
            <a:ext cx="6102097" cy="6858000"/>
          </a:xfrm>
          <a:solidFill>
            <a:schemeClr val="bg1">
              <a:lumMod val="75000"/>
            </a:schemeClr>
          </a:solidFill>
        </p:spPr>
        <p:txBody>
          <a:bodyPr anchor="t"/>
          <a:lstStyle>
            <a:lvl1pPr indent="0" marL="0">
              <a:buNone/>
              <a:defRPr sz="3200">
                <a:solidFill>
                  <a:schemeClr val="bg1">
                    <a:lumMod val="85000"/>
                    <a:lumOff val="15000"/>
                  </a:schemeClr>
                </a:solidFill>
              </a:defRPr>
            </a:lvl1pPr>
            <a:lvl2pPr indent="0" marL="457200">
              <a:buNone/>
              <a:defRPr sz="2800"/>
            </a:lvl2pPr>
            <a:lvl3pPr indent="0" marL="914400">
              <a:buNone/>
              <a:defRPr sz="2400"/>
            </a:lvl3pPr>
            <a:lvl4pPr indent="0" marL="1371600">
              <a:buNone/>
              <a:defRPr sz="2000"/>
            </a:lvl4pPr>
            <a:lvl5pPr indent="0" marL="1828800">
              <a:buNone/>
              <a:defRPr sz="2000"/>
            </a:lvl5pPr>
            <a:lvl6pPr indent="0" marL="2286000">
              <a:buNone/>
              <a:defRPr sz="2000"/>
            </a:lvl6pPr>
            <a:lvl7pPr indent="0" marL="2743200">
              <a:buNone/>
              <a:defRPr sz="2000"/>
            </a:lvl7pPr>
            <a:lvl8pPr indent="0" marL="3200400">
              <a:buNone/>
              <a:defRPr sz="2000"/>
            </a:lvl8pPr>
            <a:lvl9pPr indent="0" marL="3657600">
              <a:buNone/>
              <a:defRPr sz="2000"/>
            </a:lvl9pPr>
          </a:lstStyle>
          <a:p>
            <a:r>
              <a:rPr lang="ru-RU" smtClean="0"/>
              <a:t>Вставка рисунка</a:t>
            </a:r>
            <a:endParaRPr dirty="0" lang="en-US"/>
          </a:p>
        </p:txBody>
      </p:sp>
      <p:sp>
        <p:nvSpPr>
          <p:cNvPr id="1048616" name="Text Placeholder 3"/>
          <p:cNvSpPr>
            <a:spLocks noGrp="1"/>
          </p:cNvSpPr>
          <p:nvPr>
            <p:ph type="body" sz="half" idx="2"/>
          </p:nvPr>
        </p:nvSpPr>
        <p:spPr>
          <a:xfrm>
            <a:off x="1115568" y="3549918"/>
            <a:ext cx="3794760" cy="2194037"/>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17" name="Date Placeholder 7"/>
          <p:cNvSpPr>
            <a:spLocks noGrp="1"/>
          </p:cNvSpPr>
          <p:nvPr>
            <p:ph type="dt" sz="half" idx="10"/>
          </p:nvPr>
        </p:nvSpPr>
        <p:spPr/>
        <p:txBody>
          <a:bodyPr/>
          <a:lstStyle>
            <a:lvl1pPr>
              <a:defRPr>
                <a:solidFill>
                  <a:srgbClr val="FFFFFF"/>
                </a:solidFill>
                <a:effectLst>
                  <a:outerShdw algn="tl" blurRad="50800" dir="2700000" dist="38100" rotWithShape="0">
                    <a:prstClr val="black">
                      <a:alpha val="43000"/>
                    </a:prstClr>
                  </a:outerShdw>
                </a:effectLst>
              </a:defRPr>
            </a:lvl1pPr>
          </a:lstStyle>
          <a:p>
            <a:fld id="{18461319-0D5E-4521-9B2E-0C0C57CF2303}" type="datetimeFigureOut">
              <a:rPr lang="uk-UA" smtClean="0"/>
              <a:t>07.09.2024</a:t>
            </a:fld>
            <a:endParaRPr lang="uk-UA"/>
          </a:p>
        </p:txBody>
      </p:sp>
      <p:sp>
        <p:nvSpPr>
          <p:cNvPr id="1048618"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19" name="Slide Number Placeholder 9"/>
          <p:cNvSpPr>
            <a:spLocks noGrp="1"/>
          </p:cNvSpPr>
          <p:nvPr>
            <p:ph type="sldNum" sz="quarter" idx="12"/>
          </p:nvPr>
        </p:nvSpPr>
        <p:spPr/>
        <p:txBody>
          <a:bodyPr/>
          <a:p>
            <a:fld id="{6B95F33B-5715-40A4-BA42-62E4D9B67888}" type="slidenum">
              <a:rPr lang="uk-UA" smtClean="0"/>
              <a:t>‹#›</a:t>
            </a:fld>
            <a:endParaRPr lang="uk-UA"/>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1" name=""/>
        <p:cNvGrpSpPr/>
        <p:nvPr/>
      </p:nvGrpSpPr>
      <p:grpSpPr>
        <a:xfrm>
          <a:off x="0" y="0"/>
          <a:ext cx="0" cy="0"/>
          <a:chOff x="0" y="0"/>
          <a:chExt cx="0" cy="0"/>
        </a:xfrm>
      </p:grpSpPr>
      <p:sp>
        <p:nvSpPr>
          <p:cNvPr id="1048576" name="Title Placeholder 1"/>
          <p:cNvSpPr>
            <a:spLocks noGrp="1"/>
          </p:cNvSpPr>
          <p:nvPr>
            <p:ph type="title"/>
          </p:nvPr>
        </p:nvSpPr>
        <p:spPr bwMode="black">
          <a:xfrm>
            <a:off x="2231136" y="964692"/>
            <a:ext cx="7729728" cy="1188720"/>
          </a:xfrm>
          <a:prstGeom prst="rect"/>
          <a:solidFill>
            <a:srgbClr val="FFFFFF"/>
          </a:solidFill>
          <a:ln w="31750" cap="sq">
            <a:solidFill>
              <a:srgbClr val="404040"/>
            </a:solidFill>
            <a:miter lim="800000"/>
          </a:ln>
        </p:spPr>
        <p:txBody>
          <a:bodyPr anchor="ctr" bIns="182880" lIns="182880" rIns="182880" rtlCol="0" tIns="182880" vert="horz">
            <a:normAutofit/>
          </a:bodyPr>
          <a:p>
            <a:r>
              <a:rPr lang="ru-RU" smtClean="0"/>
              <a:t>Образец заголовка</a:t>
            </a:r>
            <a:endParaRPr dirty="0" lang="en-US"/>
          </a:p>
        </p:txBody>
      </p:sp>
      <p:sp>
        <p:nvSpPr>
          <p:cNvPr id="1048577" name="Text Placeholder 2"/>
          <p:cNvSpPr>
            <a:spLocks noGrp="1"/>
          </p:cNvSpPr>
          <p:nvPr>
            <p:ph type="body" idx="1"/>
          </p:nvPr>
        </p:nvSpPr>
        <p:spPr>
          <a:xfrm>
            <a:off x="2231136" y="2638044"/>
            <a:ext cx="7729728" cy="3101983"/>
          </a:xfrm>
          <a:prstGeom prst="rect"/>
        </p:spPr>
        <p:txBody>
          <a:bodyPr bIns="45720" lIns="91440" rIns="91440" rtlCol="0" tIns="45720" vert="horz">
            <a:normAutofit/>
          </a:bodyPr>
          <a:p>
            <a:pPr lvl="0"/>
            <a:r>
              <a:rPr dirty="0" lang="en-US"/>
              <a:t>Edit Master text styles</a:t>
            </a:r>
          </a:p>
          <a:p>
            <a:pPr lvl="1"/>
            <a:r>
              <a:rPr dirty="0" lang="en-US"/>
              <a:t>Second level</a:t>
            </a:r>
          </a:p>
          <a:p>
            <a:pPr lvl="2"/>
            <a:r>
              <a:rPr dirty="0" lang="en-US"/>
              <a:t>Third level</a:t>
            </a:r>
          </a:p>
          <a:p>
            <a:pPr lvl="3"/>
            <a:r>
              <a:rPr dirty="0" lang="en-US"/>
              <a:t>Fourth level</a:t>
            </a:r>
          </a:p>
          <a:p>
            <a:pPr lvl="4"/>
            <a:r>
              <a:rPr dirty="0" lang="en-US"/>
              <a:t>Fifth level</a:t>
            </a:r>
          </a:p>
        </p:txBody>
      </p:sp>
      <p:sp>
        <p:nvSpPr>
          <p:cNvPr id="1048578" name="Date Placeholder 3"/>
          <p:cNvSpPr>
            <a:spLocks noGrp="1"/>
          </p:cNvSpPr>
          <p:nvPr>
            <p:ph type="dt" sz="half" idx="2"/>
          </p:nvPr>
        </p:nvSpPr>
        <p:spPr>
          <a:xfrm>
            <a:off x="7821429" y="6238816"/>
            <a:ext cx="2753746" cy="323968"/>
          </a:xfrm>
          <a:prstGeom prst="rect"/>
        </p:spPr>
        <p:txBody>
          <a:bodyPr anchor="ctr" bIns="45720" lIns="91440" rIns="91440" rtlCol="0" tIns="45720" vert="horz"/>
          <a:lstStyle>
            <a:lvl1pPr algn="r">
              <a:defRPr sz="1050">
                <a:solidFill>
                  <a:schemeClr val="tx1">
                    <a:alpha val="70000"/>
                  </a:schemeClr>
                </a:solidFill>
              </a:defRPr>
            </a:lvl1pPr>
          </a:lstStyle>
          <a:p>
            <a:fld id="{18461319-0D5E-4521-9B2E-0C0C57CF2303}" type="datetimeFigureOut">
              <a:rPr lang="uk-UA" smtClean="0"/>
              <a:t>07.09.2024</a:t>
            </a:fld>
            <a:endParaRPr lang="uk-UA"/>
          </a:p>
        </p:txBody>
      </p:sp>
      <p:sp>
        <p:nvSpPr>
          <p:cNvPr id="1048579" name="Footer Placeholder 4"/>
          <p:cNvSpPr>
            <a:spLocks noGrp="1"/>
          </p:cNvSpPr>
          <p:nvPr>
            <p:ph type="ftr" sz="quarter" idx="3"/>
          </p:nvPr>
        </p:nvSpPr>
        <p:spPr>
          <a:xfrm>
            <a:off x="1600200" y="6236208"/>
            <a:ext cx="5901189" cy="320040"/>
          </a:xfrm>
          <a:prstGeom prst="rect"/>
        </p:spPr>
        <p:txBody>
          <a:bodyPr anchor="ctr" bIns="45720" lIns="91440" rIns="91440" rtlCol="0" tIns="45720" vert="horz"/>
          <a:lstStyle>
            <a:lvl1pPr algn="l">
              <a:defRPr sz="1050">
                <a:solidFill>
                  <a:schemeClr val="tx1">
                    <a:alpha val="70000"/>
                  </a:schemeClr>
                </a:solidFill>
              </a:defRPr>
            </a:lvl1pPr>
          </a:lstStyle>
          <a:p>
            <a:endParaRPr lang="uk-UA"/>
          </a:p>
        </p:txBody>
      </p:sp>
      <p:sp>
        <p:nvSpPr>
          <p:cNvPr id="1048580" name="Slide Number Placeholder 5"/>
          <p:cNvSpPr>
            <a:spLocks noGrp="1"/>
          </p:cNvSpPr>
          <p:nvPr>
            <p:ph type="sldNum" sz="quarter" idx="4"/>
          </p:nvPr>
        </p:nvSpPr>
        <p:spPr>
          <a:xfrm>
            <a:off x="10758922" y="6217920"/>
            <a:ext cx="365760" cy="365760"/>
          </a:xfrm>
          <a:prstGeom prst="ellipse"/>
          <a:solidFill>
            <a:srgbClr val="1D1D1D">
              <a:alpha val="70000"/>
            </a:srgbClr>
          </a:solidFill>
        </p:spPr>
        <p:txBody>
          <a:bodyPr anchor="ctr" bIns="45720" lIns="18288" rIns="18288" rtlCol="0" tIns="45720" vert="horz">
            <a:noAutofit/>
          </a:bodyPr>
          <a:lstStyle>
            <a:lvl1pPr algn="ctr">
              <a:defRPr baseline="0" sz="1100" spc="0">
                <a:solidFill>
                  <a:srgbClr val="FFFFFF"/>
                </a:solidFill>
              </a:defRPr>
            </a:lvl1pPr>
          </a:lstStyle>
          <a:p>
            <a:fld id="{6B95F33B-5715-40A4-BA42-62E4D9B67888}" type="slidenum">
              <a:rPr lang="uk-UA" smtClean="0"/>
              <a:t>‹#›</a:t>
            </a:fld>
            <a:endParaRPr lang="uk-UA"/>
          </a:p>
        </p:txBody>
      </p:sp>
    </p:spTree>
  </p:cSld>
  <p:clrMap accent1="accent1" accent2="accent2" accent3="accent3" accent4="accent4" accent5="accent5" accent6="accent6" bg1="lt1" bg2="lt2" tx1="dk1" tx2="dk2"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eaLnBrk="1" hangingPunct="1" latinLnBrk="0" rtl="0">
        <a:lnSpc>
          <a:spcPct val="90000"/>
        </a:lnSpc>
        <a:spcBef>
          <a:spcPct val="0"/>
        </a:spcBef>
        <a:buNone/>
        <a:defRPr baseline="0" cap="all" sz="2800" kern="1200" spc="200">
          <a:solidFill>
            <a:srgbClr val="262626"/>
          </a:solidFill>
          <a:latin typeface="+mj-lt"/>
          <a:ea typeface="+mj-ea"/>
          <a:cs typeface="+mj-cs"/>
        </a:defRPr>
      </a:lvl1pPr>
    </p:titleStyle>
    <p:bodyStyle>
      <a:lvl1pPr algn="l" defTabSz="914400" eaLnBrk="1" hangingPunct="1" indent="-228600" latinLnBrk="0" marL="228600" rtl="0">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algn="l" defTabSz="914400" eaLnBrk="1" hangingPunct="1" indent="-228600" latinLnBrk="0" marL="4572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algn="l" defTabSz="914400" eaLnBrk="1" hangingPunct="1" indent="-228600" latinLnBrk="0" marL="6858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algn="l" defTabSz="914400" eaLnBrk="1" hangingPunct="1" indent="-228600" latinLnBrk="0" marL="9144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algn="l" defTabSz="914400" eaLnBrk="1" hangingPunct="1" indent="-228600" latinLnBrk="0" marL="11430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algn="l" defTabSz="914400" eaLnBrk="1" hangingPunct="1" indent="-228600" latinLnBrk="0" marL="131286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algn="l" defTabSz="914400" eaLnBrk="1" hangingPunct="1" indent="-228600" latinLnBrk="0" marL="148431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algn="l" defTabSz="914400" eaLnBrk="1" hangingPunct="1" indent="-228600" latinLnBrk="0" marL="1657350"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8pPr>
      <a:lvl9pPr algn="l" defTabSz="914400" eaLnBrk="1" hangingPunct="1" indent="-228600" latinLnBrk="0" marL="1882775"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9pPr>
    </p:bodyStyle>
    <p:other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image" Target="../media/image1.png"/><Relationship Id="rId2"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24" name=""/>
        <p:cNvGrpSpPr/>
        <p:nvPr/>
      </p:nvGrpSpPr>
      <p:grpSpPr>
        <a:xfrm>
          <a:off x="0" y="0"/>
          <a:ext cx="0" cy="0"/>
          <a:chOff x="0" y="0"/>
          <a:chExt cx="0" cy="0"/>
        </a:xfrm>
      </p:grpSpPr>
      <p:sp>
        <p:nvSpPr>
          <p:cNvPr id="1048586" name="Заголовок 1"/>
          <p:cNvSpPr>
            <a:spLocks noGrp="1"/>
          </p:cNvSpPr>
          <p:nvPr>
            <p:ph type="ctrTitle"/>
          </p:nvPr>
        </p:nvSpPr>
        <p:spPr>
          <a:xfrm>
            <a:off x="624254" y="883260"/>
            <a:ext cx="11160000" cy="4680000"/>
          </a:xfrm>
        </p:spPr>
        <p:txBody>
          <a:bodyPr>
            <a:normAutofit/>
          </a:bodyPr>
          <a:p>
            <a:r>
              <a:rPr altLang="en-US" lang="uk-UA" noProof="1">
                <a:latin typeface="Calibri" panose="020F0502020204030204" pitchFamily="34" charset="0"/>
                <a:cs typeface="Calibri" panose="020F0502020204030204" pitchFamily="34" charset="0"/>
              </a:rPr>
              <a:t>П</a:t>
            </a:r>
            <a:r>
              <a:rPr altLang="en-US" lang="uk-UA" noProof="1">
                <a:latin typeface="Calibri" panose="020F0502020204030204" pitchFamily="34" charset="0"/>
                <a:cs typeface="Calibri" panose="020F0502020204030204" pitchFamily="34" charset="0"/>
              </a:rPr>
              <a:t>р</a:t>
            </a:r>
            <a:r>
              <a:rPr altLang="en-US" lang="uk-UA" noProof="1">
                <a:latin typeface="Calibri" panose="020F0502020204030204" pitchFamily="34" charset="0"/>
                <a:cs typeface="Calibri" panose="020F0502020204030204" pitchFamily="34" charset="0"/>
              </a:rPr>
              <a:t>е</a:t>
            </a:r>
            <a:r>
              <a:rPr altLang="en-US" lang="uk-UA" noProof="1">
                <a:latin typeface="Calibri" panose="020F0502020204030204" pitchFamily="34" charset="0"/>
                <a:cs typeface="Calibri" panose="020F0502020204030204" pitchFamily="34" charset="0"/>
              </a:rPr>
              <a:t>зентації</a:t>
            </a:r>
            <a:r>
              <a:rPr lang="uk-UA" noProof="1">
                <a:latin typeface="Calibri" panose="020F0502020204030204" pitchFamily="34" charset="0"/>
                <a:cs typeface="Calibri" panose="020F0502020204030204" pitchFamily="34" charset="0"/>
              </a:rPr>
              <a:t> практичних занять з дисципліни «Ділова іноземна мова»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з галузі знань 14 Електрична інженерія, спеціальність 141 Електроенергетика, електротехніка та електромеханіка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Семестр 9 (30 годин)</a:t>
            </a:r>
            <a:endParaRPr dirty="0" lang="uk-U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36" name=""/>
        <p:cNvGrpSpPr/>
        <p:nvPr/>
      </p:nvGrpSpPr>
      <p:grpSpPr>
        <a:xfrm>
          <a:off x="0" y="0"/>
          <a:ext cx="0" cy="0"/>
          <a:chOff x="0" y="0"/>
          <a:chExt cx="0" cy="0"/>
        </a:xfrm>
      </p:grpSpPr>
      <p:sp>
        <p:nvSpPr>
          <p:cNvPr id="1048601" name="Объект 2"/>
          <p:cNvSpPr>
            <a:spLocks noGrp="1"/>
          </p:cNvSpPr>
          <p:nvPr>
            <p:ph idx="1"/>
          </p:nvPr>
        </p:nvSpPr>
        <p:spPr>
          <a:xfrm>
            <a:off x="0" y="647700"/>
            <a:ext cx="12192000" cy="6210300"/>
          </a:xfrm>
        </p:spPr>
        <p:txBody>
          <a:bodyPr bIns="720000" lIns="720000" rIns="720000" tIns="720000">
            <a:normAutofit/>
          </a:bodyPr>
          <a:p>
            <a:pPr algn="just" indent="0" marL="0">
              <a:buNone/>
            </a:pPr>
            <a:r>
              <a:rPr b="1" dirty="0" sz="2400" lang="en-US">
                <a:latin typeface="Calibri" panose="020F0502020204030204" pitchFamily="34" charset="0"/>
                <a:cs typeface="Calibri" panose="020F0502020204030204" pitchFamily="34" charset="0"/>
              </a:rPr>
              <a:t>3) Put the verb into the correct form, present or past, active or passive.</a:t>
            </a:r>
          </a:p>
          <a:p>
            <a:pPr algn="just" indent="0" marL="0">
              <a:buNone/>
            </a:pPr>
            <a:r>
              <a:rPr dirty="0" sz="2400" lang="en-US"/>
              <a:t>1 a Two hundred people are employed (employ) by the company.</a:t>
            </a:r>
          </a:p>
          <a:p>
            <a:pPr algn="just" indent="0" marL="0">
              <a:buNone/>
            </a:pPr>
            <a:r>
              <a:rPr dirty="0" sz="2400" lang="en-US"/>
              <a:t>   b The company employs (employ) 200 people.</a:t>
            </a:r>
          </a:p>
          <a:p>
            <a:pPr algn="just" indent="0" marL="0">
              <a:buNone/>
            </a:pPr>
            <a:r>
              <a:rPr dirty="0" sz="2400" lang="en-US"/>
              <a:t>2 a Water	(cover) most of the earth’s surface.</a:t>
            </a:r>
          </a:p>
          <a:p>
            <a:pPr algn="just" indent="0" marL="0">
              <a:buNone/>
            </a:pPr>
            <a:r>
              <a:rPr dirty="0" sz="2400" lang="en-US"/>
              <a:t>   b How much of the earth’s surface	(cover) by water?</a:t>
            </a:r>
          </a:p>
          <a:p>
            <a:pPr algn="just" indent="0" marL="0">
              <a:buNone/>
            </a:pPr>
            <a:r>
              <a:rPr dirty="0" sz="2400" lang="en-US"/>
              <a:t>3 a While I was on holiday, my camera	(steal) from my hotel room.</a:t>
            </a:r>
          </a:p>
          <a:p>
            <a:pPr algn="just" indent="0" marL="0">
              <a:buNone/>
            </a:pPr>
            <a:r>
              <a:rPr dirty="0" sz="2400" lang="en-US"/>
              <a:t>   b While I was on holiday, my camera	(disappear) from my hotel room.</a:t>
            </a:r>
          </a:p>
          <a:p>
            <a:pPr algn="just" indent="0" marL="0">
              <a:buNone/>
            </a:pPr>
            <a:r>
              <a:rPr dirty="0" sz="2400" lang="en-US"/>
              <a:t>4 a Robert’s parents		(die) when he was very young.</a:t>
            </a:r>
          </a:p>
          <a:p>
            <a:pPr algn="just" indent="0" marL="0">
              <a:buNone/>
            </a:pPr>
            <a:r>
              <a:rPr dirty="0" sz="2400" lang="en-US"/>
              <a:t>   b Robert and his sister	(bring up) by their grandparents.</a:t>
            </a:r>
            <a:endParaRPr dirty="0" sz="2400" lang="uk-UA"/>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37" name=""/>
        <p:cNvGrpSpPr/>
        <p:nvPr/>
      </p:nvGrpSpPr>
      <p:grpSpPr>
        <a:xfrm>
          <a:off x="0" y="0"/>
          <a:ext cx="0" cy="0"/>
          <a:chOff x="0" y="0"/>
          <a:chExt cx="0" cy="0"/>
        </a:xfrm>
      </p:grpSpPr>
      <p:sp>
        <p:nvSpPr>
          <p:cNvPr id="1048602" name="Объект 2"/>
          <p:cNvSpPr>
            <a:spLocks noGrp="1"/>
          </p:cNvSpPr>
          <p:nvPr>
            <p:ph idx="1"/>
          </p:nvPr>
        </p:nvSpPr>
        <p:spPr>
          <a:xfrm>
            <a:off x="0" y="0"/>
            <a:ext cx="12192000" cy="6858000"/>
          </a:xfrm>
        </p:spPr>
        <p:txBody>
          <a:bodyPr bIns="720000" lIns="720000" rIns="720000" tIns="720000">
            <a:normAutofit/>
          </a:bodyPr>
          <a:p>
            <a:pPr indent="0" marL="0">
              <a:buNone/>
            </a:pPr>
            <a:r>
              <a:rPr dirty="0" sz="2400" lang="en-US">
                <a:latin typeface="Calibri" panose="020F0502020204030204" pitchFamily="34" charset="0"/>
                <a:cs typeface="Calibri" panose="020F0502020204030204" pitchFamily="34" charset="0"/>
              </a:rPr>
              <a:t>5 a The boat hit a rock and	(sink) quickly.</a:t>
            </a:r>
          </a:p>
          <a:p>
            <a:pPr indent="0" marL="0">
              <a:buNone/>
            </a:pPr>
            <a:r>
              <a:rPr dirty="0" sz="2400" lang="en-US">
                <a:latin typeface="Calibri" panose="020F0502020204030204" pitchFamily="34" charset="0"/>
                <a:cs typeface="Calibri" panose="020F0502020204030204" pitchFamily="34" charset="0"/>
              </a:rPr>
              <a:t>   b Fortunately everybody	(rescue).</a:t>
            </a:r>
          </a:p>
          <a:p>
            <a:pPr indent="0" marL="0">
              <a:buNone/>
            </a:pPr>
            <a:r>
              <a:rPr dirty="0" sz="2400" lang="en-US">
                <a:latin typeface="Calibri" panose="020F0502020204030204" pitchFamily="34" charset="0"/>
                <a:cs typeface="Calibri" panose="020F0502020204030204" pitchFamily="34" charset="0"/>
              </a:rPr>
              <a:t>6 a Bill	(fire) from his job. He wasn’t very good at it.</a:t>
            </a:r>
          </a:p>
          <a:p>
            <a:pPr indent="0" marL="0">
              <a:buNone/>
            </a:pPr>
            <a:r>
              <a:rPr dirty="0" sz="2400" lang="en-US">
                <a:latin typeface="Calibri" panose="020F0502020204030204" pitchFamily="34" charset="0"/>
                <a:cs typeface="Calibri" panose="020F0502020204030204" pitchFamily="34" charset="0"/>
              </a:rPr>
              <a:t>   b Sue	(resign) from her job because she didn’t enjoy it any more.</a:t>
            </a:r>
          </a:p>
          <a:p>
            <a:pPr indent="0" marL="0">
              <a:buNone/>
            </a:pPr>
            <a:r>
              <a:rPr dirty="0" sz="2400" lang="en-US">
                <a:latin typeface="Calibri" panose="020F0502020204030204" pitchFamily="34" charset="0"/>
                <a:cs typeface="Calibri" panose="020F0502020204030204" pitchFamily="34" charset="0"/>
              </a:rPr>
              <a:t>7 a It can be noisy living here, but it	(not / bother) me.</a:t>
            </a:r>
          </a:p>
          <a:p>
            <a:pPr indent="0" marL="0">
              <a:buNone/>
            </a:pPr>
            <a:r>
              <a:rPr dirty="0" sz="2400" lang="en-US">
                <a:latin typeface="Calibri" panose="020F0502020204030204" pitchFamily="34" charset="0"/>
                <a:cs typeface="Calibri" panose="020F0502020204030204" pitchFamily="34" charset="0"/>
              </a:rPr>
              <a:t>   b It can be noisy living here, but I	(not / bother) by it.</a:t>
            </a:r>
          </a:p>
          <a:p>
            <a:pPr indent="0" marL="0">
              <a:buNone/>
            </a:pPr>
            <a:r>
              <a:rPr dirty="0" sz="2400" lang="en-US">
                <a:latin typeface="Calibri" panose="020F0502020204030204" pitchFamily="34" charset="0"/>
                <a:cs typeface="Calibri" panose="020F0502020204030204" pitchFamily="34" charset="0"/>
              </a:rPr>
              <a:t>8 a Maria had an accident. She	(knock) off her bike.</a:t>
            </a:r>
          </a:p>
          <a:p>
            <a:pPr indent="0" marL="0">
              <a:buNone/>
            </a:pPr>
            <a:r>
              <a:rPr dirty="0" sz="2400" lang="en-US">
                <a:latin typeface="Calibri" panose="020F0502020204030204" pitchFamily="34" charset="0"/>
                <a:cs typeface="Calibri" panose="020F0502020204030204" pitchFamily="34" charset="0"/>
              </a:rPr>
              <a:t>   b Maria had an accident. She	(fall) off her bike.</a:t>
            </a:r>
          </a:p>
          <a:p>
            <a:pPr indent="0" marL="0">
              <a:buNone/>
            </a:pPr>
            <a:r>
              <a:rPr dirty="0" sz="2400" lang="en-US">
                <a:latin typeface="Calibri" panose="020F0502020204030204" pitchFamily="34" charset="0"/>
                <a:cs typeface="Calibri" panose="020F0502020204030204" pitchFamily="34" charset="0"/>
              </a:rPr>
              <a:t>9 a I haven’t seen these flowers before. What	(they / call)?</a:t>
            </a:r>
          </a:p>
          <a:p>
            <a:pPr indent="0" marL="0">
              <a:buNone/>
            </a:pPr>
            <a:r>
              <a:rPr dirty="0" sz="2400" lang="en-US">
                <a:latin typeface="Calibri" panose="020F0502020204030204" pitchFamily="34" charset="0"/>
                <a:cs typeface="Calibri" panose="020F0502020204030204" pitchFamily="34" charset="0"/>
              </a:rPr>
              <a:t>   b I haven’t seen these flowers before. What	(you / call) them?</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38" name=""/>
        <p:cNvGrpSpPr/>
        <p:nvPr/>
      </p:nvGrpSpPr>
      <p:grpSpPr>
        <a:xfrm>
          <a:off x="0" y="0"/>
          <a:ext cx="0" cy="0"/>
          <a:chOff x="0" y="0"/>
          <a:chExt cx="0" cy="0"/>
        </a:xfrm>
      </p:grpSpPr>
      <p:sp>
        <p:nvSpPr>
          <p:cNvPr id="1048603"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4) Instead of using somebody, they, people etc., write a passive sentence</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b="1"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 Somebody cleans the room every day. The room is cleaned every day.</a:t>
            </a:r>
          </a:p>
          <a:p>
            <a:pPr indent="0" marL="0">
              <a:buNone/>
            </a:pPr>
            <a:r>
              <a:rPr dirty="0" sz="2400" lang="en-US">
                <a:latin typeface="Calibri" panose="020F0502020204030204" pitchFamily="34" charset="0"/>
                <a:cs typeface="Calibri" panose="020F0502020204030204" pitchFamily="34" charset="0"/>
              </a:rPr>
              <a:t>2 They cancelled all flights because of fog. All	.</a:t>
            </a:r>
          </a:p>
          <a:p>
            <a:pPr indent="0" marL="0">
              <a:buNone/>
            </a:pPr>
            <a:r>
              <a:rPr dirty="0" sz="2400" lang="en-US">
                <a:latin typeface="Calibri" panose="020F0502020204030204" pitchFamily="34" charset="0"/>
                <a:cs typeface="Calibri" panose="020F0502020204030204" pitchFamily="34" charset="0"/>
              </a:rPr>
              <a:t>3 Somebody accused me of stealing money.	 money.</a:t>
            </a:r>
          </a:p>
          <a:p>
            <a:pPr indent="0" marL="0">
              <a:buNone/>
            </a:pPr>
            <a:r>
              <a:rPr dirty="0" sz="2400" lang="en-US">
                <a:latin typeface="Calibri" panose="020F0502020204030204" pitchFamily="34" charset="0"/>
                <a:cs typeface="Calibri" panose="020F0502020204030204" pitchFamily="34" charset="0"/>
              </a:rPr>
              <a:t>4 How do you use this word? How		used?</a:t>
            </a:r>
          </a:p>
          <a:p>
            <a:pPr indent="0" marL="0">
              <a:buNone/>
            </a:pPr>
            <a:r>
              <a:rPr dirty="0" sz="2400" lang="en-US">
                <a:latin typeface="Calibri" panose="020F0502020204030204" pitchFamily="34" charset="0"/>
                <a:cs typeface="Calibri" panose="020F0502020204030204" pitchFamily="34" charset="0"/>
              </a:rPr>
              <a:t>5 The price includes all taxes. All		in the price.</a:t>
            </a:r>
          </a:p>
          <a:p>
            <a:pPr indent="0" marL="0">
              <a:buNone/>
            </a:pPr>
            <a:r>
              <a:rPr dirty="0" sz="2400" lang="en-US">
                <a:latin typeface="Calibri" panose="020F0502020204030204" pitchFamily="34" charset="0"/>
                <a:cs typeface="Calibri" panose="020F0502020204030204" pitchFamily="34" charset="0"/>
              </a:rPr>
              <a:t>6 People warned us not to go out alone. We		.</a:t>
            </a:r>
          </a:p>
          <a:p>
            <a:pPr indent="0" marL="0">
              <a:buNone/>
            </a:pPr>
            <a:r>
              <a:rPr dirty="0" sz="2400" lang="en-US">
                <a:latin typeface="Calibri" panose="020F0502020204030204" pitchFamily="34" charset="0"/>
                <a:cs typeface="Calibri" panose="020F0502020204030204" pitchFamily="34" charset="0"/>
              </a:rPr>
              <a:t>7 We don’t use this office any more. This		.</a:t>
            </a:r>
          </a:p>
          <a:p>
            <a:pPr indent="0" marL="0">
              <a:buNone/>
            </a:pPr>
            <a:r>
              <a:rPr dirty="0" sz="2400" lang="en-US">
                <a:latin typeface="Calibri" panose="020F0502020204030204" pitchFamily="34" charset="0"/>
                <a:cs typeface="Calibri" panose="020F0502020204030204" pitchFamily="34" charset="0"/>
              </a:rPr>
              <a:t>8 They invited five hundred people to the Five hundred			wedding</a:t>
            </a:r>
            <a:r>
              <a:rPr dirty="0" sz="2400" lang="en-US" smtClean="0">
                <a:latin typeface="Calibri" panose="020F0502020204030204" pitchFamily="34" charset="0"/>
                <a:cs typeface="Calibri" panose="020F0502020204030204" pitchFamily="34" charset="0"/>
              </a:rPr>
              <a:t>.</a:t>
            </a:r>
            <a:endParaRPr dirty="0" sz="2400" lang="en-US">
              <a:latin typeface="Calibri" panose="020F0502020204030204" pitchFamily="34" charset="0"/>
              <a:cs typeface="Calibri" panose="020F0502020204030204"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28" name=""/>
        <p:cNvGrpSpPr/>
        <p:nvPr/>
      </p:nvGrpSpPr>
      <p:grpSpPr>
        <a:xfrm>
          <a:off x="0" y="0"/>
          <a:ext cx="0" cy="0"/>
          <a:chOff x="0" y="0"/>
          <a:chExt cx="0" cy="0"/>
        </a:xfrm>
      </p:grpSpPr>
      <p:sp>
        <p:nvSpPr>
          <p:cNvPr id="1048592" name="Заголовок 1"/>
          <p:cNvSpPr>
            <a:spLocks noGrp="1"/>
          </p:cNvSpPr>
          <p:nvPr>
            <p:ph type="title"/>
          </p:nvPr>
        </p:nvSpPr>
        <p:spPr/>
        <p:txBody>
          <a:bodyPr/>
          <a:p>
            <a:r>
              <a:rPr lang="uk-UA" noProof="1">
                <a:latin typeface="Calibri" panose="020F0502020204030204" pitchFamily="34" charset="0"/>
                <a:cs typeface="Calibri" panose="020F0502020204030204" pitchFamily="34" charset="0"/>
              </a:rPr>
              <a:t>Атестація 1 (16 годин)</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Практичне </a:t>
            </a:r>
            <a:r>
              <a:rPr lang="uk-UA" noProof="1">
                <a:latin typeface="Calibri" panose="020F0502020204030204" pitchFamily="34" charset="0"/>
                <a:cs typeface="Calibri" panose="020F0502020204030204" pitchFamily="34" charset="0"/>
              </a:rPr>
              <a:t>заняття </a:t>
            </a:r>
            <a:r>
              <a:rPr lang="uk-UA" noProof="1" smtClean="0">
                <a:latin typeface="Calibri" panose="020F0502020204030204" pitchFamily="34" charset="0"/>
                <a:cs typeface="Calibri" panose="020F0502020204030204" pitchFamily="34" charset="0"/>
              </a:rPr>
              <a:t>3(2 </a:t>
            </a:r>
            <a:r>
              <a:rPr lang="uk-UA" noProof="1">
                <a:latin typeface="Calibri" panose="020F0502020204030204" pitchFamily="34" charset="0"/>
                <a:cs typeface="Calibri" panose="020F0502020204030204" pitchFamily="34" charset="0"/>
              </a:rPr>
              <a:t>год.)</a:t>
            </a:r>
            <a:endParaRPr dirty="0" lang="uk-UA"/>
          </a:p>
        </p:txBody>
      </p:sp>
      <p:sp>
        <p:nvSpPr>
          <p:cNvPr id="1048593" name="Объект 2"/>
          <p:cNvSpPr>
            <a:spLocks noGrp="1"/>
          </p:cNvSpPr>
          <p:nvPr>
            <p:ph idx="1"/>
          </p:nvPr>
        </p:nvSpPr>
        <p:spPr>
          <a:xfrm>
            <a:off x="325315" y="2971800"/>
            <a:ext cx="11588262" cy="3604846"/>
          </a:xfrm>
        </p:spPr>
        <p:txBody>
          <a:bodyPr/>
          <a:p>
            <a:pPr indent="0" marL="0">
              <a:buNone/>
            </a:pPr>
            <a:r>
              <a:rPr b="1" dirty="0" lang="en-US">
                <a:latin typeface="Calibri" panose="020F0502020204030204" pitchFamily="34" charset="0"/>
                <a:cs typeface="Calibri" panose="020F0502020204030204" pitchFamily="34" charset="0"/>
              </a:rPr>
              <a:t>Topic </a:t>
            </a:r>
            <a:r>
              <a:rPr b="1" dirty="0" lang="uk-UA">
                <a:latin typeface="Calibri" panose="020F0502020204030204" pitchFamily="34" charset="0"/>
                <a:cs typeface="Calibri" panose="020F0502020204030204" pitchFamily="34" charset="0"/>
              </a:rPr>
              <a:t>«</a:t>
            </a:r>
            <a:r>
              <a:rPr b="1" dirty="0" lang="en-US">
                <a:latin typeface="Calibri" panose="020F0502020204030204" pitchFamily="34" charset="0"/>
                <a:cs typeface="Calibri" panose="020F0502020204030204" pitchFamily="34" charset="0"/>
              </a:rPr>
              <a:t>The Notion of Business. Active and Passive Voice</a:t>
            </a:r>
            <a:r>
              <a:rPr b="1" dirty="0" lang="uk-UA">
                <a:latin typeface="Calibri" panose="020F0502020204030204" pitchFamily="34" charset="0"/>
                <a:cs typeface="Calibri" panose="020F0502020204030204" pitchFamily="34" charset="0"/>
              </a:rPr>
              <a:t> 1</a:t>
            </a:r>
            <a:r>
              <a:rPr b="1" dirty="0" lang="en-US">
                <a:latin typeface="Calibri" panose="020F0502020204030204" pitchFamily="34" charset="0"/>
                <a:cs typeface="Calibri" panose="020F0502020204030204" pitchFamily="34" charset="0"/>
              </a:rPr>
              <a:t>.» Grammar revision</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Objectives: </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learn new vocabulary;</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practice grammar structures;</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enable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talk and write on the topic;</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a:t>
            </a:r>
            <a:r>
              <a:rPr dirty="0" lang="en-US" err="1">
                <a:latin typeface="Calibri" panose="020F0502020204030204" pitchFamily="34" charset="0"/>
                <a:cs typeface="Calibri" panose="020F0502020204030204" pitchFamily="34" charset="0"/>
              </a:rPr>
              <a:t>instil</a:t>
            </a:r>
            <a:r>
              <a:rPr dirty="0" lang="en-US">
                <a:latin typeface="Calibri" panose="020F0502020204030204" pitchFamily="34" charset="0"/>
                <a:cs typeface="Calibri" panose="020F0502020204030204" pitchFamily="34" charset="0"/>
              </a:rPr>
              <a:t> the idea that learning languages is necessary and essential;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encourage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go on learning English at the next level;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lay the foundations for future study in terms to basic structures, lexis, language functions and basic </a:t>
            </a:r>
            <a:r>
              <a:rPr dirty="0" lang="en-US" smtClean="0">
                <a:latin typeface="Calibri" panose="020F0502020204030204" pitchFamily="34" charset="0"/>
                <a:cs typeface="Calibri" panose="020F0502020204030204" pitchFamily="34" charset="0"/>
              </a:rPr>
              <a:t>study</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29" name=""/>
        <p:cNvGrpSpPr/>
        <p:nvPr/>
      </p:nvGrpSpPr>
      <p:grpSpPr>
        <a:xfrm>
          <a:off x="0" y="0"/>
          <a:ext cx="0" cy="0"/>
          <a:chOff x="0" y="0"/>
          <a:chExt cx="0" cy="0"/>
        </a:xfrm>
      </p:grpSpPr>
      <p:sp>
        <p:nvSpPr>
          <p:cNvPr id="1048594" name="Объект 2"/>
          <p:cNvSpPr>
            <a:spLocks noGrp="1"/>
          </p:cNvSpPr>
          <p:nvPr>
            <p:ph idx="1"/>
          </p:nvPr>
        </p:nvSpPr>
        <p:spPr>
          <a:xfrm>
            <a:off x="0" y="0"/>
            <a:ext cx="12192000" cy="6858000"/>
          </a:xfrm>
        </p:spPr>
        <p:txBody>
          <a:bodyPr bIns="720000" lIns="720000" rIns="720000" tIns="720000">
            <a:noAutofit/>
          </a:bodyPr>
          <a:p>
            <a:pPr indent="0" marL="0">
              <a:buNone/>
            </a:pPr>
            <a:r>
              <a:rPr b="1" dirty="0" sz="2200" lang="en-US">
                <a:latin typeface="Calibri" panose="020F0502020204030204" pitchFamily="34" charset="0"/>
                <a:cs typeface="Calibri" panose="020F0502020204030204" pitchFamily="34" charset="0"/>
              </a:rPr>
              <a:t>Plan:</a:t>
            </a:r>
            <a:endParaRPr b="1"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Vocabulary activity.</a:t>
            </a:r>
            <a:endParaRPr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Discussing of the Topic «The Notion of Business. Active and Passive Voice 1.» Grammar revision</a:t>
            </a:r>
            <a:endParaRPr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Listening, reading, writing, speaking.</a:t>
            </a:r>
            <a:endParaRPr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Grammar activity.</a:t>
            </a:r>
            <a:endParaRPr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Communicative activities :</a:t>
            </a:r>
            <a:br>
              <a:rPr dirty="0" sz="2200" lang="en-US">
                <a:latin typeface="Calibri" panose="020F0502020204030204" pitchFamily="34" charset="0"/>
                <a:cs typeface="Calibri" panose="020F0502020204030204" pitchFamily="34" charset="0"/>
              </a:rPr>
            </a:br>
            <a:r>
              <a:rPr dirty="0" sz="2200" lang="en-US">
                <a:latin typeface="Calibri" panose="020F0502020204030204" pitchFamily="34" charset="0"/>
                <a:cs typeface="Calibri" panose="020F0502020204030204" pitchFamily="34" charset="0"/>
              </a:rPr>
              <a:t>Task 1. Give the English equivalents the following words and word combinations.</a:t>
            </a:r>
            <a:br>
              <a:rPr dirty="0" sz="2200" lang="en-US">
                <a:latin typeface="Calibri" panose="020F0502020204030204" pitchFamily="34" charset="0"/>
                <a:cs typeface="Calibri" panose="020F0502020204030204" pitchFamily="34" charset="0"/>
              </a:rPr>
            </a:br>
            <a:r>
              <a:rPr dirty="0" sz="2200" lang="en-US">
                <a:latin typeface="Calibri" panose="020F0502020204030204" pitchFamily="34" charset="0"/>
                <a:cs typeface="Calibri" panose="020F0502020204030204" pitchFamily="34" charset="0"/>
              </a:rPr>
              <a:t>Task 2. Answer the questions to the text.</a:t>
            </a:r>
            <a:br>
              <a:rPr dirty="0" sz="2200" lang="en-US">
                <a:latin typeface="Calibri" panose="020F0502020204030204" pitchFamily="34" charset="0"/>
                <a:cs typeface="Calibri" panose="020F0502020204030204" pitchFamily="34" charset="0"/>
              </a:rPr>
            </a:br>
            <a:r>
              <a:rPr dirty="0" sz="2200" lang="en-US">
                <a:latin typeface="Calibri" panose="020F0502020204030204" pitchFamily="34" charset="0"/>
                <a:cs typeface="Calibri" panose="020F0502020204030204" pitchFamily="34" charset="0"/>
              </a:rPr>
              <a:t>Task 3. Fill in the blanks with the necessary words from the active vocabulary. </a:t>
            </a:r>
            <a:br>
              <a:rPr dirty="0" sz="2200" lang="en-US">
                <a:latin typeface="Calibri" panose="020F0502020204030204" pitchFamily="34" charset="0"/>
                <a:cs typeface="Calibri" panose="020F0502020204030204" pitchFamily="34" charset="0"/>
              </a:rPr>
            </a:br>
            <a:r>
              <a:rPr dirty="0" sz="2200" lang="en-US">
                <a:latin typeface="Calibri" panose="020F0502020204030204" pitchFamily="34" charset="0"/>
                <a:cs typeface="Calibri" panose="020F0502020204030204" pitchFamily="34" charset="0"/>
              </a:rPr>
              <a:t>Task 4. Complete the following sentences.</a:t>
            </a:r>
            <a:br>
              <a:rPr dirty="0" sz="2200" lang="en-US">
                <a:latin typeface="Calibri" panose="020F0502020204030204" pitchFamily="34" charset="0"/>
                <a:cs typeface="Calibri" panose="020F0502020204030204" pitchFamily="34" charset="0"/>
              </a:rPr>
            </a:br>
            <a:r>
              <a:rPr dirty="0" sz="2200" lang="en-US">
                <a:latin typeface="Calibri" panose="020F0502020204030204" pitchFamily="34" charset="0"/>
                <a:cs typeface="Calibri" panose="020F0502020204030204" pitchFamily="34" charset="0"/>
              </a:rPr>
              <a:t>Task 5. Put in the right order. The underlined word is the beginning of the sentence.</a:t>
            </a:r>
            <a:br>
              <a:rPr dirty="0" sz="2200" lang="en-US">
                <a:latin typeface="Calibri" panose="020F0502020204030204" pitchFamily="34" charset="0"/>
                <a:cs typeface="Calibri" panose="020F0502020204030204" pitchFamily="34" charset="0"/>
              </a:rPr>
            </a:br>
            <a:r>
              <a:rPr dirty="0" sz="2200" lang="en-US">
                <a:latin typeface="Calibri" panose="020F0502020204030204" pitchFamily="34" charset="0"/>
                <a:cs typeface="Calibri" panose="020F0502020204030204" pitchFamily="34" charset="0"/>
              </a:rPr>
              <a:t>Task 6. Translate the following sentences into English.</a:t>
            </a:r>
            <a:br>
              <a:rPr dirty="0" sz="2200" lang="en-US">
                <a:latin typeface="Calibri" panose="020F0502020204030204" pitchFamily="34" charset="0"/>
                <a:cs typeface="Calibri" panose="020F0502020204030204" pitchFamily="34" charset="0"/>
              </a:rPr>
            </a:br>
            <a:r>
              <a:rPr dirty="0" sz="2200" lang="en-US">
                <a:latin typeface="Calibri" panose="020F0502020204030204" pitchFamily="34" charset="0"/>
                <a:cs typeface="Calibri" panose="020F0502020204030204" pitchFamily="34" charset="0"/>
              </a:rPr>
              <a:t>Home task: Reading an additional text on the topic </a:t>
            </a:r>
            <a:endParaRPr dirty="0" sz="2200" lang="uk-UA">
              <a:latin typeface="Calibri" panose="020F0502020204030204" pitchFamily="34" charset="0"/>
              <a:cs typeface="Calibri" panose="020F0502020204030204"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30" name=""/>
        <p:cNvGrpSpPr/>
        <p:nvPr/>
      </p:nvGrpSpPr>
      <p:grpSpPr>
        <a:xfrm>
          <a:off x="0" y="0"/>
          <a:ext cx="0" cy="0"/>
          <a:chOff x="0" y="0"/>
          <a:chExt cx="0" cy="0"/>
        </a:xfrm>
      </p:grpSpPr>
      <p:sp>
        <p:nvSpPr>
          <p:cNvPr id="1048595" name="Объект 2"/>
          <p:cNvSpPr>
            <a:spLocks noGrp="1"/>
          </p:cNvSpPr>
          <p:nvPr>
            <p:ph idx="1"/>
          </p:nvPr>
        </p:nvSpPr>
        <p:spPr>
          <a:xfrm>
            <a:off x="0" y="0"/>
            <a:ext cx="12192000" cy="6858000"/>
          </a:xfrm>
        </p:spPr>
        <p:txBody>
          <a:bodyPr bIns="720000" lIns="720000" rIns="720000" tIns="720000">
            <a:normAutofit/>
          </a:bodyPr>
          <a:p>
            <a:pPr algn="just" indent="0" marL="0">
              <a:buNone/>
            </a:pPr>
            <a:r>
              <a:rPr b="1" dirty="0" sz="2400" lang="ru-RU" err="1">
                <a:latin typeface="Calibri" panose="020F0502020204030204" pitchFamily="34" charset="0"/>
                <a:cs typeface="Calibri" panose="020F0502020204030204" pitchFamily="34" charset="0"/>
              </a:rPr>
              <a:t>Хід</a:t>
            </a:r>
            <a:r>
              <a:rPr b="1" dirty="0" sz="2400" lang="ru-RU">
                <a:latin typeface="Calibri" panose="020F0502020204030204" pitchFamily="34" charset="0"/>
                <a:cs typeface="Calibri" panose="020F0502020204030204" pitchFamily="34" charset="0"/>
              </a:rPr>
              <a:t> </a:t>
            </a:r>
            <a:r>
              <a:rPr b="1" dirty="0" sz="2400" lang="ru-RU" err="1">
                <a:latin typeface="Calibri" panose="020F0502020204030204" pitchFamily="34" charset="0"/>
                <a:cs typeface="Calibri" panose="020F0502020204030204" pitchFamily="34" charset="0"/>
              </a:rPr>
              <a:t>заняття</a:t>
            </a:r>
            <a:r>
              <a:rPr b="1" dirty="0" sz="2400" lang="ru-RU">
                <a:latin typeface="Calibri" panose="020F0502020204030204" pitchFamily="34" charset="0"/>
                <a:cs typeface="Calibri" panose="020F0502020204030204" pitchFamily="34" charset="0"/>
              </a:rPr>
              <a:t> </a:t>
            </a:r>
            <a:r>
              <a:rPr b="1" dirty="0" sz="2400" lang="en-US">
                <a:latin typeface="Calibri" panose="020F0502020204030204" pitchFamily="34" charset="0"/>
                <a:cs typeface="Calibri" panose="020F0502020204030204" pitchFamily="34" charset="0"/>
              </a:rPr>
              <a:t>(Procedure</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algn="just" indent="0" marL="0">
              <a:buNone/>
            </a:pPr>
            <a:endParaRPr dirty="0" sz="2400" lang="uk-UA">
              <a:latin typeface="Calibri" panose="020F0502020204030204" pitchFamily="34" charset="0"/>
              <a:cs typeface="Calibri" panose="020F0502020204030204" pitchFamily="34" charset="0"/>
            </a:endParaRPr>
          </a:p>
          <a:p>
            <a:pPr algn="just" indent="0" marL="0">
              <a:buNone/>
            </a:pPr>
            <a:r>
              <a:rPr b="1" dirty="0" sz="2400" lang="en-US">
                <a:latin typeface="Calibri" panose="020F0502020204030204" pitchFamily="34" charset="0"/>
                <a:cs typeface="Calibri" panose="020F0502020204030204" pitchFamily="34" charset="0"/>
              </a:rPr>
              <a:t>1.Learn the new words and word combinations.</a:t>
            </a:r>
            <a:endParaRPr dirty="0" sz="2400" lang="uk-UA">
              <a:latin typeface="Calibri" panose="020F0502020204030204" pitchFamily="34" charset="0"/>
              <a:cs typeface="Calibri" panose="020F0502020204030204" pitchFamily="34" charset="0"/>
            </a:endParaRPr>
          </a:p>
          <a:p>
            <a:pPr algn="just" indent="0" marL="0">
              <a:buNone/>
            </a:pPr>
            <a:r>
              <a:rPr b="1" dirty="0" sz="2400" lang="en-US">
                <a:latin typeface="Calibri" panose="020F0502020204030204" pitchFamily="34" charset="0"/>
                <a:cs typeface="Calibri" panose="020F0502020204030204" pitchFamily="34" charset="0"/>
              </a:rPr>
              <a:t>2.Make some questions on the text.</a:t>
            </a:r>
            <a:endParaRPr dirty="0" sz="2400" lang="uk-UA">
              <a:latin typeface="Calibri" panose="020F0502020204030204" pitchFamily="34" charset="0"/>
              <a:cs typeface="Calibri" panose="020F0502020204030204" pitchFamily="34" charset="0"/>
            </a:endParaRPr>
          </a:p>
          <a:p>
            <a:pPr algn="just" indent="0" marL="0">
              <a:buNone/>
            </a:pPr>
            <a:r>
              <a:rPr b="1" dirty="0" sz="2400" lang="en-US">
                <a:latin typeface="Calibri" panose="020F0502020204030204" pitchFamily="34" charset="0"/>
                <a:cs typeface="Calibri" panose="020F0502020204030204" pitchFamily="34" charset="0"/>
              </a:rPr>
              <a:t>3.Read the text and translate into Ukrainian in the written form.</a:t>
            </a:r>
            <a:endParaRPr dirty="0" sz="2400" lang="uk-UA">
              <a:latin typeface="Calibri" panose="020F0502020204030204" pitchFamily="34" charset="0"/>
              <a:cs typeface="Calibri" panose="020F0502020204030204" pitchFamily="34" charset="0"/>
            </a:endParaRPr>
          </a:p>
          <a:p>
            <a:pPr algn="just" indent="0" marL="0">
              <a:buNone/>
            </a:pPr>
            <a:r>
              <a:rPr b="1" dirty="0" sz="2400" lang="en-US">
                <a:latin typeface="Calibri" panose="020F0502020204030204" pitchFamily="34" charset="0"/>
                <a:cs typeface="Calibri" panose="020F0502020204030204" pitchFamily="34" charset="0"/>
              </a:rPr>
              <a:t>4. Make summery of the text in English.</a:t>
            </a:r>
            <a:endParaRPr dirty="0" sz="2400" lang="uk-UA">
              <a:latin typeface="Calibri" panose="020F0502020204030204" pitchFamily="34" charset="0"/>
              <a:cs typeface="Calibri" panose="020F0502020204030204" pitchFamily="34" charset="0"/>
            </a:endParaRPr>
          </a:p>
          <a:p>
            <a:pPr algn="just" indent="0" marL="0">
              <a:buNone/>
            </a:pPr>
            <a:r>
              <a:rPr b="1" dirty="0" sz="2400" lang="en-US">
                <a:latin typeface="Calibri" panose="020F0502020204030204" pitchFamily="34" charset="0"/>
                <a:cs typeface="Calibri" panose="020F0502020204030204" pitchFamily="34" charset="0"/>
              </a:rPr>
              <a:t> </a:t>
            </a:r>
            <a:endParaRPr dirty="0" sz="2400" lang="uk-UA">
              <a:latin typeface="Calibri" panose="020F0502020204030204" pitchFamily="34" charset="0"/>
              <a:cs typeface="Calibri" panose="020F0502020204030204" pitchFamily="34" charset="0"/>
            </a:endParaRPr>
          </a:p>
          <a:p>
            <a:pPr algn="just" indent="0" marL="0">
              <a:spcBef>
                <a:spcPts val="0"/>
              </a:spcBef>
              <a:buNone/>
            </a:pPr>
            <a:r>
              <a:rPr dirty="0" sz="2400" lang="uk-UA">
                <a:latin typeface="Calibri" panose="020F0502020204030204" pitchFamily="34" charset="0"/>
                <a:cs typeface="Calibri" panose="020F0502020204030204" pitchFamily="34" charset="0"/>
              </a:rPr>
              <a:t>A </a:t>
            </a:r>
            <a:r>
              <a:rPr dirty="0" sz="2400" lang="uk-UA" err="1">
                <a:latin typeface="Calibri" panose="020F0502020204030204" pitchFamily="34" charset="0"/>
                <a:cs typeface="Calibri" panose="020F0502020204030204" pitchFamily="34" charset="0"/>
              </a:rPr>
              <a:t>business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is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an</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organization</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or</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enterprising</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entity</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engaged</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in</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commercial</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industrial</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or</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professional</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activities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Businesses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can</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be</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for-profit</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entities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or</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non-profit</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organizations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that</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operate</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to</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fulfil</a:t>
            </a:r>
            <a:r>
              <a:rPr dirty="0" sz="2400" lang="uk-UA">
                <a:latin typeface="Calibri" panose="020F0502020204030204" pitchFamily="34" charset="0"/>
                <a:cs typeface="Calibri" panose="020F0502020204030204" pitchFamily="34" charset="0"/>
              </a:rPr>
              <a:t> a </a:t>
            </a:r>
            <a:r>
              <a:rPr dirty="0" sz="2400" lang="uk-UA" err="1">
                <a:latin typeface="Calibri" panose="020F0502020204030204" pitchFamily="34" charset="0"/>
                <a:cs typeface="Calibri" panose="020F0502020204030204" pitchFamily="34" charset="0"/>
              </a:rPr>
              <a:t>charitable</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mission</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or</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further</a:t>
            </a:r>
            <a:r>
              <a:rPr dirty="0" sz="2400" lang="uk-UA">
                <a:latin typeface="Calibri" panose="020F0502020204030204" pitchFamily="34" charset="0"/>
                <a:cs typeface="Calibri" panose="020F0502020204030204" pitchFamily="34" charset="0"/>
              </a:rPr>
              <a:t> a </a:t>
            </a:r>
            <a:r>
              <a:rPr dirty="0" sz="2400" lang="uk-UA" err="1">
                <a:latin typeface="Calibri" panose="020F0502020204030204" pitchFamily="34" charset="0"/>
                <a:cs typeface="Calibri" panose="020F0502020204030204" pitchFamily="34" charset="0"/>
              </a:rPr>
              <a:t>social</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cause</a:t>
            </a:r>
            <a:r>
              <a:rPr dirty="0" sz="2400" lang="uk-UA">
                <a:latin typeface="Calibri" panose="020F0502020204030204" pitchFamily="34" charset="0"/>
                <a:cs typeface="Calibri" panose="020F0502020204030204" pitchFamily="34" charset="0"/>
              </a:rPr>
              <a:t>.</a:t>
            </a:r>
          </a:p>
          <a:p>
            <a:pPr algn="just" indent="0" marL="0">
              <a:spcBef>
                <a:spcPts val="0"/>
              </a:spcBef>
              <a:buNone/>
            </a:pPr>
            <a:r>
              <a:rPr dirty="0" sz="2400" lang="uk-UA" err="1">
                <a:latin typeface="Calibri" panose="020F0502020204030204" pitchFamily="34" charset="0"/>
                <a:cs typeface="Calibri" panose="020F0502020204030204" pitchFamily="34" charset="0"/>
              </a:rPr>
              <a:t>Business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is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also</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the</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organized</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efforts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and</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activities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of</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individuals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to</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produce</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and</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sell</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goods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and</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services</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for</a:t>
            </a:r>
            <a:r>
              <a:rPr dirty="0" sz="2400" lang="uk-UA">
                <a:latin typeface="Calibri" panose="020F0502020204030204" pitchFamily="34" charset="0"/>
                <a:cs typeface="Calibri" panose="020F0502020204030204" pitchFamily="34" charset="0"/>
              </a:rPr>
              <a:t> </a:t>
            </a:r>
            <a:r>
              <a:rPr dirty="0" sz="2400" lang="uk-UA" err="1">
                <a:latin typeface="Calibri" panose="020F0502020204030204" pitchFamily="34" charset="0"/>
                <a:cs typeface="Calibri" panose="020F0502020204030204" pitchFamily="34" charset="0"/>
              </a:rPr>
              <a:t>profit</a:t>
            </a:r>
            <a:r>
              <a:rPr dirty="0" sz="2400" lang="uk-UA" smtClean="0">
                <a:latin typeface="Calibri" panose="020F0502020204030204" pitchFamily="34" charset="0"/>
                <a:cs typeface="Calibri" panose="020F0502020204030204" pitchFamily="34" charset="0"/>
              </a:rPr>
              <a:t>.</a:t>
            </a:r>
          </a:p>
          <a:p>
            <a:endParaRPr dirty="0" lang="uk-UA"/>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31" name=""/>
        <p:cNvGrpSpPr/>
        <p:nvPr/>
      </p:nvGrpSpPr>
      <p:grpSpPr>
        <a:xfrm>
          <a:off x="0" y="0"/>
          <a:ext cx="0" cy="0"/>
          <a:chOff x="0" y="0"/>
          <a:chExt cx="0" cy="0"/>
        </a:xfrm>
      </p:grpSpPr>
      <p:sp>
        <p:nvSpPr>
          <p:cNvPr id="1048596" name="Объект 2"/>
          <p:cNvSpPr>
            <a:spLocks noGrp="1"/>
          </p:cNvSpPr>
          <p:nvPr>
            <p:ph idx="1"/>
          </p:nvPr>
        </p:nvSpPr>
        <p:spPr>
          <a:xfrm>
            <a:off x="0" y="0"/>
            <a:ext cx="12192000" cy="6858000"/>
          </a:xfrm>
        </p:spPr>
        <p:txBody>
          <a:bodyPr bIns="720000" lIns="720000" rIns="720000" tIns="720000">
            <a:normAutofit/>
          </a:bodyPr>
          <a:p>
            <a:pPr algn="just" indent="0" marL="0">
              <a:spcBef>
                <a:spcPts val="0"/>
              </a:spcBef>
              <a:buNone/>
            </a:pPr>
            <a:endParaRPr dirty="0" sz="2000" lang="uk-UA" smtClean="0">
              <a:latin typeface="Calibri" panose="020F0502020204030204" pitchFamily="34" charset="0"/>
              <a:cs typeface="Calibri" panose="020F0502020204030204" pitchFamily="34" charset="0"/>
            </a:endParaRPr>
          </a:p>
          <a:p>
            <a:pPr algn="just" indent="0" marL="0">
              <a:spcBef>
                <a:spcPts val="0"/>
              </a:spcBef>
              <a:buNone/>
            </a:pPr>
            <a:r>
              <a:rPr dirty="0" sz="2000" lang="en-US" smtClean="0">
                <a:latin typeface="Calibri" panose="020F0502020204030204" pitchFamily="34" charset="0"/>
                <a:cs typeface="Calibri" panose="020F0502020204030204" pitchFamily="34" charset="0"/>
              </a:rPr>
              <a:t>Generally</a:t>
            </a:r>
            <a:r>
              <a:rPr dirty="0" sz="2000" lang="en-US">
                <a:latin typeface="Calibri" panose="020F0502020204030204" pitchFamily="34" charset="0"/>
                <a:cs typeface="Calibri" panose="020F0502020204030204" pitchFamily="34" charset="0"/>
              </a:rPr>
              <a:t>, a business begins with a business concept (the idea) and a name. Depending on the nature of the business, extensive market research may be necessary to determine whether turning the idea into a business is feasible and if the business can deliver value to consumers. The business name can be one of the most valuable assets of a firm; therefore, careful consideration should be given when choosing it. Businesses operating under fictitious names must be registered with the state.</a:t>
            </a:r>
          </a:p>
          <a:p>
            <a:pPr algn="just" indent="0" marL="0">
              <a:spcBef>
                <a:spcPts val="0"/>
              </a:spcBef>
              <a:buNone/>
            </a:pPr>
            <a:r>
              <a:rPr dirty="0" sz="2000" lang="en-US">
                <a:latin typeface="Calibri" panose="020F0502020204030204" pitchFamily="34" charset="0"/>
                <a:cs typeface="Calibri" panose="020F0502020204030204" pitchFamily="34" charset="0"/>
              </a:rPr>
              <a:t>Businesses mainly form after the development of a business plan, which is a formal document detailing a business’s goals and objectives, and its strategies of how it will achieve the goals and objectives. Business plans are almost essential when borrowing capital to begin operations.</a:t>
            </a:r>
          </a:p>
          <a:p>
            <a:pPr algn="just" indent="0" marL="0">
              <a:spcBef>
                <a:spcPts val="0"/>
              </a:spcBef>
              <a:buNone/>
            </a:pPr>
            <a:r>
              <a:rPr dirty="0" sz="2000" lang="en-US">
                <a:latin typeface="Calibri" panose="020F0502020204030204" pitchFamily="34" charset="0"/>
                <a:cs typeface="Calibri" panose="020F0502020204030204" pitchFamily="34" charset="0"/>
              </a:rPr>
              <a:t>It is also important to determine the legal structure of the business.</a:t>
            </a:r>
          </a:p>
          <a:p>
            <a:pPr algn="just" indent="0" marL="0">
              <a:spcBef>
                <a:spcPts val="0"/>
              </a:spcBef>
              <a:buNone/>
            </a:pPr>
            <a:r>
              <a:rPr dirty="0" sz="2000" lang="en-US">
                <a:latin typeface="Calibri" panose="020F0502020204030204" pitchFamily="34" charset="0"/>
                <a:cs typeface="Calibri" panose="020F0502020204030204" pitchFamily="34" charset="0"/>
              </a:rPr>
              <a:t>Depending on the type of business, it may need to secure permits, adhere to registration requirements, and obtain licenses to operate legally.</a:t>
            </a:r>
          </a:p>
          <a:p>
            <a:pPr algn="just" indent="0" marL="0">
              <a:spcBef>
                <a:spcPts val="0"/>
              </a:spcBef>
              <a:buNone/>
            </a:pPr>
            <a:r>
              <a:rPr dirty="0" sz="2000" lang="en-US">
                <a:latin typeface="Calibri" panose="020F0502020204030204" pitchFamily="34" charset="0"/>
                <a:cs typeface="Calibri" panose="020F0502020204030204" pitchFamily="34" charset="0"/>
              </a:rPr>
              <a:t>The most common structures are sole proprietorships, partnerships, corporations and limited liability companies, with sole proprietorships being the most prevalent. A sole proprietorship, as its name suggests, is a business owned and operated by a single person. There is no legal separation between the business and the owner; therefore, the tax and legal liabilities of the business are that of the owner. A partnership is a business relationship between two or more people who join to conduct business.</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32" name=""/>
        <p:cNvGrpSpPr/>
        <p:nvPr/>
      </p:nvGrpSpPr>
      <p:grpSpPr>
        <a:xfrm>
          <a:off x="0" y="0"/>
          <a:ext cx="0" cy="0"/>
          <a:chOff x="0" y="0"/>
          <a:chExt cx="0" cy="0"/>
        </a:xfrm>
      </p:grpSpPr>
      <p:sp>
        <p:nvSpPr>
          <p:cNvPr id="1048597" name="Объект 2"/>
          <p:cNvSpPr>
            <a:spLocks noGrp="1"/>
          </p:cNvSpPr>
          <p:nvPr>
            <p:ph idx="1"/>
          </p:nvPr>
        </p:nvSpPr>
        <p:spPr>
          <a:xfrm>
            <a:off x="0" y="0"/>
            <a:ext cx="12192000" cy="6858000"/>
          </a:xfrm>
        </p:spPr>
        <p:txBody>
          <a:bodyPr bIns="720000" lIns="720000" rIns="720000" tIns="720000">
            <a:noAutofit/>
          </a:bodyPr>
          <a:p>
            <a:pPr algn="just" indent="0" marL="0">
              <a:spcBef>
                <a:spcPts val="0"/>
              </a:spcBef>
              <a:buNone/>
            </a:pPr>
            <a:r>
              <a:rPr dirty="0" sz="2400" lang="en-US" smtClean="0">
                <a:latin typeface="Calibri" panose="020F0502020204030204" pitchFamily="34" charset="0"/>
                <a:cs typeface="Calibri" panose="020F0502020204030204" pitchFamily="34" charset="0"/>
              </a:rPr>
              <a:t>Each </a:t>
            </a:r>
            <a:r>
              <a:rPr dirty="0" sz="2400" lang="en-US">
                <a:latin typeface="Calibri" panose="020F0502020204030204" pitchFamily="34" charset="0"/>
                <a:cs typeface="Calibri" panose="020F0502020204030204" pitchFamily="34" charset="0"/>
              </a:rPr>
              <a:t>partner contributes resources and money to the business and shares in the profits and losses of the business. The shared profits and losses are recorded on each partner’s tax return. A corporation is a business in which a group of people act together as a single entity; most commonly, owners of a corporation are shareholders who exchange consideration for the corporation’s common stock. Incorporating a business releases owners of financial liability of business obligations; however, a corporation has </a:t>
            </a:r>
            <a:r>
              <a:rPr dirty="0" sz="2400" lang="en-US" err="1">
                <a:latin typeface="Calibri" panose="020F0502020204030204" pitchFamily="34" charset="0"/>
                <a:cs typeface="Calibri" panose="020F0502020204030204" pitchFamily="34" charset="0"/>
              </a:rPr>
              <a:t>unfavourable</a:t>
            </a:r>
            <a:r>
              <a:rPr dirty="0" sz="2400" lang="en-US">
                <a:latin typeface="Calibri" panose="020F0502020204030204" pitchFamily="34" charset="0"/>
                <a:cs typeface="Calibri" panose="020F0502020204030204" pitchFamily="34" charset="0"/>
              </a:rPr>
              <a:t> taxation rules for the owners of the business. For this reason, a relatively new business structure, a limited liability company (LLC), is available. This structure combines the pass-through taxation benefits of a partnership with the limited-liability benefits of a corporation.</a:t>
            </a:r>
          </a:p>
          <a:p>
            <a:pPr algn="just" indent="0" marL="0">
              <a:spcBef>
                <a:spcPts val="0"/>
              </a:spcBef>
              <a:buNone/>
            </a:pPr>
            <a:r>
              <a:rPr dirty="0" sz="2400" lang="en-US">
                <a:latin typeface="Calibri" panose="020F0502020204030204" pitchFamily="34" charset="0"/>
                <a:cs typeface="Calibri" panose="020F0502020204030204" pitchFamily="34" charset="0"/>
              </a:rPr>
              <a:t>Business sizes range from small owner-operated companies, such as family restaurants, to multinational conglomerates, such as General Electric. Larger businesses may issue corporate stock to finance operations. In this case, the company is publicly traded and has reporting and operating restrictions. Alternatively, smaller businesses may operate more independently of regulators.</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33" name=""/>
        <p:cNvGrpSpPr/>
        <p:nvPr/>
      </p:nvGrpSpPr>
      <p:grpSpPr>
        <a:xfrm>
          <a:off x="0" y="0"/>
          <a:ext cx="0" cy="0"/>
          <a:chOff x="0" y="0"/>
          <a:chExt cx="0" cy="0"/>
        </a:xfrm>
      </p:grpSpPr>
      <p:sp>
        <p:nvSpPr>
          <p:cNvPr id="1048598" name="Объект 2"/>
          <p:cNvSpPr>
            <a:spLocks noGrp="1"/>
          </p:cNvSpPr>
          <p:nvPr>
            <p:ph idx="1"/>
          </p:nvPr>
        </p:nvSpPr>
        <p:spPr>
          <a:xfrm>
            <a:off x="0" y="0"/>
            <a:ext cx="12192000" cy="6858000"/>
          </a:xfrm>
        </p:spPr>
        <p:txBody>
          <a:bodyPr bIns="720000" lIns="720000" rIns="720000" tIns="720000">
            <a:noAutofit/>
          </a:bodyPr>
          <a:p>
            <a:pPr algn="just" indent="0" marL="0">
              <a:buNone/>
            </a:pPr>
            <a:r>
              <a:rPr dirty="0" sz="2200" lang="en-US" smtClean="0">
                <a:latin typeface="Calibri" panose="020F0502020204030204" pitchFamily="34" charset="0"/>
                <a:cs typeface="Calibri" panose="020F0502020204030204" pitchFamily="34" charset="0"/>
              </a:rPr>
              <a:t>A </a:t>
            </a:r>
            <a:r>
              <a:rPr dirty="0" sz="2200" lang="en-US">
                <a:latin typeface="Calibri" panose="020F0502020204030204" pitchFamily="34" charset="0"/>
                <a:cs typeface="Calibri" panose="020F0502020204030204" pitchFamily="34" charset="0"/>
              </a:rPr>
              <a:t>company may describe its business by communicating the industry in which it operates. For example, the real estate business, advertising business or mattress production business are industries in which a business can exist. Because the term “business” can be interchanged with day-to- day operations as well as the overall formation of a company, the term is often used to indicate transactions regarding an underlying product or service. For example, ExxonMobil transacts business by providing oil </a:t>
            </a:r>
            <a:r>
              <a:rPr dirty="0" sz="2200" lang="en-US" smtClean="0">
                <a:latin typeface="Calibri" panose="020F0502020204030204" pitchFamily="34" charset="0"/>
                <a:cs typeface="Calibri" panose="020F0502020204030204" pitchFamily="34" charset="0"/>
              </a:rPr>
              <a:t>.</a:t>
            </a:r>
            <a:endParaRPr dirty="0" sz="2200" lang="uk-UA" smtClean="0">
              <a:latin typeface="Calibri" panose="020F0502020204030204" pitchFamily="34" charset="0"/>
              <a:cs typeface="Calibri" panose="020F0502020204030204" pitchFamily="34" charset="0"/>
            </a:endParaRPr>
          </a:p>
          <a:p>
            <a:pPr algn="just" indent="0" marL="0">
              <a:buNone/>
            </a:pPr>
            <a:endParaRPr dirty="0" sz="2200" lang="en-US">
              <a:latin typeface="Calibri" panose="020F0502020204030204" pitchFamily="34" charset="0"/>
              <a:cs typeface="Calibri" panose="020F0502020204030204" pitchFamily="34" charset="0"/>
            </a:endParaRPr>
          </a:p>
          <a:p>
            <a:pPr algn="just" indent="0" marL="0">
              <a:buNone/>
            </a:pPr>
            <a:r>
              <a:rPr b="1" dirty="0" sz="2200" lang="en-US">
                <a:latin typeface="Calibri" panose="020F0502020204030204" pitchFamily="34" charset="0"/>
                <a:cs typeface="Calibri" panose="020F0502020204030204" pitchFamily="34" charset="0"/>
              </a:rPr>
              <a:t>Discussion questions</a:t>
            </a:r>
            <a:r>
              <a:rPr b="1" dirty="0" sz="2200" lang="en-US" smtClean="0">
                <a:latin typeface="Calibri" panose="020F0502020204030204" pitchFamily="34" charset="0"/>
                <a:cs typeface="Calibri" panose="020F0502020204030204" pitchFamily="34" charset="0"/>
              </a:rPr>
              <a:t>:</a:t>
            </a:r>
            <a:endParaRPr dirty="0" sz="2200" lang="en-US">
              <a:latin typeface="Calibri" panose="020F0502020204030204" pitchFamily="34" charset="0"/>
              <a:cs typeface="Calibri" panose="020F0502020204030204" pitchFamily="34" charset="0"/>
            </a:endParaRPr>
          </a:p>
          <a:p>
            <a:pPr algn="just" indent="0" marL="0">
              <a:buNone/>
            </a:pPr>
            <a:r>
              <a:rPr dirty="0" sz="2200" lang="en-US">
                <a:latin typeface="Calibri" panose="020F0502020204030204" pitchFamily="34" charset="0"/>
                <a:cs typeface="Calibri" panose="020F0502020204030204" pitchFamily="34" charset="0"/>
              </a:rPr>
              <a:t>1. The general notion of business.</a:t>
            </a:r>
          </a:p>
          <a:p>
            <a:pPr algn="just" indent="0" marL="0">
              <a:buNone/>
            </a:pPr>
            <a:r>
              <a:rPr dirty="0" sz="2200" lang="en-US">
                <a:latin typeface="Calibri" panose="020F0502020204030204" pitchFamily="34" charset="0"/>
                <a:cs typeface="Calibri" panose="020F0502020204030204" pitchFamily="34" charset="0"/>
              </a:rPr>
              <a:t>2. Starting a business.</a:t>
            </a:r>
          </a:p>
          <a:p>
            <a:pPr algn="just" indent="0" marL="0">
              <a:buNone/>
            </a:pPr>
            <a:r>
              <a:rPr dirty="0" sz="2200" lang="en-US">
                <a:latin typeface="Calibri" panose="020F0502020204030204" pitchFamily="34" charset="0"/>
                <a:cs typeface="Calibri" panose="020F0502020204030204" pitchFamily="34" charset="0"/>
              </a:rPr>
              <a:t>3. Business structures.</a:t>
            </a:r>
          </a:p>
          <a:p>
            <a:pPr algn="just" indent="0" marL="0">
              <a:buNone/>
            </a:pPr>
            <a:r>
              <a:rPr dirty="0" sz="2200" lang="en-US">
                <a:latin typeface="Calibri" panose="020F0502020204030204" pitchFamily="34" charset="0"/>
                <a:cs typeface="Calibri" panose="020F0502020204030204" pitchFamily="34" charset="0"/>
              </a:rPr>
              <a:t>4. Business sizes.</a:t>
            </a:r>
          </a:p>
          <a:p>
            <a:pPr algn="just" indent="0" marL="0">
              <a:buNone/>
            </a:pPr>
            <a:r>
              <a:rPr dirty="0" sz="2200" lang="en-US">
                <a:latin typeface="Calibri" panose="020F0502020204030204" pitchFamily="34" charset="0"/>
                <a:cs typeface="Calibri" panose="020F0502020204030204" pitchFamily="34" charset="0"/>
              </a:rPr>
              <a:t>5. Business Operations of a company in </a:t>
            </a:r>
            <a:r>
              <a:rPr dirty="0" sz="2200" lang="en-US" smtClean="0">
                <a:latin typeface="Calibri" panose="020F0502020204030204" pitchFamily="34" charset="0"/>
                <a:cs typeface="Calibri" panose="020F0502020204030204" pitchFamily="34" charset="0"/>
              </a:rPr>
              <a:t>Industries</a:t>
            </a:r>
            <a:r>
              <a:rPr dirty="0" sz="2200" lang="uk-UA" smtClean="0">
                <a:latin typeface="Calibri" panose="020F0502020204030204" pitchFamily="34" charset="0"/>
                <a:cs typeface="Calibri" panose="020F0502020204030204" pitchFamily="34" charset="0"/>
              </a:rPr>
              <a:t>.</a:t>
            </a:r>
            <a:endParaRPr dirty="0" sz="2200" lang="en-US">
              <a:latin typeface="Calibri" panose="020F0502020204030204" pitchFamily="34" charset="0"/>
              <a:cs typeface="Calibri" panose="020F0502020204030204"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34" name=""/>
        <p:cNvGrpSpPr/>
        <p:nvPr/>
      </p:nvGrpSpPr>
      <p:grpSpPr>
        <a:xfrm>
          <a:off x="0" y="0"/>
          <a:ext cx="0" cy="0"/>
          <a:chOff x="0" y="0"/>
          <a:chExt cx="0" cy="0"/>
        </a:xfrm>
      </p:grpSpPr>
      <p:sp>
        <p:nvSpPr>
          <p:cNvPr id="1048599" name="Объект 2"/>
          <p:cNvSpPr>
            <a:spLocks noGrp="1"/>
          </p:cNvSpPr>
          <p:nvPr>
            <p:ph idx="1"/>
          </p:nvPr>
        </p:nvSpPr>
        <p:spPr>
          <a:xfrm>
            <a:off x="0" y="0"/>
            <a:ext cx="12192000" cy="6858000"/>
          </a:xfrm>
        </p:spPr>
        <p:txBody>
          <a:bodyPr bIns="720000" lIns="720000" rIns="720000" tIns="720000">
            <a:normAutofit/>
          </a:bodyPr>
          <a:p>
            <a:pPr algn="just" indent="0" marL="0">
              <a:buNone/>
            </a:pPr>
            <a:r>
              <a:rPr b="1" dirty="0" sz="2000" lang="en-US">
                <a:latin typeface="Calibri" panose="020F0502020204030204" pitchFamily="34" charset="0"/>
                <a:cs typeface="Calibri" panose="020F0502020204030204" pitchFamily="34" charset="0"/>
              </a:rPr>
              <a:t>1) Complete the sentences. Use these verbs in the correct form, present or past:</a:t>
            </a:r>
          </a:p>
          <a:p>
            <a:pPr algn="just" indent="0" marL="0">
              <a:buNone/>
            </a:pPr>
            <a:endParaRPr dirty="0" sz="2000" lang="uk-UA" smtClean="0">
              <a:latin typeface="Calibri" panose="020F0502020204030204" pitchFamily="34" charset="0"/>
              <a:cs typeface="Calibri" panose="020F0502020204030204" pitchFamily="34" charset="0"/>
            </a:endParaRPr>
          </a:p>
          <a:p>
            <a:pPr algn="just" indent="0" marL="0">
              <a:buNone/>
            </a:pPr>
            <a:endParaRPr dirty="0" sz="2000" lang="en-US">
              <a:latin typeface="Calibri" panose="020F0502020204030204" pitchFamily="34" charset="0"/>
              <a:cs typeface="Calibri" panose="020F0502020204030204" pitchFamily="34" charset="0"/>
            </a:endParaRPr>
          </a:p>
          <a:p>
            <a:pPr algn="just" indent="0" marL="0">
              <a:buNone/>
            </a:pPr>
            <a:r>
              <a:rPr dirty="0" sz="2000" lang="en-US">
                <a:latin typeface="Calibri" panose="020F0502020204030204" pitchFamily="34" charset="0"/>
                <a:cs typeface="Calibri" panose="020F0502020204030204" pitchFamily="34" charset="0"/>
              </a:rPr>
              <a:t> </a:t>
            </a:r>
          </a:p>
          <a:p>
            <a:pPr algn="just" indent="0" marL="0">
              <a:buNone/>
            </a:pPr>
            <a:r>
              <a:rPr dirty="0" sz="2000" lang="en-US">
                <a:latin typeface="Calibri" panose="020F0502020204030204" pitchFamily="34" charset="0"/>
                <a:cs typeface="Calibri" panose="020F0502020204030204" pitchFamily="34" charset="0"/>
              </a:rPr>
              <a:t>1 Many accidents are caused  by careless driving.</a:t>
            </a:r>
          </a:p>
          <a:p>
            <a:pPr algn="just" indent="0" marL="0">
              <a:buNone/>
            </a:pPr>
            <a:r>
              <a:rPr dirty="0" sz="2000" lang="en-US">
                <a:latin typeface="Calibri" panose="020F0502020204030204" pitchFamily="34" charset="0"/>
                <a:cs typeface="Calibri" panose="020F0502020204030204" pitchFamily="34" charset="0"/>
              </a:rPr>
              <a:t>2 Cheese			from milk.</a:t>
            </a:r>
          </a:p>
          <a:p>
            <a:pPr algn="just" indent="0" marL="0">
              <a:buNone/>
            </a:pPr>
            <a:r>
              <a:rPr dirty="0" sz="2000" lang="en-US">
                <a:latin typeface="Calibri" panose="020F0502020204030204" pitchFamily="34" charset="0"/>
                <a:cs typeface="Calibri" panose="020F0502020204030204" pitchFamily="34" charset="0"/>
              </a:rPr>
              <a:t>3 The roof of the building			in a storm a few days ago.</a:t>
            </a:r>
          </a:p>
          <a:p>
            <a:pPr algn="just" indent="0" marL="0">
              <a:buNone/>
            </a:pPr>
            <a:r>
              <a:rPr dirty="0" sz="2000" lang="en-US">
                <a:latin typeface="Calibri" panose="020F0502020204030204" pitchFamily="34" charset="0"/>
                <a:cs typeface="Calibri" panose="020F0502020204030204" pitchFamily="34" charset="0"/>
              </a:rPr>
              <a:t>4 A cinema is a place where films	</a:t>
            </a:r>
            <a:r>
              <a:rPr dirty="0" lang="en-US">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a:t>
            </a:r>
            <a:endParaRPr dirty="0" lang="uk-UA" smtClean="0">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5 You			to the party. Why didn’t you go?</a:t>
            </a:r>
          </a:p>
          <a:p>
            <a:pPr algn="just" indent="0" marL="0">
              <a:buNone/>
            </a:pPr>
            <a:r>
              <a:rPr dirty="0" lang="en-US">
                <a:latin typeface="Calibri" panose="020F0502020204030204" pitchFamily="34" charset="0"/>
                <a:cs typeface="Calibri" panose="020F0502020204030204" pitchFamily="34" charset="0"/>
              </a:rPr>
              <a:t>6 This plant is very rare. It			in very few places.</a:t>
            </a:r>
          </a:p>
          <a:p>
            <a:pPr algn="just" indent="0" marL="0">
              <a:buNone/>
            </a:pPr>
            <a:r>
              <a:rPr dirty="0" lang="en-US">
                <a:latin typeface="Calibri" panose="020F0502020204030204" pitchFamily="34" charset="0"/>
                <a:cs typeface="Calibri" panose="020F0502020204030204" pitchFamily="34" charset="0"/>
              </a:rPr>
              <a:t>7 Although we were driving fast, we			by a lot of other cars.</a:t>
            </a:r>
          </a:p>
          <a:p>
            <a:pPr algn="just" indent="0" marL="0">
              <a:buNone/>
            </a:pPr>
            <a:r>
              <a:rPr dirty="0" lang="en-US">
                <a:latin typeface="Calibri" panose="020F0502020204030204" pitchFamily="34" charset="0"/>
                <a:cs typeface="Calibri" panose="020F0502020204030204" pitchFamily="34" charset="0"/>
              </a:rPr>
              <a:t>8 In the US, elections for president			every four years.</a:t>
            </a:r>
          </a:p>
          <a:p>
            <a:pPr algn="just" indent="0" marL="0">
              <a:buNone/>
            </a:pPr>
            <a:r>
              <a:rPr dirty="0" lang="en-US">
                <a:latin typeface="Calibri" panose="020F0502020204030204" pitchFamily="34" charset="0"/>
                <a:cs typeface="Calibri" panose="020F0502020204030204" pitchFamily="34" charset="0"/>
              </a:rPr>
              <a:t>9 There was an accident last night, but fortunately nobody			.</a:t>
            </a:r>
          </a:p>
          <a:p>
            <a:pPr algn="just" indent="0" marL="0">
              <a:buNone/>
            </a:pPr>
            <a:r>
              <a:rPr dirty="0" lang="en-US">
                <a:latin typeface="Calibri" panose="020F0502020204030204" pitchFamily="34" charset="0"/>
                <a:cs typeface="Calibri" panose="020F0502020204030204" pitchFamily="34" charset="0"/>
              </a:rPr>
              <a:t>10 You can’t see the house from the road. It			by trees.</a:t>
            </a:r>
          </a:p>
          <a:p>
            <a:pPr algn="just" indent="0" marL="0">
              <a:buNone/>
            </a:pPr>
            <a:r>
              <a:rPr dirty="0" lang="en-US">
                <a:latin typeface="Calibri" panose="020F0502020204030204" pitchFamily="34" charset="0"/>
                <a:cs typeface="Calibri" panose="020F0502020204030204" pitchFamily="34" charset="0"/>
              </a:rPr>
              <a:t>11 I never received the letter. It			to the wrong address.</a:t>
            </a:r>
          </a:p>
          <a:p>
            <a:pPr algn="just" indent="0" marL="0">
              <a:buNone/>
            </a:pPr>
            <a:r>
              <a:rPr dirty="0" lang="en-US">
                <a:latin typeface="Calibri" panose="020F0502020204030204" pitchFamily="34" charset="0"/>
                <a:cs typeface="Calibri" panose="020F0502020204030204" pitchFamily="34" charset="0"/>
              </a:rPr>
              <a:t>12 The company I work for			by a much larger company.</a:t>
            </a:r>
            <a:endParaRPr dirty="0" lang="uk-UA">
              <a:latin typeface="Calibri" panose="020F0502020204030204" pitchFamily="34" charset="0"/>
              <a:cs typeface="Calibri" panose="020F0502020204030204" pitchFamily="34" charset="0"/>
            </a:endParaRPr>
          </a:p>
        </p:txBody>
      </p:sp>
      <p:pic>
        <p:nvPicPr>
          <p:cNvPr id="2097152" name="Рисунок 3"/>
          <p:cNvPicPr>
            <a:picLocks noChangeAspect="1"/>
          </p:cNvPicPr>
          <p:nvPr/>
        </p:nvPicPr>
        <p:blipFill>
          <a:blip xmlns:r="http://schemas.openxmlformats.org/officeDocument/2006/relationships" r:embed="rId1"/>
          <a:stretch>
            <a:fillRect/>
          </a:stretch>
        </p:blipFill>
        <p:spPr>
          <a:xfrm>
            <a:off x="2242788" y="1142958"/>
            <a:ext cx="6775392" cy="800141"/>
          </a:xfrm>
          <a:prstGeom prst="rect"/>
        </p:spPr>
      </p:pic>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35" name=""/>
        <p:cNvGrpSpPr/>
        <p:nvPr/>
      </p:nvGrpSpPr>
      <p:grpSpPr>
        <a:xfrm>
          <a:off x="0" y="0"/>
          <a:ext cx="0" cy="0"/>
          <a:chOff x="0" y="0"/>
          <a:chExt cx="0" cy="0"/>
        </a:xfrm>
      </p:grpSpPr>
      <p:sp>
        <p:nvSpPr>
          <p:cNvPr id="1048600" name="Объект 2"/>
          <p:cNvSpPr>
            <a:spLocks noGrp="1"/>
          </p:cNvSpPr>
          <p:nvPr>
            <p:ph idx="1"/>
          </p:nvPr>
        </p:nvSpPr>
        <p:spPr>
          <a:xfrm>
            <a:off x="0" y="0"/>
            <a:ext cx="12192000" cy="6858000"/>
          </a:xfrm>
        </p:spPr>
        <p:txBody>
          <a:bodyPr bIns="720000" lIns="720000" rIns="720000" tIns="720000"/>
          <a:p>
            <a:pPr algn="just" indent="0" marL="0">
              <a:buNone/>
            </a:pPr>
            <a:r>
              <a:rPr b="1" dirty="0" sz="2400" lang="en-US">
                <a:latin typeface="Calibri" panose="020F0502020204030204" pitchFamily="34" charset="0"/>
                <a:cs typeface="Calibri" panose="020F0502020204030204" pitchFamily="34" charset="0"/>
              </a:rPr>
              <a:t>2) Write questions using the passive. Some are present and some are past</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algn="just" indent="0" marL="0">
              <a:buNone/>
            </a:pPr>
            <a:endParaRPr dirty="0" sz="2400" lang="en-US">
              <a:latin typeface="Calibri" panose="020F0502020204030204" pitchFamily="34" charset="0"/>
              <a:cs typeface="Calibri" panose="020F0502020204030204" pitchFamily="34" charset="0"/>
            </a:endParaRPr>
          </a:p>
          <a:p>
            <a:pPr algn="just" indent="0" marL="0">
              <a:buNone/>
            </a:pPr>
            <a:r>
              <a:rPr dirty="0" sz="2400" lang="en-US">
                <a:latin typeface="Calibri" panose="020F0502020204030204" pitchFamily="34" charset="0"/>
                <a:cs typeface="Calibri" panose="020F0502020204030204" pitchFamily="34" charset="0"/>
              </a:rPr>
              <a:t>1	Ask about glass. (how / make?)                 How is glass made?</a:t>
            </a:r>
          </a:p>
          <a:p>
            <a:pPr algn="just" indent="0" marL="0">
              <a:buNone/>
            </a:pPr>
            <a:r>
              <a:rPr dirty="0" sz="2400" lang="en-US">
                <a:latin typeface="Calibri" panose="020F0502020204030204" pitchFamily="34" charset="0"/>
                <a:cs typeface="Calibri" panose="020F0502020204030204" pitchFamily="34" charset="0"/>
              </a:rPr>
              <a:t>2	Ask about television. (when / invent?) When </a:t>
            </a:r>
          </a:p>
          <a:p>
            <a:pPr algn="just" indent="0" marL="0">
              <a:buNone/>
            </a:pPr>
            <a:r>
              <a:rPr dirty="0" sz="2400" lang="en-US">
                <a:latin typeface="Calibri" panose="020F0502020204030204" pitchFamily="34" charset="0"/>
                <a:cs typeface="Calibri" panose="020F0502020204030204" pitchFamily="34" charset="0"/>
              </a:rPr>
              <a:t>3	Ask about mountains. (how / form?) </a:t>
            </a:r>
          </a:p>
          <a:p>
            <a:pPr algn="just" indent="0" marL="0">
              <a:buNone/>
            </a:pPr>
            <a:r>
              <a:rPr dirty="0" sz="2400" lang="en-US">
                <a:latin typeface="Calibri" panose="020F0502020204030204" pitchFamily="34" charset="0"/>
                <a:cs typeface="Calibri" panose="020F0502020204030204" pitchFamily="34" charset="0"/>
              </a:rPr>
              <a:t>4	Ask about DNA. (when / discover?) </a:t>
            </a:r>
          </a:p>
          <a:p>
            <a:pPr algn="just" indent="0" marL="0">
              <a:buNone/>
            </a:pPr>
            <a:r>
              <a:rPr dirty="0" sz="2400" lang="en-US">
                <a:latin typeface="Calibri" panose="020F0502020204030204" pitchFamily="34" charset="0"/>
                <a:cs typeface="Calibri" panose="020F0502020204030204" pitchFamily="34" charset="0"/>
              </a:rPr>
              <a:t>5	Ask about silver. (what / use for?)</a:t>
            </a:r>
          </a:p>
          <a:p>
            <a:endParaRPr dirty="0" lang="uk-UA"/>
          </a:p>
        </p:txBody>
      </p:sp>
    </p:spTree>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algn="ctr" blurRad="55880" dir="5400000" dist="15240" rotWithShape="0">
              <a:srgbClr val="000000">
                <a:alpha val="45000"/>
              </a:srgbClr>
            </a:outerShdw>
          </a:effectLst>
          <a:scene3d>
            <a:camera prst="orthographicFront">
              <a:rot lat="0" lon="0" rev="0"/>
            </a:camera>
            <a:lightRig dir="tl" rig="brightRoom"/>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theme>
</file>

<file path=ppt/theme/theme2.xml><?xml version="1.0" encoding="utf-8"?>
<a:theme xmlns:a="http://schemas.openxmlformats.org/drawingml/2006/main" name="Office 主题">
  <a:themeElements>
    <a:clrScheme name="Office">
      <a:dk1>
        <a:sysClr lastClr="000000" val="windowText"/>
      </a:dk1>
      <a:lt1>
        <a:sysClr lastClr="FFFFFF" val="window"/>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H Sarabun PSK"/>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TH Sarabun PSK"/>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algn="ctr" blurRad="57150" dir="5400000" dist="19050"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theme>
</file>

<file path=docProps/app.xml><?xml version="1.0" encoding="utf-8"?>
<Properties xmlns="http://schemas.openxmlformats.org/officeDocument/2006/extended-properties">
  <Application>Microsoft Office PowerPoint</Application>
  <ScaleCrop>0</ScaleCrop>
  <Company>SPecialiST RePack</Company>
  <LinksUpToDate>0</LinksUpToDate>
  <AppVersion>16.0000</AppVersion>
</Properties>
</file>

<file path=docProps/core.xml><?xml version="1.0" encoding="utf-8"?>
<cp:coreProperties xmlns:cp="http://schemas.openxmlformats.org/package/2006/metadata/core-properties" xmlns:dc="http://purl.org/dc/elements/1.1/" xmlns:dcterms="http://purl.org/dc/terms/" xmlns:xsi="http://www.w3.org/2001/XMLSchema-instance">
  <dc:title>Конспекти практичних занять з дисципліни «Ділова іноземна мова»  з галузі знань 14 Електрична інженерія, спеціальність 141 Електроенергетика, електротехніка та електромеханіка  Семестр 9 (30 годин)</dc:title>
  <dc:creator>Ваня Тищенко</dc:creator>
  <cp:lastModifiedBy>Ваня Тищенко</cp:lastModifiedBy>
  <dcterms:created xsi:type="dcterms:W3CDTF">2024-09-07T08:01:52Z</dcterms:created>
  <dcterms:modified xsi:type="dcterms:W3CDTF">2024-09-09T09:29:21Z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f997c895d7fb465c9476b6a42abcb73a</vt:lpwstr>
  </property>
</Properties>
</file>