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1.xml" ContentType="application/vnd.openxmlformats-officedocument.theme+xml"/>
  <Override PartName="/ppt/notesMasters/notesMaster1.xml" ContentType="application/vnd.openxmlformats-officedocument.presentationml.notesMaster+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tableStyles.xml" ContentType="application/vnd.openxmlformats-officedocument.presentationml.tableStyles+xml"/>
  <Override PartName="/ppt/presProps.xml" ContentType="application/vnd.openxmlformats-officedocument.presentationml.presProps+xml"/>
  <Override PartName="/ppt/viewProps.xml" ContentType="application/vnd.openxmlformats-officedocument.presentationml.viewProps+xml"/>
  <Override PartName="/docProps/app.xml" ContentType="application/vnd.openxmlformats-officedocument.extended-properties+xml"/>
  <Override PartName="/docProps/core.xml" ContentType="application/vnd.openxmlformats-package.core-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2" Type="http://schemas.openxmlformats.org/officeDocument/2006/relationships/extended-properties" Target="docProps/app.xml"/><Relationship Id="rId3" Type="http://schemas.openxmlformats.org/package/2006/relationships/metadata/core-properties" Target="docProps/core.xml"/><Relationship Id="rId4" Type="http://schemas.openxmlformats.org/officeDocument/2006/relationships/custom-properties" Target="docProps/custom.xml"/></Relationships>
</file>

<file path=ppt/presentation.xml><?xml version="1.0" encoding="utf-8"?>
<p:presentation xmlns:p="http://schemas.openxmlformats.org/presentationml/2006/main" xmlns:r="http://schemas.openxmlformats.org/officeDocument/2006/relationships" xmlns:a="http://schemas.openxmlformats.org/drawingml/2006/main" saveSubsetFonts="1">
  <p:sldMasterIdLst>
    <p:sldMasterId id="2147483648" r:id="rId1"/>
  </p:sldMasterIdLst>
  <p:notesMasterIdLst>
    <p:notesMasterId r:id="rId2"/>
  </p:notesMasterIdLst>
  <p:sldIdLst>
    <p:sldId id="256" r:id="rId3"/>
    <p:sldId id="257" r:id="rId4"/>
    <p:sldId id="258" r:id="rId5"/>
    <p:sldId id="259" r:id="rId6"/>
    <p:sldId id="260" r:id="rId7"/>
    <p:sldId id="261" r:id="rId8"/>
    <p:sldId id="262" r:id="rId9"/>
    <p:sldId id="263" r:id="rId10"/>
    <p:sldId id="264" r:id="rId11"/>
    <p:sldId id="265" r:id="rId12"/>
    <p:sldId id="266" r:id="rId13"/>
    <p:sldId id="267" r:id="rId14"/>
    <p:sldId id="268" r:id="rId15"/>
    <p:sldId id="269" r:id="rId16"/>
  </p:sldIdLst>
  <p:sldSz type="screen16x9" cy="6858000" cx="12192000"/>
  <p:notesSz cx="6858000" cy="9144000"/>
  <p:defaultTextStyle>
    <a:defPPr>
      <a:defRPr lang="uk-UA"/>
    </a:defPPr>
    <a:lvl1pPr algn="l" defTabSz="914400" eaLnBrk="1" hangingPunct="1" latinLnBrk="0" marL="0" rtl="0">
      <a:defRPr sz="1800" kern="1200">
        <a:solidFill>
          <a:schemeClr val="tx1"/>
        </a:solidFill>
        <a:latin typeface="+mn-lt"/>
        <a:ea typeface="+mn-ea"/>
        <a:cs typeface="+mn-cs"/>
      </a:defRPr>
    </a:lvl1pPr>
    <a:lvl2pPr algn="l" defTabSz="914400" eaLnBrk="1" hangingPunct="1" latinLnBrk="0" marL="457200" rtl="0">
      <a:defRPr sz="1800" kern="1200">
        <a:solidFill>
          <a:schemeClr val="tx1"/>
        </a:solidFill>
        <a:latin typeface="+mn-lt"/>
        <a:ea typeface="+mn-ea"/>
        <a:cs typeface="+mn-cs"/>
      </a:defRPr>
    </a:lvl2pPr>
    <a:lvl3pPr algn="l" defTabSz="914400" eaLnBrk="1" hangingPunct="1" latinLnBrk="0" marL="914400" rtl="0">
      <a:defRPr sz="1800" kern="1200">
        <a:solidFill>
          <a:schemeClr val="tx1"/>
        </a:solidFill>
        <a:latin typeface="+mn-lt"/>
        <a:ea typeface="+mn-ea"/>
        <a:cs typeface="+mn-cs"/>
      </a:defRPr>
    </a:lvl3pPr>
    <a:lvl4pPr algn="l" defTabSz="914400" eaLnBrk="1" hangingPunct="1" latinLnBrk="0" marL="1371600" rtl="0">
      <a:defRPr sz="1800" kern="1200">
        <a:solidFill>
          <a:schemeClr val="tx1"/>
        </a:solidFill>
        <a:latin typeface="+mn-lt"/>
        <a:ea typeface="+mn-ea"/>
        <a:cs typeface="+mn-cs"/>
      </a:defRPr>
    </a:lvl4pPr>
    <a:lvl5pPr algn="l" defTabSz="914400" eaLnBrk="1" hangingPunct="1" latinLnBrk="0" marL="1828800" rtl="0">
      <a:defRPr sz="1800" kern="1200">
        <a:solidFill>
          <a:schemeClr val="tx1"/>
        </a:solidFill>
        <a:latin typeface="+mn-lt"/>
        <a:ea typeface="+mn-ea"/>
        <a:cs typeface="+mn-cs"/>
      </a:defRPr>
    </a:lvl5pPr>
    <a:lvl6pPr algn="l" defTabSz="914400" eaLnBrk="1" hangingPunct="1" latinLnBrk="0" marL="2286000" rtl="0">
      <a:defRPr sz="1800" kern="1200">
        <a:solidFill>
          <a:schemeClr val="tx1"/>
        </a:solidFill>
        <a:latin typeface="+mn-lt"/>
        <a:ea typeface="+mn-ea"/>
        <a:cs typeface="+mn-cs"/>
      </a:defRPr>
    </a:lvl6pPr>
    <a:lvl7pPr algn="l" defTabSz="914400" eaLnBrk="1" hangingPunct="1" latinLnBrk="0" marL="2743200" rtl="0">
      <a:defRPr sz="1800" kern="1200">
        <a:solidFill>
          <a:schemeClr val="tx1"/>
        </a:solidFill>
        <a:latin typeface="+mn-lt"/>
        <a:ea typeface="+mn-ea"/>
        <a:cs typeface="+mn-cs"/>
      </a:defRPr>
    </a:lvl7pPr>
    <a:lvl8pPr algn="l" defTabSz="914400" eaLnBrk="1" hangingPunct="1" latinLnBrk="0" marL="3200400" rtl="0">
      <a:defRPr sz="1800" kern="1200">
        <a:solidFill>
          <a:schemeClr val="tx1"/>
        </a:solidFill>
        <a:latin typeface="+mn-lt"/>
        <a:ea typeface="+mn-ea"/>
        <a:cs typeface="+mn-cs"/>
      </a:defRPr>
    </a:lvl8pPr>
    <a:lvl9pPr algn="l" defTabSz="914400" eaLnBrk="1" hangingPunct="1" latinLnBrk="0" marL="3657600" rtl="0">
      <a:defRPr sz="1800" kern="1200">
        <a:solidFill>
          <a:schemeClr val="tx1"/>
        </a:solidFill>
        <a:latin typeface="+mn-lt"/>
        <a:ea typeface="+mn-ea"/>
        <a:cs typeface="+mn-cs"/>
      </a:defRPr>
    </a:lvl9pPr>
  </p:defaultTextStyle>
</p:presentation>
</file>

<file path=ppt/presProps.xml><?xml version="1.0" encoding="utf-8"?>
<p:presentationPr xmlns:p="http://schemas.openxmlformats.org/presentationml/2006/main" xmlns:r="http://schemas.openxmlformats.org/officeDocument/2006/relationships" xmlns:a="http://schemas.openxmlformats.org/drawingml/2006/main"/>
</file>

<file path=ppt/tableStyles.xml><?xml version="1.0" encoding="utf-8"?>
<a:tblStyleLst xmlns:a="http://schemas.openxmlformats.org/drawingml/2006/main" def="{5C22544A-7EE6-4342-B048-85BDC9FD1C3A}"/>
</file>

<file path=ppt/viewProps.xml><?xml version="1.0" encoding="utf-8"?>
<p:viewPr xmlns:p="http://schemas.openxmlformats.org/presentationml/2006/main" xmlns:r="http://schemas.openxmlformats.org/officeDocument/2006/relationships" xmlns:a="http://schemas.openxmlformats.org/drawingml/2006/main">
  <p:normalViewPr>
    <p:restoredLeft sz="15620"/>
    <p:restoredTop sz="94660"/>
  </p:normalViewPr>
  <p:slideViewPr>
    <p:cSldViewPr snapToGrid="0">
      <p:cViewPr varScale="1">
        <p:scale>
          <a:sx n="101" d="100"/>
          <a:sy n="101" d="100"/>
        </p:scale>
        <p:origin x="144" y="348"/>
      </p:cViewPr>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1" Type="http://schemas.openxmlformats.org/officeDocument/2006/relationships/slideMaster" Target="slideMasters/slideMaster1.xml"/><Relationship Id="rId2" Type="http://schemas.openxmlformats.org/officeDocument/2006/relationships/notesMaster" Target="notesMasters/notesMaster1.xml"/><Relationship Id="rId3" Type="http://schemas.openxmlformats.org/officeDocument/2006/relationships/slide" Target="slides/slide1.xml"/><Relationship Id="rId4" Type="http://schemas.openxmlformats.org/officeDocument/2006/relationships/slide" Target="slides/slide2.xml"/><Relationship Id="rId5" Type="http://schemas.openxmlformats.org/officeDocument/2006/relationships/slide" Target="slides/slide3.xml"/><Relationship Id="rId6" Type="http://schemas.openxmlformats.org/officeDocument/2006/relationships/slide" Target="slides/slide4.xml"/><Relationship Id="rId7" Type="http://schemas.openxmlformats.org/officeDocument/2006/relationships/slide" Target="slides/slide5.xml"/><Relationship Id="rId8" Type="http://schemas.openxmlformats.org/officeDocument/2006/relationships/slide" Target="slides/slide6.xml"/><Relationship Id="rId9" Type="http://schemas.openxmlformats.org/officeDocument/2006/relationships/slide" Target="slides/slide7.xml"/><Relationship Id="rId10" Type="http://schemas.openxmlformats.org/officeDocument/2006/relationships/slide" Target="slides/slide8.xml"/><Relationship Id="rId11" Type="http://schemas.openxmlformats.org/officeDocument/2006/relationships/slide" Target="slides/slide9.xml"/><Relationship Id="rId12" Type="http://schemas.openxmlformats.org/officeDocument/2006/relationships/slide" Target="slides/slide10.xml"/><Relationship Id="rId13" Type="http://schemas.openxmlformats.org/officeDocument/2006/relationships/slide" Target="slides/slide11.xml"/><Relationship Id="rId14" Type="http://schemas.openxmlformats.org/officeDocument/2006/relationships/slide" Target="slides/slide12.xml"/><Relationship Id="rId15" Type="http://schemas.openxmlformats.org/officeDocument/2006/relationships/slide" Target="slides/slide13.xml"/><Relationship Id="rId16" Type="http://schemas.openxmlformats.org/officeDocument/2006/relationships/slide" Target="slides/slide14.xml"/><Relationship Id="rId17" Type="http://schemas.openxmlformats.org/officeDocument/2006/relationships/tableStyles" Target="tableStyles.xml"/><Relationship Id="rId18" Type="http://schemas.openxmlformats.org/officeDocument/2006/relationships/presProps" Target="presProps.xml"/><Relationship Id="rId19" Type="http://schemas.openxmlformats.org/officeDocument/2006/relationships/viewProps" Target="viewProps.xml"/><Relationship Id="rId20" Type="http://schemas.openxmlformats.org/officeDocument/2006/relationships/theme" Target="theme/them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53" name=""/>
        <p:cNvGrpSpPr/>
        <p:nvPr/>
      </p:nvGrpSpPr>
      <p:grpSpPr>
        <a:xfrm>
          <a:off x="0" y="0"/>
          <a:ext cx="0" cy="0"/>
          <a:chOff x="0" y="0"/>
          <a:chExt cx="0" cy="0"/>
        </a:xfrm>
      </p:grpSpPr>
      <p:sp>
        <p:nvSpPr>
          <p:cNvPr id="1048656" name="Rectangle 2"/>
          <p:cNvSpPr>
            <a:spLocks noGrp="1" noChangeArrowheads="1"/>
          </p:cNvSpPr>
          <p:nvPr>
            <p:ph type="hdr" sz="quarter"/>
          </p:nvPr>
        </p:nvSpPr>
        <p:spPr bwMode="auto">
          <a:xfrm>
            <a:off x="2" y="1"/>
            <a:ext cx="3076575" cy="512763"/>
          </a:xfrm>
          <a:prstGeom prst="rect"/>
          <a:noFill/>
          <a:ln w="9525">
            <a:noFill/>
            <a:miter lim="800000"/>
            <a:headEnd/>
            <a:tailEnd/>
          </a:ln>
          <a:effectLst/>
        </p:spPr>
        <p:txBody>
          <a:bodyPr anchor="t" anchorCtr="0" bIns="45745" compatLnSpc="1" lIns="91492" numCol="1" rIns="91492" tIns="45745" vert="horz" wrap="square">
            <a:prstTxWarp prst="textNoShape"/>
          </a:bodyPr>
          <a:lstStyle>
            <a:lvl1pPr algn="l">
              <a:defRPr sz="1100"/>
            </a:lvl1pPr>
          </a:lstStyle>
          <a:p>
            <a:endParaRPr lang="en-US"/>
          </a:p>
        </p:txBody>
      </p:sp>
      <p:sp>
        <p:nvSpPr>
          <p:cNvPr id="1048657" name="Rectangle 3"/>
          <p:cNvSpPr>
            <a:spLocks noGrp="1" noChangeArrowheads="1"/>
          </p:cNvSpPr>
          <p:nvPr>
            <p:ph type="dt" idx="1"/>
          </p:nvPr>
        </p:nvSpPr>
        <p:spPr bwMode="auto">
          <a:xfrm>
            <a:off x="4021139" y="1"/>
            <a:ext cx="3076575" cy="512763"/>
          </a:xfrm>
          <a:prstGeom prst="rect"/>
          <a:noFill/>
          <a:ln w="9525">
            <a:noFill/>
            <a:miter lim="800000"/>
            <a:headEnd/>
            <a:tailEnd/>
          </a:ln>
          <a:effectLst/>
        </p:spPr>
        <p:txBody>
          <a:bodyPr anchor="t" anchorCtr="0" bIns="45745" compatLnSpc="1" lIns="91492" numCol="1" rIns="91492" tIns="45745" vert="horz" wrap="square">
            <a:prstTxWarp prst="textNoShape"/>
          </a:bodyPr>
          <a:lstStyle>
            <a:lvl1pPr algn="r">
              <a:defRPr sz="1100"/>
            </a:lvl1pPr>
          </a:lstStyle>
          <a:p>
            <a:endParaRPr lang="en-US"/>
          </a:p>
        </p:txBody>
      </p:sp>
      <p:sp>
        <p:nvSpPr>
          <p:cNvPr id="1048658" name="Rectangle 4"/>
          <p:cNvSpPr>
            <a:spLocks noChangeAspect="1" noRot="1" noGrp="1" noChangeArrowheads="1" noTextEdit="1"/>
          </p:cNvSpPr>
          <p:nvPr>
            <p:ph type="sldImg" idx="2"/>
          </p:nvPr>
        </p:nvSpPr>
        <p:spPr bwMode="auto">
          <a:xfrm>
            <a:off x="990600" y="766763"/>
            <a:ext cx="5118100" cy="3838575"/>
          </a:xfrm>
          <a:prstGeom prst="rect"/>
          <a:noFill/>
          <a:ln w="9525">
            <a:solidFill>
              <a:srgbClr val="000000"/>
            </a:solidFill>
            <a:miter lim="800000"/>
            <a:headEnd/>
            <a:tailEnd/>
          </a:ln>
          <a:effectLst/>
        </p:spPr>
      </p:sp>
      <p:sp>
        <p:nvSpPr>
          <p:cNvPr id="1048659" name="Rectangle 5"/>
          <p:cNvSpPr>
            <a:spLocks noGrp="1" noChangeArrowheads="1"/>
          </p:cNvSpPr>
          <p:nvPr>
            <p:ph type="body" sz="quarter" idx="3"/>
          </p:nvPr>
        </p:nvSpPr>
        <p:spPr bwMode="auto">
          <a:xfrm>
            <a:off x="709614" y="4862514"/>
            <a:ext cx="5680075" cy="4605337"/>
          </a:xfrm>
          <a:prstGeom prst="rect"/>
          <a:noFill/>
          <a:ln w="9525">
            <a:noFill/>
            <a:miter lim="800000"/>
            <a:headEnd/>
            <a:tailEnd/>
          </a:ln>
          <a:effectLst/>
        </p:spPr>
        <p:txBody>
          <a:bodyPr anchor="t" anchorCtr="0" bIns="45745" compatLnSpc="1" lIns="91492" numCol="1" rIns="91492" tIns="45745" vert="horz" wrap="square">
            <a:prstTxWarp prst="textNoShape"/>
          </a:bodyPr>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048660" name="Rectangle 6"/>
          <p:cNvSpPr>
            <a:spLocks noGrp="1" noChangeArrowheads="1"/>
          </p:cNvSpPr>
          <p:nvPr>
            <p:ph type="ftr" sz="quarter" idx="4"/>
          </p:nvPr>
        </p:nvSpPr>
        <p:spPr bwMode="auto">
          <a:xfrm>
            <a:off x="2" y="9720264"/>
            <a:ext cx="3076575" cy="512762"/>
          </a:xfrm>
          <a:prstGeom prst="rect"/>
          <a:noFill/>
          <a:ln w="9525">
            <a:noFill/>
            <a:miter lim="800000"/>
            <a:headEnd/>
            <a:tailEnd/>
          </a:ln>
          <a:effectLst/>
        </p:spPr>
        <p:txBody>
          <a:bodyPr anchor="b" anchorCtr="0" bIns="45745" compatLnSpc="1" lIns="91492" numCol="1" rIns="91492" tIns="45745" vert="horz" wrap="square">
            <a:prstTxWarp prst="textNoShape"/>
          </a:bodyPr>
          <a:lstStyle>
            <a:lvl1pPr algn="l">
              <a:defRPr sz="1100"/>
            </a:lvl1pPr>
          </a:lstStyle>
          <a:p>
            <a:endParaRPr lang="en-US"/>
          </a:p>
        </p:txBody>
      </p:sp>
      <p:sp>
        <p:nvSpPr>
          <p:cNvPr id="1048661" name="Rectangle 7"/>
          <p:cNvSpPr>
            <a:spLocks noGrp="1" noChangeArrowheads="1"/>
          </p:cNvSpPr>
          <p:nvPr>
            <p:ph type="sldNum" sz="quarter" idx="5"/>
          </p:nvPr>
        </p:nvSpPr>
        <p:spPr bwMode="auto">
          <a:xfrm>
            <a:off x="4021139" y="9720264"/>
            <a:ext cx="3076575" cy="512762"/>
          </a:xfrm>
          <a:prstGeom prst="rect"/>
          <a:noFill/>
          <a:ln w="9525">
            <a:noFill/>
            <a:miter lim="800000"/>
            <a:headEnd/>
            <a:tailEnd/>
          </a:ln>
          <a:effectLst/>
        </p:spPr>
        <p:txBody>
          <a:bodyPr anchor="b" anchorCtr="0" bIns="45745" compatLnSpc="1" lIns="91492" numCol="1" rIns="91492" tIns="45745" vert="horz" wrap="square">
            <a:prstTxWarp prst="textNoShape"/>
          </a:bodyPr>
          <a:lstStyle>
            <a:lvl1pPr algn="r">
              <a:defRPr sz="1100"/>
            </a:lvl1pPr>
          </a:lstStyle>
          <a:p>
            <a:fld id="{A9A0EA98-5831-4853-B862-C702E6EB345C}" type="slidenum">
              <a:rPr lang="en-US"/>
              <a:t>‹#›</a:t>
            </a:fld>
            <a:endParaRPr lang="en-US"/>
          </a:p>
        </p:txBody>
      </p:sp>
    </p:spTree>
  </p:cSld>
  <p:clrMap accent1="accent1" accent2="accent2" accent3="accent3" accent4="accent4" accent5="accent5" accent6="accent6" bg1="lt1" bg2="lt2" tx1="dk1" tx2="dk2" hlink="hlink" folHlink="folHlink"/>
  <p:notesStyle>
    <a:lvl1pPr algn="l" fontAlgn="base" rtl="0">
      <a:spcBef>
        <a:spcPct val="30000"/>
      </a:spcBef>
      <a:spcAft>
        <a:spcPct val="0"/>
      </a:spcAft>
      <a:defRPr sz="1200" kern="1200">
        <a:solidFill>
          <a:schemeClr val="tx1"/>
        </a:solidFill>
        <a:latin typeface="Arial" charset="0"/>
        <a:ea typeface="+mn-ea"/>
        <a:cs typeface="+mn-cs"/>
      </a:defRPr>
    </a:lvl1pPr>
    <a:lvl2pPr algn="l" fontAlgn="base" marL="457200" rtl="0">
      <a:spcBef>
        <a:spcPct val="30000"/>
      </a:spcBef>
      <a:spcAft>
        <a:spcPct val="0"/>
      </a:spcAft>
      <a:defRPr sz="1200" kern="1200">
        <a:solidFill>
          <a:schemeClr val="tx1"/>
        </a:solidFill>
        <a:latin typeface="Arial" charset="0"/>
        <a:ea typeface="+mn-ea"/>
        <a:cs typeface="+mn-cs"/>
      </a:defRPr>
    </a:lvl2pPr>
    <a:lvl3pPr algn="l" fontAlgn="base" marL="914400" rtl="0">
      <a:spcBef>
        <a:spcPct val="30000"/>
      </a:spcBef>
      <a:spcAft>
        <a:spcPct val="0"/>
      </a:spcAft>
      <a:defRPr sz="1200" kern="1200">
        <a:solidFill>
          <a:schemeClr val="tx1"/>
        </a:solidFill>
        <a:latin typeface="Arial" charset="0"/>
        <a:ea typeface="+mn-ea"/>
        <a:cs typeface="+mn-cs"/>
      </a:defRPr>
    </a:lvl3pPr>
    <a:lvl4pPr algn="l" fontAlgn="base" marL="1371600" rtl="0">
      <a:spcBef>
        <a:spcPct val="30000"/>
      </a:spcBef>
      <a:spcAft>
        <a:spcPct val="0"/>
      </a:spcAft>
      <a:defRPr sz="1200" kern="1200">
        <a:solidFill>
          <a:schemeClr val="tx1"/>
        </a:solidFill>
        <a:latin typeface="Arial" charset="0"/>
        <a:ea typeface="+mn-ea"/>
        <a:cs typeface="+mn-cs"/>
      </a:defRPr>
    </a:lvl4pPr>
    <a:lvl5pPr algn="l" fontAlgn="base" marL="1828800" rtl="0">
      <a:spcBef>
        <a:spcPct val="30000"/>
      </a:spcBef>
      <a:spcAft>
        <a:spcPct val="0"/>
      </a:spcAft>
      <a:defRPr sz="1200" kern="1200">
        <a:solidFill>
          <a:schemeClr val="tx1"/>
        </a:solidFill>
        <a:latin typeface="Arial" charset="0"/>
        <a:ea typeface="+mn-ea"/>
        <a:cs typeface="+mn-cs"/>
      </a:defRPr>
    </a:lvl5pPr>
    <a:lvl6pPr algn="l" defTabSz="914400" eaLnBrk="1" hangingPunct="1" latinLnBrk="0" marL="2286000" rtl="0">
      <a:defRPr sz="1200" kern="1200">
        <a:solidFill>
          <a:schemeClr val="tx1"/>
        </a:solidFill>
        <a:latin typeface="+mn-lt"/>
        <a:ea typeface="+mn-ea"/>
        <a:cs typeface="+mn-cs"/>
      </a:defRPr>
    </a:lvl6pPr>
    <a:lvl7pPr algn="l" defTabSz="914400" eaLnBrk="1" hangingPunct="1" latinLnBrk="0" marL="2743200" rtl="0">
      <a:defRPr sz="1200" kern="1200">
        <a:solidFill>
          <a:schemeClr val="tx1"/>
        </a:solidFill>
        <a:latin typeface="+mn-lt"/>
        <a:ea typeface="+mn-ea"/>
        <a:cs typeface="+mn-cs"/>
      </a:defRPr>
    </a:lvl7pPr>
    <a:lvl8pPr algn="l" defTabSz="914400" eaLnBrk="1" hangingPunct="1" latinLnBrk="0" marL="3200400" rtl="0">
      <a:defRPr sz="1200" kern="1200">
        <a:solidFill>
          <a:schemeClr val="tx1"/>
        </a:solidFill>
        <a:latin typeface="+mn-lt"/>
        <a:ea typeface="+mn-ea"/>
        <a:cs typeface="+mn-cs"/>
      </a:defRPr>
    </a:lvl8pPr>
    <a:lvl9pPr algn="l" defTabSz="914400" eaLnBrk="1" hangingPunct="1" latinLnBrk="0" marL="3657600" rtl="0">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type="title">
  <p:cSld name="Титульный слайд">
    <p:bg>
      <p:bgPr>
        <a:solidFill>
          <a:schemeClr val="accent2"/>
        </a:solidFill>
        <a:effectLst/>
      </p:bgPr>
    </p:bg>
    <p:spTree>
      <p:nvGrpSpPr>
        <p:cNvPr id="23" name=""/>
        <p:cNvGrpSpPr/>
        <p:nvPr/>
      </p:nvGrpSpPr>
      <p:grpSpPr>
        <a:xfrm>
          <a:off x="0" y="0"/>
          <a:ext cx="0" cy="0"/>
          <a:chOff x="0" y="0"/>
          <a:chExt cx="0" cy="0"/>
        </a:xfrm>
      </p:grpSpPr>
      <p:sp>
        <p:nvSpPr>
          <p:cNvPr id="1048581" name="Title 1"/>
          <p:cNvSpPr>
            <a:spLocks noGrp="1"/>
          </p:cNvSpPr>
          <p:nvPr>
            <p:ph type="ctrTitle"/>
          </p:nvPr>
        </p:nvSpPr>
        <p:spPr bwMode="blackWhite">
          <a:xfrm>
            <a:off x="1600200" y="2386744"/>
            <a:ext cx="8991600" cy="1645920"/>
          </a:xfrm>
          <a:solidFill>
            <a:srgbClr val="FFFFFF"/>
          </a:solidFill>
          <a:ln w="38100">
            <a:solidFill>
              <a:srgbClr val="404040"/>
            </a:solidFill>
          </a:ln>
        </p:spPr>
        <p:txBody>
          <a:bodyPr anchor="ctr" anchorCtr="1" lIns="274320" rIns="274320">
            <a:normAutofit/>
          </a:bodyPr>
          <a:lstStyle>
            <a:lvl1pPr algn="ctr">
              <a:defRPr sz="3800">
                <a:solidFill>
                  <a:srgbClr val="262626"/>
                </a:solidFill>
              </a:defRPr>
            </a:lvl1pPr>
          </a:lstStyle>
          <a:p>
            <a:r>
              <a:rPr lang="ru-RU" smtClean="0"/>
              <a:t>Образец заголовка</a:t>
            </a:r>
            <a:endParaRPr dirty="0" lang="en-US"/>
          </a:p>
        </p:txBody>
      </p:sp>
      <p:sp>
        <p:nvSpPr>
          <p:cNvPr id="1048582" name="Subtitle 2"/>
          <p:cNvSpPr>
            <a:spLocks noGrp="1"/>
          </p:cNvSpPr>
          <p:nvPr>
            <p:ph type="subTitle" idx="1"/>
          </p:nvPr>
        </p:nvSpPr>
        <p:spPr>
          <a:xfrm>
            <a:off x="2695194" y="4352544"/>
            <a:ext cx="6801612" cy="1239894"/>
          </a:xfrm>
          <a:noFill/>
        </p:spPr>
        <p:txBody>
          <a:bodyPr>
            <a:normAutofit/>
          </a:bodyPr>
          <a:lstStyle>
            <a:lvl1pPr algn="ctr" indent="0" marL="0">
              <a:buNone/>
              <a:defRPr sz="2000">
                <a:solidFill>
                  <a:schemeClr val="tx1">
                    <a:lumMod val="75000"/>
                    <a:lumOff val="25000"/>
                  </a:schemeClr>
                </a:solidFill>
              </a:defRPr>
            </a:lvl1pPr>
            <a:lvl2pPr algn="ctr" indent="0" marL="457200">
              <a:buNone/>
              <a:defRPr sz="2000"/>
            </a:lvl2pPr>
            <a:lvl3pPr algn="ctr" indent="0" marL="914400">
              <a:buNone/>
              <a:defRPr sz="1800"/>
            </a:lvl3pPr>
            <a:lvl4pPr algn="ctr" indent="0" marL="1371600">
              <a:buNone/>
              <a:defRPr sz="1600"/>
            </a:lvl4pPr>
            <a:lvl5pPr algn="ctr" indent="0" marL="1828800">
              <a:buNone/>
              <a:defRPr sz="1600"/>
            </a:lvl5pPr>
            <a:lvl6pPr algn="ctr" indent="0" marL="2286000">
              <a:buNone/>
              <a:defRPr sz="1600"/>
            </a:lvl6pPr>
            <a:lvl7pPr algn="ctr" indent="0" marL="2743200">
              <a:buNone/>
              <a:defRPr sz="1600"/>
            </a:lvl7pPr>
            <a:lvl8pPr algn="ctr" indent="0" marL="3200400">
              <a:buNone/>
              <a:defRPr sz="1600"/>
            </a:lvl8pPr>
            <a:lvl9pPr algn="ctr" indent="0" marL="3657600">
              <a:buNone/>
              <a:defRPr sz="1600"/>
            </a:lvl9pPr>
          </a:lstStyle>
          <a:p>
            <a:r>
              <a:rPr lang="ru-RU" smtClean="0"/>
              <a:t>Образец подзаголовка</a:t>
            </a:r>
            <a:endParaRPr dirty="0" lang="en-US"/>
          </a:p>
        </p:txBody>
      </p:sp>
      <p:sp>
        <p:nvSpPr>
          <p:cNvPr id="1048583" name="Date Placeholder 6"/>
          <p:cNvSpPr>
            <a:spLocks noGrp="1"/>
          </p:cNvSpPr>
          <p:nvPr>
            <p:ph type="dt" sz="half" idx="10"/>
          </p:nvPr>
        </p:nvSpPr>
        <p:spPr/>
        <p:txBody>
          <a:bodyPr/>
          <a:p>
            <a:fld id="{E8095ED3-2606-47B3-A10B-AFFE25880744}" type="datetimeFigureOut">
              <a:rPr lang="uk-UA" smtClean="0"/>
              <a:t>07.09.2024</a:t>
            </a:fld>
            <a:endParaRPr lang="uk-UA"/>
          </a:p>
        </p:txBody>
      </p:sp>
      <p:sp>
        <p:nvSpPr>
          <p:cNvPr id="1048584" name="Footer Placeholder 7"/>
          <p:cNvSpPr>
            <a:spLocks noGrp="1"/>
          </p:cNvSpPr>
          <p:nvPr>
            <p:ph type="ftr" sz="quarter" idx="11"/>
          </p:nvPr>
        </p:nvSpPr>
        <p:spPr/>
        <p:txBody>
          <a:bodyPr/>
          <a:p>
            <a:endParaRPr lang="uk-UA"/>
          </a:p>
        </p:txBody>
      </p:sp>
      <p:sp>
        <p:nvSpPr>
          <p:cNvPr id="1048585" name="Slide Number Placeholder 8"/>
          <p:cNvSpPr>
            <a:spLocks noGrp="1"/>
          </p:cNvSpPr>
          <p:nvPr>
            <p:ph type="sldNum" sz="quarter" idx="12"/>
          </p:nvPr>
        </p:nvSpPr>
        <p:spPr/>
        <p:txBody>
          <a:bodyPr/>
          <a:p>
            <a:fld id="{3C7D61B7-E9E3-48F8-8568-7E2B013614C0}" type="slidenum">
              <a:rPr lang="uk-UA" smtClean="0"/>
              <a:t>‹#›</a:t>
            </a:fld>
            <a:endParaRPr lang="uk-UA"/>
          </a:p>
        </p:txBody>
      </p:sp>
    </p:spTree>
  </p:cSld>
  <p:clrMapOvr>
    <a:overrideClrMapping accent1="accent1" accent2="accent2" accent3="accent3" accent4="accent4" accent5="accent5" accent6="accent6" bg1="dk1" bg2="dk2" tx1="lt1" tx2="lt2"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type="vertTx">
  <p:cSld name="Заголовок и вертикальный текст">
    <p:spTree>
      <p:nvGrpSpPr>
        <p:cNvPr id="46" name=""/>
        <p:cNvGrpSpPr/>
        <p:nvPr/>
      </p:nvGrpSpPr>
      <p:grpSpPr>
        <a:xfrm>
          <a:off x="0" y="0"/>
          <a:ext cx="0" cy="0"/>
          <a:chOff x="0" y="0"/>
          <a:chExt cx="0" cy="0"/>
        </a:xfrm>
      </p:grpSpPr>
      <p:sp>
        <p:nvSpPr>
          <p:cNvPr id="1048622" name="Title 1"/>
          <p:cNvSpPr>
            <a:spLocks noGrp="1"/>
          </p:cNvSpPr>
          <p:nvPr>
            <p:ph type="title"/>
          </p:nvPr>
        </p:nvSpPr>
        <p:spPr/>
        <p:txBody>
          <a:bodyPr/>
          <a:p>
            <a:r>
              <a:rPr lang="ru-RU" smtClean="0"/>
              <a:t>Образец заголовка</a:t>
            </a:r>
            <a:endParaRPr dirty="0" lang="en-US"/>
          </a:p>
        </p:txBody>
      </p:sp>
      <p:sp>
        <p:nvSpPr>
          <p:cNvPr id="1048623" name="Vertical Text Placeholder 2"/>
          <p:cNvSpPr>
            <a:spLocks noGrp="1"/>
          </p:cNvSpPr>
          <p:nvPr>
            <p:ph type="body" orient="vert" idx="1"/>
          </p:nvPr>
        </p:nvSpPr>
        <p:spPr/>
        <p:txBody>
          <a:bodyPr vert="eaVert"/>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624" name="Date Placeholder 3"/>
          <p:cNvSpPr>
            <a:spLocks noGrp="1"/>
          </p:cNvSpPr>
          <p:nvPr>
            <p:ph type="dt" sz="half" idx="10"/>
          </p:nvPr>
        </p:nvSpPr>
        <p:spPr/>
        <p:txBody>
          <a:bodyPr/>
          <a:p>
            <a:fld id="{E8095ED3-2606-47B3-A10B-AFFE25880744}" type="datetimeFigureOut">
              <a:rPr lang="uk-UA" smtClean="0"/>
              <a:t>07.09.2024</a:t>
            </a:fld>
            <a:endParaRPr lang="uk-UA"/>
          </a:p>
        </p:txBody>
      </p:sp>
      <p:sp>
        <p:nvSpPr>
          <p:cNvPr id="1048625" name="Footer Placeholder 4"/>
          <p:cNvSpPr>
            <a:spLocks noGrp="1"/>
          </p:cNvSpPr>
          <p:nvPr>
            <p:ph type="ftr" sz="quarter" idx="11"/>
          </p:nvPr>
        </p:nvSpPr>
        <p:spPr/>
        <p:txBody>
          <a:bodyPr/>
          <a:p>
            <a:endParaRPr lang="uk-UA"/>
          </a:p>
        </p:txBody>
      </p:sp>
      <p:sp>
        <p:nvSpPr>
          <p:cNvPr id="1048626" name="Slide Number Placeholder 5"/>
          <p:cNvSpPr>
            <a:spLocks noGrp="1"/>
          </p:cNvSpPr>
          <p:nvPr>
            <p:ph type="sldNum" sz="quarter" idx="12"/>
          </p:nvPr>
        </p:nvSpPr>
        <p:spPr/>
        <p:txBody>
          <a:bodyPr/>
          <a:p>
            <a:fld id="{3C7D61B7-E9E3-48F8-8568-7E2B013614C0}" type="slidenum">
              <a:rPr lang="uk-UA" smtClean="0"/>
              <a:t>‹#›</a:t>
            </a:fld>
            <a:endParaRPr lang="uk-U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type="vertTitleAndTx">
  <p:cSld name="Вертикальный заголовок и текст">
    <p:spTree>
      <p:nvGrpSpPr>
        <p:cNvPr id="44" name=""/>
        <p:cNvGrpSpPr/>
        <p:nvPr/>
      </p:nvGrpSpPr>
      <p:grpSpPr>
        <a:xfrm>
          <a:off x="0" y="0"/>
          <a:ext cx="0" cy="0"/>
          <a:chOff x="0" y="0"/>
          <a:chExt cx="0" cy="0"/>
        </a:xfrm>
      </p:grpSpPr>
      <p:sp>
        <p:nvSpPr>
          <p:cNvPr id="1048610" name="Vertical Title 1"/>
          <p:cNvSpPr>
            <a:spLocks noGrp="1"/>
          </p:cNvSpPr>
          <p:nvPr>
            <p:ph type="title" orient="vert"/>
          </p:nvPr>
        </p:nvSpPr>
        <p:spPr>
          <a:xfrm>
            <a:off x="8653112" y="937260"/>
            <a:ext cx="1298608" cy="4983480"/>
          </a:xfrm>
        </p:spPr>
        <p:txBody>
          <a:bodyPr vert="eaVert"/>
          <a:p>
            <a:r>
              <a:rPr lang="ru-RU" smtClean="0"/>
              <a:t>Образец заголовка</a:t>
            </a:r>
            <a:endParaRPr dirty="0" lang="en-US"/>
          </a:p>
        </p:txBody>
      </p:sp>
      <p:sp>
        <p:nvSpPr>
          <p:cNvPr id="1048611" name="Vertical Text Placeholder 2"/>
          <p:cNvSpPr>
            <a:spLocks noGrp="1"/>
          </p:cNvSpPr>
          <p:nvPr>
            <p:ph type="body" orient="vert" idx="1"/>
          </p:nvPr>
        </p:nvSpPr>
        <p:spPr>
          <a:xfrm>
            <a:off x="2231136" y="937260"/>
            <a:ext cx="6198489" cy="4983480"/>
          </a:xfrm>
        </p:spPr>
        <p:txBody>
          <a:bodyPr vert="eaVert"/>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612" name="Date Placeholder 3"/>
          <p:cNvSpPr>
            <a:spLocks noGrp="1"/>
          </p:cNvSpPr>
          <p:nvPr>
            <p:ph type="dt" sz="half" idx="10"/>
          </p:nvPr>
        </p:nvSpPr>
        <p:spPr/>
        <p:txBody>
          <a:bodyPr/>
          <a:p>
            <a:fld id="{E8095ED3-2606-47B3-A10B-AFFE25880744}" type="datetimeFigureOut">
              <a:rPr lang="uk-UA" smtClean="0"/>
              <a:t>07.09.2024</a:t>
            </a:fld>
            <a:endParaRPr lang="uk-UA"/>
          </a:p>
        </p:txBody>
      </p:sp>
      <p:sp>
        <p:nvSpPr>
          <p:cNvPr id="1048613" name="Footer Placeholder 4"/>
          <p:cNvSpPr>
            <a:spLocks noGrp="1"/>
          </p:cNvSpPr>
          <p:nvPr>
            <p:ph type="ftr" sz="quarter" idx="11"/>
          </p:nvPr>
        </p:nvSpPr>
        <p:spPr/>
        <p:txBody>
          <a:bodyPr/>
          <a:p>
            <a:endParaRPr lang="uk-UA"/>
          </a:p>
        </p:txBody>
      </p:sp>
      <p:sp>
        <p:nvSpPr>
          <p:cNvPr id="1048614" name="Slide Number Placeholder 5"/>
          <p:cNvSpPr>
            <a:spLocks noGrp="1"/>
          </p:cNvSpPr>
          <p:nvPr>
            <p:ph type="sldNum" sz="quarter" idx="12"/>
          </p:nvPr>
        </p:nvSpPr>
        <p:spPr/>
        <p:txBody>
          <a:bodyPr/>
          <a:p>
            <a:fld id="{3C7D61B7-E9E3-48F8-8568-7E2B013614C0}" type="slidenum">
              <a:rPr lang="uk-UA" smtClean="0"/>
              <a:t>‹#›</a:t>
            </a:fld>
            <a:endParaRPr lang="uk-U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type="obj">
  <p:cSld name="Заголовок и объект">
    <p:spTree>
      <p:nvGrpSpPr>
        <p:cNvPr id="29" name=""/>
        <p:cNvGrpSpPr/>
        <p:nvPr/>
      </p:nvGrpSpPr>
      <p:grpSpPr>
        <a:xfrm>
          <a:off x="0" y="0"/>
          <a:ext cx="0" cy="0"/>
          <a:chOff x="0" y="0"/>
          <a:chExt cx="0" cy="0"/>
        </a:xfrm>
      </p:grpSpPr>
      <p:sp>
        <p:nvSpPr>
          <p:cNvPr id="1048587" name="Title 1"/>
          <p:cNvSpPr>
            <a:spLocks noGrp="1"/>
          </p:cNvSpPr>
          <p:nvPr>
            <p:ph type="title"/>
          </p:nvPr>
        </p:nvSpPr>
        <p:spPr/>
        <p:txBody>
          <a:bodyPr/>
          <a:p>
            <a:r>
              <a:rPr lang="ru-RU" smtClean="0"/>
              <a:t>Образец заголовка</a:t>
            </a:r>
            <a:endParaRPr dirty="0" lang="en-US"/>
          </a:p>
        </p:txBody>
      </p:sp>
      <p:sp>
        <p:nvSpPr>
          <p:cNvPr id="1048588" name="Content Placeholder 2"/>
          <p:cNvSpPr>
            <a:spLocks noGrp="1"/>
          </p:cNvSpPr>
          <p:nvPr>
            <p:ph idx="1"/>
          </p:nvPr>
        </p:nvSpPr>
        <p:spPr/>
        <p:txBody>
          <a:bodyPr/>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589" name="Date Placeholder 6"/>
          <p:cNvSpPr>
            <a:spLocks noGrp="1"/>
          </p:cNvSpPr>
          <p:nvPr>
            <p:ph type="dt" sz="half" idx="10"/>
          </p:nvPr>
        </p:nvSpPr>
        <p:spPr/>
        <p:txBody>
          <a:bodyPr/>
          <a:p>
            <a:fld id="{E8095ED3-2606-47B3-A10B-AFFE25880744}" type="datetimeFigureOut">
              <a:rPr lang="uk-UA" smtClean="0"/>
              <a:t>07.09.2024</a:t>
            </a:fld>
            <a:endParaRPr lang="uk-UA"/>
          </a:p>
        </p:txBody>
      </p:sp>
      <p:sp>
        <p:nvSpPr>
          <p:cNvPr id="1048590" name="Footer Placeholder 7"/>
          <p:cNvSpPr>
            <a:spLocks noGrp="1"/>
          </p:cNvSpPr>
          <p:nvPr>
            <p:ph type="ftr" sz="quarter" idx="11"/>
          </p:nvPr>
        </p:nvSpPr>
        <p:spPr/>
        <p:txBody>
          <a:bodyPr/>
          <a:p>
            <a:endParaRPr lang="uk-UA"/>
          </a:p>
        </p:txBody>
      </p:sp>
      <p:sp>
        <p:nvSpPr>
          <p:cNvPr id="1048591" name="Slide Number Placeholder 8"/>
          <p:cNvSpPr>
            <a:spLocks noGrp="1"/>
          </p:cNvSpPr>
          <p:nvPr>
            <p:ph type="sldNum" sz="quarter" idx="12"/>
          </p:nvPr>
        </p:nvSpPr>
        <p:spPr/>
        <p:txBody>
          <a:bodyPr/>
          <a:p>
            <a:fld id="{3C7D61B7-E9E3-48F8-8568-7E2B013614C0}" type="slidenum">
              <a:rPr lang="uk-UA" smtClean="0"/>
              <a:t>‹#›</a:t>
            </a:fld>
            <a:endParaRPr lang="uk-U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type="secHead">
  <p:cSld name="Заголовок раздела">
    <p:bg>
      <p:bgPr>
        <a:solidFill>
          <a:schemeClr val="accent1"/>
        </a:solidFill>
        <a:effectLst/>
      </p:bgPr>
    </p:bg>
    <p:spTree>
      <p:nvGrpSpPr>
        <p:cNvPr id="47" name=""/>
        <p:cNvGrpSpPr/>
        <p:nvPr/>
      </p:nvGrpSpPr>
      <p:grpSpPr>
        <a:xfrm>
          <a:off x="0" y="0"/>
          <a:ext cx="0" cy="0"/>
          <a:chOff x="0" y="0"/>
          <a:chExt cx="0" cy="0"/>
        </a:xfrm>
      </p:grpSpPr>
      <p:sp>
        <p:nvSpPr>
          <p:cNvPr id="1048627" name="Title 1"/>
          <p:cNvSpPr>
            <a:spLocks noGrp="1"/>
          </p:cNvSpPr>
          <p:nvPr>
            <p:ph type="title"/>
          </p:nvPr>
        </p:nvSpPr>
        <p:spPr bwMode="blackWhite">
          <a:xfrm>
            <a:off x="1600200" y="2386744"/>
            <a:ext cx="8991600" cy="1645920"/>
          </a:xfrm>
          <a:solidFill>
            <a:srgbClr val="FFFFFF"/>
          </a:solidFill>
          <a:ln w="38100">
            <a:solidFill>
              <a:srgbClr val="404040"/>
            </a:solidFill>
          </a:ln>
        </p:spPr>
        <p:txBody>
          <a:bodyPr anchor="ctr" anchorCtr="1" lIns="274320" rIns="274320">
            <a:normAutofit/>
          </a:bodyPr>
          <a:lstStyle>
            <a:lvl1pPr>
              <a:defRPr sz="3800">
                <a:solidFill>
                  <a:srgbClr val="262626"/>
                </a:solidFill>
              </a:defRPr>
            </a:lvl1pPr>
          </a:lstStyle>
          <a:p>
            <a:r>
              <a:rPr lang="ru-RU" smtClean="0"/>
              <a:t>Образец заголовка</a:t>
            </a:r>
            <a:endParaRPr dirty="0" lang="en-US"/>
          </a:p>
        </p:txBody>
      </p:sp>
      <p:sp>
        <p:nvSpPr>
          <p:cNvPr id="1048628" name="Text Placeholder 2"/>
          <p:cNvSpPr>
            <a:spLocks noGrp="1"/>
          </p:cNvSpPr>
          <p:nvPr>
            <p:ph type="body" idx="1"/>
          </p:nvPr>
        </p:nvSpPr>
        <p:spPr>
          <a:xfrm>
            <a:off x="2695194" y="4352465"/>
            <a:ext cx="6801612" cy="1265082"/>
          </a:xfrm>
        </p:spPr>
        <p:txBody>
          <a:bodyPr anchor="t" anchorCtr="1">
            <a:normAutofit/>
          </a:bodyPr>
          <a:lstStyle>
            <a:lvl1pPr indent="0" marL="0">
              <a:buNone/>
              <a:defRPr sz="2000">
                <a:solidFill>
                  <a:schemeClr val="tx1"/>
                </a:solidFill>
              </a:defRPr>
            </a:lvl1pPr>
            <a:lvl2pPr indent="0" marL="457200">
              <a:buNone/>
              <a:defRPr sz="2000">
                <a:solidFill>
                  <a:schemeClr val="tx1">
                    <a:tint val="75000"/>
                  </a:schemeClr>
                </a:solidFill>
              </a:defRPr>
            </a:lvl2pPr>
            <a:lvl3pPr indent="0" marL="914400">
              <a:buNone/>
              <a:defRPr sz="1800">
                <a:solidFill>
                  <a:schemeClr val="tx1">
                    <a:tint val="75000"/>
                  </a:schemeClr>
                </a:solidFill>
              </a:defRPr>
            </a:lvl3pPr>
            <a:lvl4pPr indent="0" marL="1371600">
              <a:buNone/>
              <a:defRPr sz="1600">
                <a:solidFill>
                  <a:schemeClr val="tx1">
                    <a:tint val="75000"/>
                  </a:schemeClr>
                </a:solidFill>
              </a:defRPr>
            </a:lvl4pPr>
            <a:lvl5pPr indent="0" marL="1828800">
              <a:buNone/>
              <a:defRPr sz="1600">
                <a:solidFill>
                  <a:schemeClr val="tx1">
                    <a:tint val="75000"/>
                  </a:schemeClr>
                </a:solidFill>
              </a:defRPr>
            </a:lvl5pPr>
            <a:lvl6pPr indent="0" marL="2286000">
              <a:buNone/>
              <a:defRPr sz="1600">
                <a:solidFill>
                  <a:schemeClr val="tx1">
                    <a:tint val="75000"/>
                  </a:schemeClr>
                </a:solidFill>
              </a:defRPr>
            </a:lvl6pPr>
            <a:lvl7pPr indent="0" marL="2743200">
              <a:buNone/>
              <a:defRPr sz="1600">
                <a:solidFill>
                  <a:schemeClr val="tx1">
                    <a:tint val="75000"/>
                  </a:schemeClr>
                </a:solidFill>
              </a:defRPr>
            </a:lvl7pPr>
            <a:lvl8pPr indent="0" marL="3200400">
              <a:buNone/>
              <a:defRPr sz="1600">
                <a:solidFill>
                  <a:schemeClr val="tx1">
                    <a:tint val="75000"/>
                  </a:schemeClr>
                </a:solidFill>
              </a:defRPr>
            </a:lvl8pPr>
            <a:lvl9pPr indent="0" marL="3657600">
              <a:buNone/>
              <a:defRPr sz="1600">
                <a:solidFill>
                  <a:schemeClr val="tx1">
                    <a:tint val="75000"/>
                  </a:schemeClr>
                </a:solidFill>
              </a:defRPr>
            </a:lvl9pPr>
          </a:lstStyle>
          <a:p>
            <a:pPr lvl="0"/>
            <a:r>
              <a:rPr lang="ru-RU" smtClean="0"/>
              <a:t>Образец текста</a:t>
            </a:r>
          </a:p>
        </p:txBody>
      </p:sp>
      <p:sp>
        <p:nvSpPr>
          <p:cNvPr id="1048629" name="Date Placeholder 6"/>
          <p:cNvSpPr>
            <a:spLocks noGrp="1"/>
          </p:cNvSpPr>
          <p:nvPr>
            <p:ph type="dt" sz="half" idx="10"/>
          </p:nvPr>
        </p:nvSpPr>
        <p:spPr/>
        <p:txBody>
          <a:bodyPr/>
          <a:p>
            <a:fld id="{E8095ED3-2606-47B3-A10B-AFFE25880744}" type="datetimeFigureOut">
              <a:rPr lang="uk-UA" smtClean="0"/>
              <a:t>07.09.2024</a:t>
            </a:fld>
            <a:endParaRPr lang="uk-UA"/>
          </a:p>
        </p:txBody>
      </p:sp>
      <p:sp>
        <p:nvSpPr>
          <p:cNvPr id="1048630" name="Footer Placeholder 7"/>
          <p:cNvSpPr>
            <a:spLocks noGrp="1"/>
          </p:cNvSpPr>
          <p:nvPr>
            <p:ph type="ftr" sz="quarter" idx="11"/>
          </p:nvPr>
        </p:nvSpPr>
        <p:spPr/>
        <p:txBody>
          <a:bodyPr/>
          <a:p>
            <a:endParaRPr lang="uk-UA"/>
          </a:p>
        </p:txBody>
      </p:sp>
      <p:sp>
        <p:nvSpPr>
          <p:cNvPr id="1048631" name="Slide Number Placeholder 8"/>
          <p:cNvSpPr>
            <a:spLocks noGrp="1"/>
          </p:cNvSpPr>
          <p:nvPr>
            <p:ph type="sldNum" sz="quarter" idx="12"/>
          </p:nvPr>
        </p:nvSpPr>
        <p:spPr/>
        <p:txBody>
          <a:bodyPr/>
          <a:p>
            <a:fld id="{3C7D61B7-E9E3-48F8-8568-7E2B013614C0}" type="slidenum">
              <a:rPr lang="uk-UA" smtClean="0"/>
              <a:t>‹#›</a:t>
            </a:fld>
            <a:endParaRPr lang="uk-UA"/>
          </a:p>
        </p:txBody>
      </p:sp>
    </p:spTree>
  </p:cSld>
  <p:clrMapOvr>
    <a:overrideClrMapping accent1="accent1" accent2="accent2" accent3="accent3" accent4="accent4" accent5="accent5" accent6="accent6" bg1="dk1" bg2="dk2" tx1="lt1" tx2="lt2"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type="twoObj">
  <p:cSld name="Два объекта">
    <p:spTree>
      <p:nvGrpSpPr>
        <p:cNvPr id="48" name=""/>
        <p:cNvGrpSpPr/>
        <p:nvPr/>
      </p:nvGrpSpPr>
      <p:grpSpPr>
        <a:xfrm>
          <a:off x="0" y="0"/>
          <a:ext cx="0" cy="0"/>
          <a:chOff x="0" y="0"/>
          <a:chExt cx="0" cy="0"/>
        </a:xfrm>
      </p:grpSpPr>
      <p:sp>
        <p:nvSpPr>
          <p:cNvPr id="1048632" name="Title 1"/>
          <p:cNvSpPr>
            <a:spLocks noGrp="1"/>
          </p:cNvSpPr>
          <p:nvPr>
            <p:ph type="title"/>
          </p:nvPr>
        </p:nvSpPr>
        <p:spPr/>
        <p:txBody>
          <a:bodyPr/>
          <a:p>
            <a:r>
              <a:rPr lang="ru-RU" smtClean="0"/>
              <a:t>Образец заголовка</a:t>
            </a:r>
            <a:endParaRPr dirty="0" lang="en-US"/>
          </a:p>
        </p:txBody>
      </p:sp>
      <p:sp>
        <p:nvSpPr>
          <p:cNvPr id="1048633" name="Content Placeholder 2"/>
          <p:cNvSpPr>
            <a:spLocks noGrp="1"/>
          </p:cNvSpPr>
          <p:nvPr>
            <p:ph sz="half" idx="1"/>
          </p:nvPr>
        </p:nvSpPr>
        <p:spPr>
          <a:xfrm>
            <a:off x="1581912" y="2638044"/>
            <a:ext cx="4271771" cy="3101982"/>
          </a:xfrm>
        </p:spPr>
        <p:txBody>
          <a:bodyPr/>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634" name="Content Placeholder 3"/>
          <p:cNvSpPr>
            <a:spLocks noGrp="1"/>
          </p:cNvSpPr>
          <p:nvPr>
            <p:ph sz="half" idx="2"/>
          </p:nvPr>
        </p:nvSpPr>
        <p:spPr>
          <a:xfrm>
            <a:off x="6338315" y="2638044"/>
            <a:ext cx="4270247" cy="3101982"/>
          </a:xfrm>
        </p:spPr>
        <p:txBody>
          <a:bodyPr/>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635" name="Date Placeholder 7"/>
          <p:cNvSpPr>
            <a:spLocks noGrp="1"/>
          </p:cNvSpPr>
          <p:nvPr>
            <p:ph type="dt" sz="half" idx="10"/>
          </p:nvPr>
        </p:nvSpPr>
        <p:spPr/>
        <p:txBody>
          <a:bodyPr/>
          <a:p>
            <a:fld id="{E8095ED3-2606-47B3-A10B-AFFE25880744}" type="datetimeFigureOut">
              <a:rPr lang="uk-UA" smtClean="0"/>
              <a:t>07.09.2024</a:t>
            </a:fld>
            <a:endParaRPr lang="uk-UA"/>
          </a:p>
        </p:txBody>
      </p:sp>
      <p:sp>
        <p:nvSpPr>
          <p:cNvPr id="1048636" name="Footer Placeholder 8"/>
          <p:cNvSpPr>
            <a:spLocks noGrp="1"/>
          </p:cNvSpPr>
          <p:nvPr>
            <p:ph type="ftr" sz="quarter" idx="11"/>
          </p:nvPr>
        </p:nvSpPr>
        <p:spPr/>
        <p:txBody>
          <a:bodyPr/>
          <a:p>
            <a:endParaRPr lang="uk-UA"/>
          </a:p>
        </p:txBody>
      </p:sp>
      <p:sp>
        <p:nvSpPr>
          <p:cNvPr id="1048637" name="Slide Number Placeholder 9"/>
          <p:cNvSpPr>
            <a:spLocks noGrp="1"/>
          </p:cNvSpPr>
          <p:nvPr>
            <p:ph type="sldNum" sz="quarter" idx="12"/>
          </p:nvPr>
        </p:nvSpPr>
        <p:spPr/>
        <p:txBody>
          <a:bodyPr/>
          <a:p>
            <a:fld id="{3C7D61B7-E9E3-48F8-8568-7E2B013614C0}" type="slidenum">
              <a:rPr lang="uk-UA" smtClean="0"/>
              <a:t>‹#›</a:t>
            </a:fld>
            <a:endParaRPr lang="uk-U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type="twoTxTwoObj">
  <p:cSld name="Сравнение">
    <p:spTree>
      <p:nvGrpSpPr>
        <p:cNvPr id="49" name=""/>
        <p:cNvGrpSpPr/>
        <p:nvPr/>
      </p:nvGrpSpPr>
      <p:grpSpPr>
        <a:xfrm>
          <a:off x="0" y="0"/>
          <a:ext cx="0" cy="0"/>
          <a:chOff x="0" y="0"/>
          <a:chExt cx="0" cy="0"/>
        </a:xfrm>
      </p:grpSpPr>
      <p:sp>
        <p:nvSpPr>
          <p:cNvPr id="1048638" name="Text Placeholder 2"/>
          <p:cNvSpPr>
            <a:spLocks noGrp="1"/>
          </p:cNvSpPr>
          <p:nvPr>
            <p:ph type="body" idx="1"/>
          </p:nvPr>
        </p:nvSpPr>
        <p:spPr>
          <a:xfrm>
            <a:off x="1583436" y="2313433"/>
            <a:ext cx="4270248" cy="704087"/>
          </a:xfrm>
        </p:spPr>
        <p:txBody>
          <a:bodyPr anchor="b" anchorCtr="1">
            <a:normAutofit/>
          </a:bodyPr>
          <a:lstStyle>
            <a:lvl1pPr algn="ctr" indent="0" marL="0">
              <a:buNone/>
              <a:defRPr baseline="0" b="0" cap="all" sz="1900" spc="100">
                <a:solidFill>
                  <a:schemeClr val="accent2">
                    <a:lumMod val="75000"/>
                  </a:schemeClr>
                </a:solidFill>
              </a:defRPr>
            </a:lvl1pPr>
            <a:lvl2pPr indent="0" marL="457200">
              <a:buNone/>
              <a:defRPr b="1" sz="1900"/>
            </a:lvl2pPr>
            <a:lvl3pPr indent="0" marL="914400">
              <a:buNone/>
              <a:defRPr b="1" sz="1800"/>
            </a:lvl3pPr>
            <a:lvl4pPr indent="0" marL="1371600">
              <a:buNone/>
              <a:defRPr b="1" sz="1600"/>
            </a:lvl4pPr>
            <a:lvl5pPr indent="0" marL="1828800">
              <a:buNone/>
              <a:defRPr b="1" sz="1600"/>
            </a:lvl5pPr>
            <a:lvl6pPr indent="0" marL="2286000">
              <a:buNone/>
              <a:defRPr b="1" sz="1600"/>
            </a:lvl6pPr>
            <a:lvl7pPr indent="0" marL="2743200">
              <a:buNone/>
              <a:defRPr b="1" sz="1600"/>
            </a:lvl7pPr>
            <a:lvl8pPr indent="0" marL="3200400">
              <a:buNone/>
              <a:defRPr b="1" sz="1600"/>
            </a:lvl8pPr>
            <a:lvl9pPr indent="0" marL="3657600">
              <a:buNone/>
              <a:defRPr b="1" sz="1600"/>
            </a:lvl9pPr>
          </a:lstStyle>
          <a:p>
            <a:pPr lvl="0"/>
            <a:r>
              <a:rPr lang="ru-RU" smtClean="0"/>
              <a:t>Образец текста</a:t>
            </a:r>
          </a:p>
        </p:txBody>
      </p:sp>
      <p:sp>
        <p:nvSpPr>
          <p:cNvPr id="1048639" name="Content Placeholder 3"/>
          <p:cNvSpPr>
            <a:spLocks noGrp="1"/>
          </p:cNvSpPr>
          <p:nvPr>
            <p:ph sz="half" idx="2"/>
          </p:nvPr>
        </p:nvSpPr>
        <p:spPr>
          <a:xfrm>
            <a:off x="1583436" y="3143250"/>
            <a:ext cx="4270248" cy="2596776"/>
          </a:xfrm>
        </p:spPr>
        <p:txBody>
          <a:bodyPr/>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640" name="Content Placeholder 5"/>
          <p:cNvSpPr>
            <a:spLocks noGrp="1"/>
          </p:cNvSpPr>
          <p:nvPr>
            <p:ph sz="quarter" idx="4"/>
          </p:nvPr>
        </p:nvSpPr>
        <p:spPr>
          <a:xfrm>
            <a:off x="6338316" y="3143250"/>
            <a:ext cx="4253484" cy="2596776"/>
          </a:xfrm>
        </p:spPr>
        <p:txBody>
          <a:bodyPr/>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641" name="Text Placeholder 4"/>
          <p:cNvSpPr>
            <a:spLocks noGrp="1"/>
          </p:cNvSpPr>
          <p:nvPr>
            <p:ph type="body" sz="quarter" idx="13"/>
          </p:nvPr>
        </p:nvSpPr>
        <p:spPr>
          <a:xfrm>
            <a:off x="6338316" y="2313433"/>
            <a:ext cx="4270248" cy="704087"/>
          </a:xfrm>
        </p:spPr>
        <p:txBody>
          <a:bodyPr anchor="b" anchorCtr="1">
            <a:normAutofit/>
          </a:bodyPr>
          <a:lstStyle>
            <a:lvl1pPr algn="ctr" indent="0" marL="0">
              <a:buNone/>
              <a:defRPr baseline="0" b="0" cap="all" sz="1900" spc="100">
                <a:solidFill>
                  <a:schemeClr val="accent2">
                    <a:lumMod val="75000"/>
                  </a:schemeClr>
                </a:solidFill>
              </a:defRPr>
            </a:lvl1pPr>
            <a:lvl2pPr indent="0" marL="457200">
              <a:buNone/>
              <a:defRPr b="1" sz="1900"/>
            </a:lvl2pPr>
            <a:lvl3pPr indent="0" marL="914400">
              <a:buNone/>
              <a:defRPr b="1" sz="1800"/>
            </a:lvl3pPr>
            <a:lvl4pPr indent="0" marL="1371600">
              <a:buNone/>
              <a:defRPr b="1" sz="1600"/>
            </a:lvl4pPr>
            <a:lvl5pPr indent="0" marL="1828800">
              <a:buNone/>
              <a:defRPr b="1" sz="1600"/>
            </a:lvl5pPr>
            <a:lvl6pPr indent="0" marL="2286000">
              <a:buNone/>
              <a:defRPr b="1" sz="1600"/>
            </a:lvl6pPr>
            <a:lvl7pPr indent="0" marL="2743200">
              <a:buNone/>
              <a:defRPr b="1" sz="1600"/>
            </a:lvl7pPr>
            <a:lvl8pPr indent="0" marL="3200400">
              <a:buNone/>
              <a:defRPr b="1" sz="1600"/>
            </a:lvl8pPr>
            <a:lvl9pPr indent="0" marL="3657600">
              <a:buNone/>
              <a:defRPr b="1" sz="1600"/>
            </a:lvl9pPr>
          </a:lstStyle>
          <a:p>
            <a:pPr lvl="0"/>
            <a:r>
              <a:rPr lang="ru-RU" smtClean="0"/>
              <a:t>Образец текста</a:t>
            </a:r>
          </a:p>
        </p:txBody>
      </p:sp>
      <p:sp>
        <p:nvSpPr>
          <p:cNvPr id="1048642" name="Date Placeholder 6"/>
          <p:cNvSpPr>
            <a:spLocks noGrp="1"/>
          </p:cNvSpPr>
          <p:nvPr>
            <p:ph type="dt" sz="half" idx="10"/>
          </p:nvPr>
        </p:nvSpPr>
        <p:spPr/>
        <p:txBody>
          <a:bodyPr/>
          <a:p>
            <a:fld id="{E8095ED3-2606-47B3-A10B-AFFE25880744}" type="datetimeFigureOut">
              <a:rPr lang="uk-UA" smtClean="0"/>
              <a:t>07.09.2024</a:t>
            </a:fld>
            <a:endParaRPr lang="uk-UA"/>
          </a:p>
        </p:txBody>
      </p:sp>
      <p:sp>
        <p:nvSpPr>
          <p:cNvPr id="1048643" name="Footer Placeholder 7"/>
          <p:cNvSpPr>
            <a:spLocks noGrp="1"/>
          </p:cNvSpPr>
          <p:nvPr>
            <p:ph type="ftr" sz="quarter" idx="11"/>
          </p:nvPr>
        </p:nvSpPr>
        <p:spPr/>
        <p:txBody>
          <a:bodyPr/>
          <a:p>
            <a:endParaRPr lang="uk-UA"/>
          </a:p>
        </p:txBody>
      </p:sp>
      <p:sp>
        <p:nvSpPr>
          <p:cNvPr id="1048644" name="Slide Number Placeholder 8"/>
          <p:cNvSpPr>
            <a:spLocks noGrp="1"/>
          </p:cNvSpPr>
          <p:nvPr>
            <p:ph type="sldNum" sz="quarter" idx="12"/>
          </p:nvPr>
        </p:nvSpPr>
        <p:spPr/>
        <p:txBody>
          <a:bodyPr/>
          <a:p>
            <a:fld id="{3C7D61B7-E9E3-48F8-8568-7E2B013614C0}" type="slidenum">
              <a:rPr lang="uk-UA" smtClean="0"/>
              <a:t>‹#›</a:t>
            </a:fld>
            <a:endParaRPr lang="uk-UA"/>
          </a:p>
        </p:txBody>
      </p:sp>
      <p:sp>
        <p:nvSpPr>
          <p:cNvPr id="1048645" name="Title 9"/>
          <p:cNvSpPr>
            <a:spLocks noGrp="1"/>
          </p:cNvSpPr>
          <p:nvPr>
            <p:ph type="title"/>
          </p:nvPr>
        </p:nvSpPr>
        <p:spPr/>
        <p:txBody>
          <a:bodyPr/>
          <a:p>
            <a:r>
              <a:rPr lang="ru-RU" smtClean="0"/>
              <a:t>Образец заголовка</a:t>
            </a:r>
            <a:endParaRPr dirty="0"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type="titleOnly">
  <p:cSld name="Только заголовок">
    <p:spTree>
      <p:nvGrpSpPr>
        <p:cNvPr id="43" name=""/>
        <p:cNvGrpSpPr/>
        <p:nvPr/>
      </p:nvGrpSpPr>
      <p:grpSpPr>
        <a:xfrm>
          <a:off x="0" y="0"/>
          <a:ext cx="0" cy="0"/>
          <a:chOff x="0" y="0"/>
          <a:chExt cx="0" cy="0"/>
        </a:xfrm>
      </p:grpSpPr>
      <p:sp>
        <p:nvSpPr>
          <p:cNvPr id="1048606" name="Title 1"/>
          <p:cNvSpPr>
            <a:spLocks noGrp="1"/>
          </p:cNvSpPr>
          <p:nvPr>
            <p:ph type="title"/>
          </p:nvPr>
        </p:nvSpPr>
        <p:spPr/>
        <p:txBody>
          <a:bodyPr/>
          <a:p>
            <a:r>
              <a:rPr lang="ru-RU" smtClean="0"/>
              <a:t>Образец заголовка</a:t>
            </a:r>
            <a:endParaRPr dirty="0" lang="en-US"/>
          </a:p>
        </p:txBody>
      </p:sp>
      <p:sp>
        <p:nvSpPr>
          <p:cNvPr id="1048607" name="Date Placeholder 2"/>
          <p:cNvSpPr>
            <a:spLocks noGrp="1"/>
          </p:cNvSpPr>
          <p:nvPr>
            <p:ph type="dt" sz="half" idx="10"/>
          </p:nvPr>
        </p:nvSpPr>
        <p:spPr/>
        <p:txBody>
          <a:bodyPr/>
          <a:p>
            <a:fld id="{E8095ED3-2606-47B3-A10B-AFFE25880744}" type="datetimeFigureOut">
              <a:rPr lang="uk-UA" smtClean="0"/>
              <a:t>07.09.2024</a:t>
            </a:fld>
            <a:endParaRPr lang="uk-UA"/>
          </a:p>
        </p:txBody>
      </p:sp>
      <p:sp>
        <p:nvSpPr>
          <p:cNvPr id="1048608" name="Footer Placeholder 3"/>
          <p:cNvSpPr>
            <a:spLocks noGrp="1"/>
          </p:cNvSpPr>
          <p:nvPr>
            <p:ph type="ftr" sz="quarter" idx="11"/>
          </p:nvPr>
        </p:nvSpPr>
        <p:spPr/>
        <p:txBody>
          <a:bodyPr/>
          <a:p>
            <a:endParaRPr lang="uk-UA"/>
          </a:p>
        </p:txBody>
      </p:sp>
      <p:sp>
        <p:nvSpPr>
          <p:cNvPr id="1048609" name="Slide Number Placeholder 4"/>
          <p:cNvSpPr>
            <a:spLocks noGrp="1"/>
          </p:cNvSpPr>
          <p:nvPr>
            <p:ph type="sldNum" sz="quarter" idx="12"/>
          </p:nvPr>
        </p:nvSpPr>
        <p:spPr/>
        <p:txBody>
          <a:bodyPr/>
          <a:p>
            <a:fld id="{3C7D61B7-E9E3-48F8-8568-7E2B013614C0}" type="slidenum">
              <a:rPr lang="uk-UA" smtClean="0"/>
              <a:t>‹#›</a:t>
            </a:fld>
            <a:endParaRPr lang="uk-U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type="blank">
  <p:cSld name="Пустой слайд">
    <p:spTree>
      <p:nvGrpSpPr>
        <p:cNvPr id="50" name=""/>
        <p:cNvGrpSpPr/>
        <p:nvPr/>
      </p:nvGrpSpPr>
      <p:grpSpPr>
        <a:xfrm>
          <a:off x="0" y="0"/>
          <a:ext cx="0" cy="0"/>
          <a:chOff x="0" y="0"/>
          <a:chExt cx="0" cy="0"/>
        </a:xfrm>
      </p:grpSpPr>
      <p:sp>
        <p:nvSpPr>
          <p:cNvPr id="1048646" name="Date Placeholder 1"/>
          <p:cNvSpPr>
            <a:spLocks noGrp="1"/>
          </p:cNvSpPr>
          <p:nvPr>
            <p:ph type="dt" sz="half" idx="10"/>
          </p:nvPr>
        </p:nvSpPr>
        <p:spPr/>
        <p:txBody>
          <a:bodyPr/>
          <a:p>
            <a:fld id="{E8095ED3-2606-47B3-A10B-AFFE25880744}" type="datetimeFigureOut">
              <a:rPr lang="uk-UA" smtClean="0"/>
              <a:t>07.09.2024</a:t>
            </a:fld>
            <a:endParaRPr lang="uk-UA"/>
          </a:p>
        </p:txBody>
      </p:sp>
      <p:sp>
        <p:nvSpPr>
          <p:cNvPr id="1048647" name="Footer Placeholder 2"/>
          <p:cNvSpPr>
            <a:spLocks noGrp="1"/>
          </p:cNvSpPr>
          <p:nvPr>
            <p:ph type="ftr" sz="quarter" idx="11"/>
          </p:nvPr>
        </p:nvSpPr>
        <p:spPr/>
        <p:txBody>
          <a:bodyPr/>
          <a:p>
            <a:endParaRPr lang="uk-UA"/>
          </a:p>
        </p:txBody>
      </p:sp>
      <p:sp>
        <p:nvSpPr>
          <p:cNvPr id="1048648" name="Slide Number Placeholder 3"/>
          <p:cNvSpPr>
            <a:spLocks noGrp="1"/>
          </p:cNvSpPr>
          <p:nvPr>
            <p:ph type="sldNum" sz="quarter" idx="12"/>
          </p:nvPr>
        </p:nvSpPr>
        <p:spPr/>
        <p:txBody>
          <a:bodyPr/>
          <a:p>
            <a:fld id="{3C7D61B7-E9E3-48F8-8568-7E2B013614C0}" type="slidenum">
              <a:rPr lang="uk-UA" smtClean="0"/>
              <a:t>‹#›</a:t>
            </a:fld>
            <a:endParaRPr lang="uk-U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type="objTx">
  <p:cSld name="Объект с подписью">
    <p:spTree>
      <p:nvGrpSpPr>
        <p:cNvPr id="51" name=""/>
        <p:cNvGrpSpPr/>
        <p:nvPr/>
      </p:nvGrpSpPr>
      <p:grpSpPr>
        <a:xfrm>
          <a:off x="0" y="0"/>
          <a:ext cx="0" cy="0"/>
          <a:chOff x="0" y="0"/>
          <a:chExt cx="0" cy="0"/>
        </a:xfrm>
      </p:grpSpPr>
      <p:sp>
        <p:nvSpPr>
          <p:cNvPr id="1048649" name="Rectangle 25"/>
          <p:cNvSpPr/>
          <p:nvPr/>
        </p:nvSpPr>
        <p:spPr>
          <a:xfrm>
            <a:off x="0" y="0"/>
            <a:ext cx="6096000" cy="6858000"/>
          </a:xfrm>
          <a:prstGeom prst="rect"/>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1048650" name="Title 1"/>
          <p:cNvSpPr>
            <a:spLocks noGrp="1"/>
          </p:cNvSpPr>
          <p:nvPr>
            <p:ph type="title"/>
          </p:nvPr>
        </p:nvSpPr>
        <p:spPr bwMode="blackWhite">
          <a:xfrm>
            <a:off x="804672" y="2243828"/>
            <a:ext cx="4486656" cy="1141497"/>
          </a:xfrm>
          <a:solidFill>
            <a:srgbClr val="FFFFFF"/>
          </a:solidFill>
          <a:ln>
            <a:solidFill>
              <a:srgbClr val="404040"/>
            </a:solidFill>
          </a:ln>
        </p:spPr>
        <p:txBody>
          <a:bodyPr anchor="ctr" anchorCtr="1">
            <a:normAutofit/>
          </a:bodyPr>
          <a:lstStyle>
            <a:lvl1pPr>
              <a:defRPr sz="2200">
                <a:solidFill>
                  <a:srgbClr val="262626"/>
                </a:solidFill>
              </a:defRPr>
            </a:lvl1pPr>
          </a:lstStyle>
          <a:p>
            <a:r>
              <a:rPr lang="ru-RU" smtClean="0"/>
              <a:t>Образец заголовка</a:t>
            </a:r>
            <a:endParaRPr dirty="0" lang="en-US"/>
          </a:p>
        </p:txBody>
      </p:sp>
      <p:sp>
        <p:nvSpPr>
          <p:cNvPr id="1048651" name="Content Placeholder 2"/>
          <p:cNvSpPr>
            <a:spLocks noGrp="1"/>
          </p:cNvSpPr>
          <p:nvPr>
            <p:ph idx="1"/>
          </p:nvPr>
        </p:nvSpPr>
        <p:spPr>
          <a:xfrm>
            <a:off x="6736080" y="804672"/>
            <a:ext cx="4815840" cy="5248656"/>
          </a:xfrm>
        </p:spPr>
        <p:txBody>
          <a:bodyPr>
            <a:normAutofit/>
          </a:bodyPr>
          <a:lstStyle>
            <a:lvl1pPr>
              <a:defRPr sz="1900">
                <a:solidFill>
                  <a:schemeClr val="tx1"/>
                </a:solidFill>
              </a:defRPr>
            </a:lvl1pPr>
            <a:lvl2pPr>
              <a:defRPr sz="1600">
                <a:solidFill>
                  <a:schemeClr val="tx1"/>
                </a:solidFill>
              </a:defRPr>
            </a:lvl2pPr>
            <a:lvl3pPr>
              <a:defRPr sz="1600">
                <a:solidFill>
                  <a:schemeClr val="tx1"/>
                </a:solidFill>
              </a:defRPr>
            </a:lvl3pPr>
            <a:lvl4pPr>
              <a:defRPr sz="1600">
                <a:solidFill>
                  <a:schemeClr val="tx1"/>
                </a:solidFill>
              </a:defRPr>
            </a:lvl4pPr>
            <a:lvl5pPr>
              <a:defRPr sz="1600">
                <a:solidFill>
                  <a:schemeClr val="tx1"/>
                </a:solidFill>
              </a:defRPr>
            </a:lvl5pPr>
            <a:lvl6pPr>
              <a:defRPr sz="1600"/>
            </a:lvl6pPr>
            <a:lvl7pPr>
              <a:defRPr sz="1600"/>
            </a:lvl7pPr>
            <a:lvl8pPr>
              <a:defRPr sz="1600"/>
            </a:lvl8pPr>
            <a:lvl9pPr>
              <a:defRPr sz="16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652" name="Text Placeholder 3"/>
          <p:cNvSpPr>
            <a:spLocks noGrp="1"/>
          </p:cNvSpPr>
          <p:nvPr>
            <p:ph type="body" sz="half" idx="2"/>
          </p:nvPr>
        </p:nvSpPr>
        <p:spPr>
          <a:xfrm>
            <a:off x="1115568" y="3549918"/>
            <a:ext cx="3794760" cy="2194036"/>
          </a:xfrm>
        </p:spPr>
        <p:txBody>
          <a:bodyPr anchor="t" anchorCtr="1">
            <a:normAutofit/>
          </a:bodyPr>
          <a:lstStyle>
            <a:lvl1pPr algn="ctr" indent="0" marL="0">
              <a:buNone/>
              <a:defRPr sz="1500">
                <a:solidFill>
                  <a:srgbClr val="FFFFFF"/>
                </a:solidFill>
              </a:defRPr>
            </a:lvl1pPr>
            <a:lvl2pPr indent="0" marL="457200">
              <a:buNone/>
              <a:defRPr sz="1400"/>
            </a:lvl2pPr>
            <a:lvl3pPr indent="0" marL="914400">
              <a:buNone/>
              <a:defRPr sz="1200"/>
            </a:lvl3pPr>
            <a:lvl4pPr indent="0" marL="1371600">
              <a:buNone/>
              <a:defRPr sz="1000"/>
            </a:lvl4pPr>
            <a:lvl5pPr indent="0" marL="1828800">
              <a:buNone/>
              <a:defRPr sz="1000"/>
            </a:lvl5pPr>
            <a:lvl6pPr indent="0" marL="2286000">
              <a:buNone/>
              <a:defRPr sz="1000"/>
            </a:lvl6pPr>
            <a:lvl7pPr indent="0" marL="2743200">
              <a:buNone/>
              <a:defRPr sz="1000"/>
            </a:lvl7pPr>
            <a:lvl8pPr indent="0" marL="3200400">
              <a:buNone/>
              <a:defRPr sz="1000"/>
            </a:lvl8pPr>
            <a:lvl9pPr indent="0" marL="3657600">
              <a:buNone/>
              <a:defRPr sz="1000"/>
            </a:lvl9pPr>
          </a:lstStyle>
          <a:p>
            <a:pPr lvl="0"/>
            <a:r>
              <a:rPr lang="ru-RU" smtClean="0"/>
              <a:t>Образец текста</a:t>
            </a:r>
          </a:p>
        </p:txBody>
      </p:sp>
      <p:sp>
        <p:nvSpPr>
          <p:cNvPr id="1048653" name="Date Placeholder 8"/>
          <p:cNvSpPr>
            <a:spLocks noGrp="1"/>
          </p:cNvSpPr>
          <p:nvPr>
            <p:ph type="dt" sz="half" idx="10"/>
          </p:nvPr>
        </p:nvSpPr>
        <p:spPr/>
        <p:txBody>
          <a:bodyPr/>
          <a:p>
            <a:fld id="{E8095ED3-2606-47B3-A10B-AFFE25880744}" type="datetimeFigureOut">
              <a:rPr lang="uk-UA" smtClean="0"/>
              <a:t>07.09.2024</a:t>
            </a:fld>
            <a:endParaRPr lang="uk-UA"/>
          </a:p>
        </p:txBody>
      </p:sp>
      <p:sp>
        <p:nvSpPr>
          <p:cNvPr id="1048654" name="Footer Placeholder 9"/>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uk-UA"/>
          </a:p>
        </p:txBody>
      </p:sp>
      <p:sp>
        <p:nvSpPr>
          <p:cNvPr id="1048655" name="Slide Number Placeholder 10"/>
          <p:cNvSpPr>
            <a:spLocks noGrp="1"/>
          </p:cNvSpPr>
          <p:nvPr>
            <p:ph type="sldNum" sz="quarter" idx="12"/>
          </p:nvPr>
        </p:nvSpPr>
        <p:spPr/>
        <p:txBody>
          <a:bodyPr/>
          <a:p>
            <a:fld id="{3C7D61B7-E9E3-48F8-8568-7E2B013614C0}" type="slidenum">
              <a:rPr lang="uk-UA" smtClean="0"/>
              <a:t>‹#›</a:t>
            </a:fld>
            <a:endParaRPr lang="uk-U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type="picTx">
  <p:cSld name="Рисунок с подписью">
    <p:spTree>
      <p:nvGrpSpPr>
        <p:cNvPr id="45" name=""/>
        <p:cNvGrpSpPr/>
        <p:nvPr/>
      </p:nvGrpSpPr>
      <p:grpSpPr>
        <a:xfrm>
          <a:off x="0" y="0"/>
          <a:ext cx="0" cy="0"/>
          <a:chOff x="0" y="0"/>
          <a:chExt cx="0" cy="0"/>
        </a:xfrm>
      </p:grpSpPr>
      <p:sp>
        <p:nvSpPr>
          <p:cNvPr id="1048615" name="Rectangle 17"/>
          <p:cNvSpPr/>
          <p:nvPr/>
        </p:nvSpPr>
        <p:spPr>
          <a:xfrm>
            <a:off x="0" y="0"/>
            <a:ext cx="6095999" cy="6858000"/>
          </a:xfrm>
          <a:prstGeom prst="rect"/>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1048616" name="Title 1"/>
          <p:cNvSpPr>
            <a:spLocks noGrp="1"/>
          </p:cNvSpPr>
          <p:nvPr>
            <p:ph type="title"/>
          </p:nvPr>
        </p:nvSpPr>
        <p:spPr bwMode="blackWhite">
          <a:xfrm>
            <a:off x="808523" y="2243828"/>
            <a:ext cx="4494998" cy="1134640"/>
          </a:xfrm>
          <a:solidFill>
            <a:srgbClr val="FFFFFF"/>
          </a:solidFill>
          <a:ln>
            <a:solidFill>
              <a:srgbClr val="404040"/>
            </a:solidFill>
          </a:ln>
        </p:spPr>
        <p:txBody>
          <a:bodyPr anchor="ctr" anchorCtr="1">
            <a:noAutofit/>
          </a:bodyPr>
          <a:lstStyle>
            <a:lvl1pPr>
              <a:defRPr sz="2200">
                <a:solidFill>
                  <a:srgbClr val="262626"/>
                </a:solidFill>
              </a:defRPr>
            </a:lvl1pPr>
          </a:lstStyle>
          <a:p>
            <a:r>
              <a:rPr lang="ru-RU" smtClean="0"/>
              <a:t>Образец заголовка</a:t>
            </a:r>
            <a:endParaRPr dirty="0" lang="en-US"/>
          </a:p>
        </p:txBody>
      </p:sp>
      <p:sp>
        <p:nvSpPr>
          <p:cNvPr id="1048617" name="Picture Placeholder 2"/>
          <p:cNvSpPr>
            <a:spLocks noChangeAspect="1" noGrp="1"/>
          </p:cNvSpPr>
          <p:nvPr>
            <p:ph type="pic" idx="1"/>
          </p:nvPr>
        </p:nvSpPr>
        <p:spPr>
          <a:xfrm>
            <a:off x="6095999" y="0"/>
            <a:ext cx="6102097" cy="6858000"/>
          </a:xfrm>
          <a:solidFill>
            <a:schemeClr val="bg1">
              <a:lumMod val="75000"/>
            </a:schemeClr>
          </a:solidFill>
        </p:spPr>
        <p:txBody>
          <a:bodyPr anchor="t"/>
          <a:lstStyle>
            <a:lvl1pPr indent="0" marL="0">
              <a:buNone/>
              <a:defRPr sz="3200">
                <a:solidFill>
                  <a:schemeClr val="bg1">
                    <a:lumMod val="85000"/>
                    <a:lumOff val="15000"/>
                  </a:schemeClr>
                </a:solidFill>
              </a:defRPr>
            </a:lvl1pPr>
            <a:lvl2pPr indent="0" marL="457200">
              <a:buNone/>
              <a:defRPr sz="2800"/>
            </a:lvl2pPr>
            <a:lvl3pPr indent="0" marL="914400">
              <a:buNone/>
              <a:defRPr sz="2400"/>
            </a:lvl3pPr>
            <a:lvl4pPr indent="0" marL="1371600">
              <a:buNone/>
              <a:defRPr sz="2000"/>
            </a:lvl4pPr>
            <a:lvl5pPr indent="0" marL="1828800">
              <a:buNone/>
              <a:defRPr sz="2000"/>
            </a:lvl5pPr>
            <a:lvl6pPr indent="0" marL="2286000">
              <a:buNone/>
              <a:defRPr sz="2000"/>
            </a:lvl6pPr>
            <a:lvl7pPr indent="0" marL="2743200">
              <a:buNone/>
              <a:defRPr sz="2000"/>
            </a:lvl7pPr>
            <a:lvl8pPr indent="0" marL="3200400">
              <a:buNone/>
              <a:defRPr sz="2000"/>
            </a:lvl8pPr>
            <a:lvl9pPr indent="0" marL="3657600">
              <a:buNone/>
              <a:defRPr sz="2000"/>
            </a:lvl9pPr>
          </a:lstStyle>
          <a:p>
            <a:r>
              <a:rPr lang="ru-RU" smtClean="0"/>
              <a:t>Вставка рисунка</a:t>
            </a:r>
            <a:endParaRPr dirty="0" lang="en-US"/>
          </a:p>
        </p:txBody>
      </p:sp>
      <p:sp>
        <p:nvSpPr>
          <p:cNvPr id="1048618" name="Text Placeholder 3"/>
          <p:cNvSpPr>
            <a:spLocks noGrp="1"/>
          </p:cNvSpPr>
          <p:nvPr>
            <p:ph type="body" sz="half" idx="2"/>
          </p:nvPr>
        </p:nvSpPr>
        <p:spPr>
          <a:xfrm>
            <a:off x="1115568" y="3549918"/>
            <a:ext cx="3794760" cy="2194037"/>
          </a:xfrm>
        </p:spPr>
        <p:txBody>
          <a:bodyPr anchor="t" anchorCtr="1">
            <a:normAutofit/>
          </a:bodyPr>
          <a:lstStyle>
            <a:lvl1pPr algn="ctr" indent="0" marL="0">
              <a:buNone/>
              <a:defRPr sz="1500">
                <a:solidFill>
                  <a:srgbClr val="FFFFFF"/>
                </a:solidFill>
              </a:defRPr>
            </a:lvl1pPr>
            <a:lvl2pPr indent="0" marL="457200">
              <a:buNone/>
              <a:defRPr sz="1400"/>
            </a:lvl2pPr>
            <a:lvl3pPr indent="0" marL="914400">
              <a:buNone/>
              <a:defRPr sz="1200"/>
            </a:lvl3pPr>
            <a:lvl4pPr indent="0" marL="1371600">
              <a:buNone/>
              <a:defRPr sz="1000"/>
            </a:lvl4pPr>
            <a:lvl5pPr indent="0" marL="1828800">
              <a:buNone/>
              <a:defRPr sz="1000"/>
            </a:lvl5pPr>
            <a:lvl6pPr indent="0" marL="2286000">
              <a:buNone/>
              <a:defRPr sz="1000"/>
            </a:lvl6pPr>
            <a:lvl7pPr indent="0" marL="2743200">
              <a:buNone/>
              <a:defRPr sz="1000"/>
            </a:lvl7pPr>
            <a:lvl8pPr indent="0" marL="3200400">
              <a:buNone/>
              <a:defRPr sz="1000"/>
            </a:lvl8pPr>
            <a:lvl9pPr indent="0" marL="3657600">
              <a:buNone/>
              <a:defRPr sz="1000"/>
            </a:lvl9pPr>
          </a:lstStyle>
          <a:p>
            <a:pPr lvl="0"/>
            <a:r>
              <a:rPr lang="ru-RU" smtClean="0"/>
              <a:t>Образец текста</a:t>
            </a:r>
          </a:p>
        </p:txBody>
      </p:sp>
      <p:sp>
        <p:nvSpPr>
          <p:cNvPr id="1048619" name="Date Placeholder 7"/>
          <p:cNvSpPr>
            <a:spLocks noGrp="1"/>
          </p:cNvSpPr>
          <p:nvPr>
            <p:ph type="dt" sz="half" idx="10"/>
          </p:nvPr>
        </p:nvSpPr>
        <p:spPr/>
        <p:txBody>
          <a:bodyPr/>
          <a:lstStyle>
            <a:lvl1pPr>
              <a:defRPr>
                <a:solidFill>
                  <a:srgbClr val="FFFFFF"/>
                </a:solidFill>
                <a:effectLst>
                  <a:outerShdw algn="tl" blurRad="50800" dir="2700000" dist="38100" rotWithShape="0">
                    <a:prstClr val="black">
                      <a:alpha val="43000"/>
                    </a:prstClr>
                  </a:outerShdw>
                </a:effectLst>
              </a:defRPr>
            </a:lvl1pPr>
          </a:lstStyle>
          <a:p>
            <a:fld id="{E8095ED3-2606-47B3-A10B-AFFE25880744}" type="datetimeFigureOut">
              <a:rPr lang="uk-UA" smtClean="0"/>
              <a:t>07.09.2024</a:t>
            </a:fld>
            <a:endParaRPr lang="uk-UA"/>
          </a:p>
        </p:txBody>
      </p:sp>
      <p:sp>
        <p:nvSpPr>
          <p:cNvPr id="1048620" name="Footer Placeholder 8"/>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uk-UA"/>
          </a:p>
        </p:txBody>
      </p:sp>
      <p:sp>
        <p:nvSpPr>
          <p:cNvPr id="1048621" name="Slide Number Placeholder 9"/>
          <p:cNvSpPr>
            <a:spLocks noGrp="1"/>
          </p:cNvSpPr>
          <p:nvPr>
            <p:ph type="sldNum" sz="quarter" idx="12"/>
          </p:nvPr>
        </p:nvSpPr>
        <p:spPr/>
        <p:txBody>
          <a:bodyPr/>
          <a:p>
            <a:fld id="{3C7D61B7-E9E3-48F8-8568-7E2B013614C0}" type="slidenum">
              <a:rPr lang="uk-UA" smtClean="0"/>
              <a:t>‹#›</a:t>
            </a:fld>
            <a:endParaRPr lang="uk-UA"/>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 Id="rId11" Type="http://schemas.openxmlformats.org/officeDocument/2006/relationships/slideLayout" Target="../slideLayouts/slideLayout11.xml"/><Relationship Id="rId12"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1" name=""/>
        <p:cNvGrpSpPr/>
        <p:nvPr/>
      </p:nvGrpSpPr>
      <p:grpSpPr>
        <a:xfrm>
          <a:off x="0" y="0"/>
          <a:ext cx="0" cy="0"/>
          <a:chOff x="0" y="0"/>
          <a:chExt cx="0" cy="0"/>
        </a:xfrm>
      </p:grpSpPr>
      <p:sp>
        <p:nvSpPr>
          <p:cNvPr id="1048576" name="Title Placeholder 1"/>
          <p:cNvSpPr>
            <a:spLocks noGrp="1"/>
          </p:cNvSpPr>
          <p:nvPr>
            <p:ph type="title"/>
          </p:nvPr>
        </p:nvSpPr>
        <p:spPr bwMode="black">
          <a:xfrm>
            <a:off x="2231136" y="964692"/>
            <a:ext cx="7729728" cy="1188720"/>
          </a:xfrm>
          <a:prstGeom prst="rect"/>
          <a:solidFill>
            <a:srgbClr val="FFFFFF"/>
          </a:solidFill>
          <a:ln w="31750" cap="sq">
            <a:solidFill>
              <a:srgbClr val="404040"/>
            </a:solidFill>
            <a:miter lim="800000"/>
          </a:ln>
        </p:spPr>
        <p:txBody>
          <a:bodyPr anchor="ctr" bIns="182880" lIns="182880" rIns="182880" rtlCol="0" tIns="182880" vert="horz">
            <a:normAutofit/>
          </a:bodyPr>
          <a:p>
            <a:r>
              <a:rPr lang="ru-RU" smtClean="0"/>
              <a:t>Образец заголовка</a:t>
            </a:r>
            <a:endParaRPr dirty="0" lang="en-US"/>
          </a:p>
        </p:txBody>
      </p:sp>
      <p:sp>
        <p:nvSpPr>
          <p:cNvPr id="1048577" name="Text Placeholder 2"/>
          <p:cNvSpPr>
            <a:spLocks noGrp="1"/>
          </p:cNvSpPr>
          <p:nvPr>
            <p:ph type="body" idx="1"/>
          </p:nvPr>
        </p:nvSpPr>
        <p:spPr>
          <a:xfrm>
            <a:off x="2231136" y="2638044"/>
            <a:ext cx="7729728" cy="3101983"/>
          </a:xfrm>
          <a:prstGeom prst="rect"/>
        </p:spPr>
        <p:txBody>
          <a:bodyPr bIns="45720" lIns="91440" rIns="91440" rtlCol="0" tIns="45720" vert="horz">
            <a:normAutofit/>
          </a:bodyPr>
          <a:p>
            <a:pPr lvl="0"/>
            <a:r>
              <a:rPr dirty="0" lang="en-US"/>
              <a:t>Edit Master text styles</a:t>
            </a:r>
          </a:p>
          <a:p>
            <a:pPr lvl="1"/>
            <a:r>
              <a:rPr dirty="0" lang="en-US"/>
              <a:t>Second level</a:t>
            </a:r>
          </a:p>
          <a:p>
            <a:pPr lvl="2"/>
            <a:r>
              <a:rPr dirty="0" lang="en-US"/>
              <a:t>Third level</a:t>
            </a:r>
          </a:p>
          <a:p>
            <a:pPr lvl="3"/>
            <a:r>
              <a:rPr dirty="0" lang="en-US"/>
              <a:t>Fourth level</a:t>
            </a:r>
          </a:p>
          <a:p>
            <a:pPr lvl="4"/>
            <a:r>
              <a:rPr dirty="0" lang="en-US"/>
              <a:t>Fifth level</a:t>
            </a:r>
          </a:p>
        </p:txBody>
      </p:sp>
      <p:sp>
        <p:nvSpPr>
          <p:cNvPr id="1048578" name="Date Placeholder 3"/>
          <p:cNvSpPr>
            <a:spLocks noGrp="1"/>
          </p:cNvSpPr>
          <p:nvPr>
            <p:ph type="dt" sz="half" idx="2"/>
          </p:nvPr>
        </p:nvSpPr>
        <p:spPr>
          <a:xfrm>
            <a:off x="7821429" y="6238816"/>
            <a:ext cx="2753746" cy="323968"/>
          </a:xfrm>
          <a:prstGeom prst="rect"/>
        </p:spPr>
        <p:txBody>
          <a:bodyPr anchor="ctr" bIns="45720" lIns="91440" rIns="91440" rtlCol="0" tIns="45720" vert="horz"/>
          <a:lstStyle>
            <a:lvl1pPr algn="r">
              <a:defRPr sz="1050">
                <a:solidFill>
                  <a:schemeClr val="tx1">
                    <a:alpha val="70000"/>
                  </a:schemeClr>
                </a:solidFill>
              </a:defRPr>
            </a:lvl1pPr>
          </a:lstStyle>
          <a:p>
            <a:fld id="{E8095ED3-2606-47B3-A10B-AFFE25880744}" type="datetimeFigureOut">
              <a:rPr lang="uk-UA" smtClean="0"/>
              <a:t>07.09.2024</a:t>
            </a:fld>
            <a:endParaRPr lang="uk-UA"/>
          </a:p>
        </p:txBody>
      </p:sp>
      <p:sp>
        <p:nvSpPr>
          <p:cNvPr id="1048579" name="Footer Placeholder 4"/>
          <p:cNvSpPr>
            <a:spLocks noGrp="1"/>
          </p:cNvSpPr>
          <p:nvPr>
            <p:ph type="ftr" sz="quarter" idx="3"/>
          </p:nvPr>
        </p:nvSpPr>
        <p:spPr>
          <a:xfrm>
            <a:off x="1600200" y="6236208"/>
            <a:ext cx="5901189" cy="320040"/>
          </a:xfrm>
          <a:prstGeom prst="rect"/>
        </p:spPr>
        <p:txBody>
          <a:bodyPr anchor="ctr" bIns="45720" lIns="91440" rIns="91440" rtlCol="0" tIns="45720" vert="horz"/>
          <a:lstStyle>
            <a:lvl1pPr algn="l">
              <a:defRPr sz="1050">
                <a:solidFill>
                  <a:schemeClr val="tx1">
                    <a:alpha val="70000"/>
                  </a:schemeClr>
                </a:solidFill>
              </a:defRPr>
            </a:lvl1pPr>
          </a:lstStyle>
          <a:p>
            <a:endParaRPr lang="uk-UA"/>
          </a:p>
        </p:txBody>
      </p:sp>
      <p:sp>
        <p:nvSpPr>
          <p:cNvPr id="1048580" name="Slide Number Placeholder 5"/>
          <p:cNvSpPr>
            <a:spLocks noGrp="1"/>
          </p:cNvSpPr>
          <p:nvPr>
            <p:ph type="sldNum" sz="quarter" idx="4"/>
          </p:nvPr>
        </p:nvSpPr>
        <p:spPr>
          <a:xfrm>
            <a:off x="10758922" y="6217920"/>
            <a:ext cx="365760" cy="365760"/>
          </a:xfrm>
          <a:prstGeom prst="ellipse"/>
          <a:solidFill>
            <a:srgbClr val="1D1D1D">
              <a:alpha val="70000"/>
            </a:srgbClr>
          </a:solidFill>
        </p:spPr>
        <p:txBody>
          <a:bodyPr anchor="ctr" bIns="45720" lIns="18288" rIns="18288" rtlCol="0" tIns="45720" vert="horz">
            <a:noAutofit/>
          </a:bodyPr>
          <a:lstStyle>
            <a:lvl1pPr algn="ctr">
              <a:defRPr baseline="0" sz="1100" spc="0">
                <a:solidFill>
                  <a:srgbClr val="FFFFFF"/>
                </a:solidFill>
              </a:defRPr>
            </a:lvl1pPr>
          </a:lstStyle>
          <a:p>
            <a:fld id="{3C7D61B7-E9E3-48F8-8568-7E2B013614C0}" type="slidenum">
              <a:rPr lang="uk-UA" smtClean="0"/>
              <a:t>‹#›</a:t>
            </a:fld>
            <a:endParaRPr lang="uk-UA"/>
          </a:p>
        </p:txBody>
      </p:sp>
    </p:spTree>
  </p:cSld>
  <p:clrMap accent1="accent1" accent2="accent2" accent3="accent3" accent4="accent4" accent5="accent5" accent6="accent6" bg1="lt1" bg2="lt2" tx1="dk1" tx2="dk2"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eaLnBrk="1" hangingPunct="1" latinLnBrk="0" rtl="0">
        <a:lnSpc>
          <a:spcPct val="90000"/>
        </a:lnSpc>
        <a:spcBef>
          <a:spcPct val="0"/>
        </a:spcBef>
        <a:buNone/>
        <a:defRPr baseline="0" cap="all" sz="2800" kern="1200" spc="200">
          <a:solidFill>
            <a:srgbClr val="262626"/>
          </a:solidFill>
          <a:latin typeface="+mj-lt"/>
          <a:ea typeface="+mj-ea"/>
          <a:cs typeface="+mj-cs"/>
        </a:defRPr>
      </a:lvl1pPr>
    </p:titleStyle>
    <p:bodyStyle>
      <a:lvl1pPr algn="l" defTabSz="914400" eaLnBrk="1" hangingPunct="1" indent="-228600" latinLnBrk="0" marL="228600" rtl="0">
        <a:lnSpc>
          <a:spcPct val="100000"/>
        </a:lnSpc>
        <a:spcBef>
          <a:spcPts val="1000"/>
        </a:spcBef>
        <a:buClr>
          <a:schemeClr val="accent2"/>
        </a:buClr>
        <a:buFont typeface="Arial" panose="020B0604020202020204" pitchFamily="34" charset="0"/>
        <a:buChar char="•"/>
        <a:defRPr sz="1800" kern="1200">
          <a:solidFill>
            <a:schemeClr val="tx1">
              <a:lumMod val="85000"/>
              <a:lumOff val="15000"/>
            </a:schemeClr>
          </a:solidFill>
          <a:latin typeface="+mn-lt"/>
          <a:ea typeface="+mn-ea"/>
          <a:cs typeface="+mn-cs"/>
        </a:defRPr>
      </a:lvl1pPr>
      <a:lvl2pPr algn="l" defTabSz="914400" eaLnBrk="1" hangingPunct="1" indent="-228600" latinLnBrk="0" marL="457200" rtl="0">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2pPr>
      <a:lvl3pPr algn="l" defTabSz="914400" eaLnBrk="1" hangingPunct="1" indent="-228600" latinLnBrk="0" marL="685800" rtl="0">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3pPr>
      <a:lvl4pPr algn="l" defTabSz="914400" eaLnBrk="1" hangingPunct="1" indent="-228600" latinLnBrk="0" marL="914400" rtl="0">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4pPr>
      <a:lvl5pPr algn="l" defTabSz="914400" eaLnBrk="1" hangingPunct="1" indent="-228600" latinLnBrk="0" marL="1143000" rtl="0">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5pPr>
      <a:lvl6pPr algn="l" defTabSz="914400" eaLnBrk="1" hangingPunct="1" indent="-228600" latinLnBrk="0" marL="1312863" rtl="0">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6pPr>
      <a:lvl7pPr algn="l" defTabSz="914400" eaLnBrk="1" hangingPunct="1" indent="-228600" latinLnBrk="0" marL="1484313" rtl="0">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7pPr>
      <a:lvl8pPr algn="l" defTabSz="914400" eaLnBrk="1" hangingPunct="1" indent="-228600" latinLnBrk="0" marL="1657350" rtl="0">
        <a:lnSpc>
          <a:spcPct val="100000"/>
        </a:lnSpc>
        <a:spcBef>
          <a:spcPts val="1000"/>
        </a:spcBef>
        <a:buClr>
          <a:schemeClr val="accent2"/>
        </a:buClr>
        <a:buFont typeface="Arial" panose="020B0604020202020204" pitchFamily="34" charset="0"/>
        <a:buChar char="•"/>
        <a:defRPr baseline="0" sz="1600" kern="1200">
          <a:solidFill>
            <a:schemeClr val="tx1"/>
          </a:solidFill>
          <a:latin typeface="+mn-lt"/>
          <a:ea typeface="+mn-ea"/>
          <a:cs typeface="+mn-cs"/>
        </a:defRPr>
      </a:lvl8pPr>
      <a:lvl9pPr algn="l" defTabSz="914400" eaLnBrk="1" hangingPunct="1" indent="-228600" latinLnBrk="0" marL="1882775" rtl="0">
        <a:lnSpc>
          <a:spcPct val="100000"/>
        </a:lnSpc>
        <a:spcBef>
          <a:spcPts val="1000"/>
        </a:spcBef>
        <a:buClr>
          <a:schemeClr val="accent2"/>
        </a:buClr>
        <a:buFont typeface="Arial" panose="020B0604020202020204" pitchFamily="34" charset="0"/>
        <a:buChar char="•"/>
        <a:defRPr baseline="0" sz="1600" kern="1200">
          <a:solidFill>
            <a:schemeClr val="tx1"/>
          </a:solidFill>
          <a:latin typeface="+mn-lt"/>
          <a:ea typeface="+mn-ea"/>
          <a:cs typeface="+mn-cs"/>
        </a:defRPr>
      </a:lvl9pPr>
    </p:bodyStyle>
    <p:otherStyle>
      <a:defPPr>
        <a:defRPr lang="en-US"/>
      </a:defPPr>
      <a:lvl1pPr algn="l" defTabSz="914400" eaLnBrk="1" hangingPunct="1" latinLnBrk="0" marL="0" rtl="0">
        <a:defRPr sz="1800" kern="1200">
          <a:solidFill>
            <a:schemeClr val="tx1"/>
          </a:solidFill>
          <a:latin typeface="+mn-lt"/>
          <a:ea typeface="+mn-ea"/>
          <a:cs typeface="+mn-cs"/>
        </a:defRPr>
      </a:lvl1pPr>
      <a:lvl2pPr algn="l" defTabSz="914400" eaLnBrk="1" hangingPunct="1" latinLnBrk="0" marL="457200" rtl="0">
        <a:defRPr sz="1800" kern="1200">
          <a:solidFill>
            <a:schemeClr val="tx1"/>
          </a:solidFill>
          <a:latin typeface="+mn-lt"/>
          <a:ea typeface="+mn-ea"/>
          <a:cs typeface="+mn-cs"/>
        </a:defRPr>
      </a:lvl2pPr>
      <a:lvl3pPr algn="l" defTabSz="914400" eaLnBrk="1" hangingPunct="1" latinLnBrk="0" marL="914400" rtl="0">
        <a:defRPr sz="1800" kern="1200">
          <a:solidFill>
            <a:schemeClr val="tx1"/>
          </a:solidFill>
          <a:latin typeface="+mn-lt"/>
          <a:ea typeface="+mn-ea"/>
          <a:cs typeface="+mn-cs"/>
        </a:defRPr>
      </a:lvl3pPr>
      <a:lvl4pPr algn="l" defTabSz="914400" eaLnBrk="1" hangingPunct="1" latinLnBrk="0" marL="1371600" rtl="0">
        <a:defRPr sz="1800" kern="1200">
          <a:solidFill>
            <a:schemeClr val="tx1"/>
          </a:solidFill>
          <a:latin typeface="+mn-lt"/>
          <a:ea typeface="+mn-ea"/>
          <a:cs typeface="+mn-cs"/>
        </a:defRPr>
      </a:lvl4pPr>
      <a:lvl5pPr algn="l" defTabSz="914400" eaLnBrk="1" hangingPunct="1" latinLnBrk="0" marL="1828800" rtl="0">
        <a:defRPr sz="1800" kern="1200">
          <a:solidFill>
            <a:schemeClr val="tx1"/>
          </a:solidFill>
          <a:latin typeface="+mn-lt"/>
          <a:ea typeface="+mn-ea"/>
          <a:cs typeface="+mn-cs"/>
        </a:defRPr>
      </a:lvl5pPr>
      <a:lvl6pPr algn="l" defTabSz="914400" eaLnBrk="1" hangingPunct="1" latinLnBrk="0" marL="2286000" rtl="0">
        <a:defRPr sz="1800" kern="1200">
          <a:solidFill>
            <a:schemeClr val="tx1"/>
          </a:solidFill>
          <a:latin typeface="+mn-lt"/>
          <a:ea typeface="+mn-ea"/>
          <a:cs typeface="+mn-cs"/>
        </a:defRPr>
      </a:lvl6pPr>
      <a:lvl7pPr algn="l" defTabSz="914400" eaLnBrk="1" hangingPunct="1" latinLnBrk="0" marL="2743200" rtl="0">
        <a:defRPr sz="1800" kern="1200">
          <a:solidFill>
            <a:schemeClr val="tx1"/>
          </a:solidFill>
          <a:latin typeface="+mn-lt"/>
          <a:ea typeface="+mn-ea"/>
          <a:cs typeface="+mn-cs"/>
        </a:defRPr>
      </a:lvl7pPr>
      <a:lvl8pPr algn="l" defTabSz="914400" eaLnBrk="1" hangingPunct="1" latinLnBrk="0" marL="3200400" rtl="0">
        <a:defRPr sz="1800" kern="1200">
          <a:solidFill>
            <a:schemeClr val="tx1"/>
          </a:solidFill>
          <a:latin typeface="+mn-lt"/>
          <a:ea typeface="+mn-ea"/>
          <a:cs typeface="+mn-cs"/>
        </a:defRPr>
      </a:lvl8pPr>
      <a:lvl9pPr algn="l" defTabSz="914400" eaLnBrk="1" hangingPunct="1" latinLnBrk="0" marL="3657600" rtl="0">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24" name=""/>
        <p:cNvGrpSpPr/>
        <p:nvPr/>
      </p:nvGrpSpPr>
      <p:grpSpPr>
        <a:xfrm>
          <a:off x="0" y="0"/>
          <a:ext cx="0" cy="0"/>
          <a:chOff x="0" y="0"/>
          <a:chExt cx="0" cy="0"/>
        </a:xfrm>
      </p:grpSpPr>
      <p:sp>
        <p:nvSpPr>
          <p:cNvPr id="1048586" name="Заголовок 1"/>
          <p:cNvSpPr>
            <a:spLocks noGrp="1"/>
          </p:cNvSpPr>
          <p:nvPr>
            <p:ph type="ctrTitle"/>
          </p:nvPr>
        </p:nvSpPr>
        <p:spPr>
          <a:xfrm>
            <a:off x="580292" y="988767"/>
            <a:ext cx="11160000" cy="4680000"/>
          </a:xfrm>
        </p:spPr>
        <p:txBody>
          <a:bodyPr>
            <a:normAutofit/>
          </a:bodyPr>
          <a:p>
            <a:r>
              <a:rPr altLang="en-US" lang="uk-UA" noProof="1">
                <a:latin typeface="Calibri" panose="020F0502020204030204" pitchFamily="34" charset="0"/>
                <a:cs typeface="Calibri" panose="020F0502020204030204" pitchFamily="34" charset="0"/>
              </a:rPr>
              <a:t>П</a:t>
            </a:r>
            <a:r>
              <a:rPr altLang="en-US" lang="uk-UA" noProof="1">
                <a:latin typeface="Calibri" panose="020F0502020204030204" pitchFamily="34" charset="0"/>
                <a:cs typeface="Calibri" panose="020F0502020204030204" pitchFamily="34" charset="0"/>
              </a:rPr>
              <a:t>р</a:t>
            </a:r>
            <a:r>
              <a:rPr altLang="en-US" lang="uk-UA" noProof="1">
                <a:latin typeface="Calibri" panose="020F0502020204030204" pitchFamily="34" charset="0"/>
                <a:cs typeface="Calibri" panose="020F0502020204030204" pitchFamily="34" charset="0"/>
              </a:rPr>
              <a:t>е</a:t>
            </a:r>
            <a:r>
              <a:rPr altLang="en-US" lang="uk-UA" noProof="1">
                <a:latin typeface="Calibri" panose="020F0502020204030204" pitchFamily="34" charset="0"/>
                <a:cs typeface="Calibri" panose="020F0502020204030204" pitchFamily="34" charset="0"/>
              </a:rPr>
              <a:t>зентації </a:t>
            </a:r>
            <a:r>
              <a:rPr lang="uk-UA" noProof="1">
                <a:latin typeface="Calibri" panose="020F0502020204030204" pitchFamily="34" charset="0"/>
                <a:cs typeface="Calibri" panose="020F0502020204030204" pitchFamily="34" charset="0"/>
              </a:rPr>
              <a:t>практичних занять з дисципліни «Ділова іноземна мова»</a:t>
            </a:r>
            <a:br>
              <a:rPr lang="uk-UA" noProof="1">
                <a:latin typeface="Calibri" panose="020F0502020204030204" pitchFamily="34" charset="0"/>
                <a:cs typeface="Calibri" panose="020F0502020204030204" pitchFamily="34" charset="0"/>
              </a:rPr>
            </a:br>
            <a:r>
              <a:rPr lang="uk-UA" noProof="1">
                <a:latin typeface="Calibri" panose="020F0502020204030204" pitchFamily="34" charset="0"/>
                <a:cs typeface="Calibri" panose="020F0502020204030204" pitchFamily="34" charset="0"/>
              </a:rPr>
              <a:t> з галузі знань 14 Електрична інженерія, спеціальність 141 Електроенергетика, електротехніка та електромеханіка</a:t>
            </a:r>
            <a:br>
              <a:rPr lang="uk-UA" noProof="1">
                <a:latin typeface="Calibri" panose="020F0502020204030204" pitchFamily="34" charset="0"/>
                <a:cs typeface="Calibri" panose="020F0502020204030204" pitchFamily="34" charset="0"/>
              </a:rPr>
            </a:br>
            <a:r>
              <a:rPr lang="uk-UA" noProof="1">
                <a:latin typeface="Calibri" panose="020F0502020204030204" pitchFamily="34" charset="0"/>
                <a:cs typeface="Calibri" panose="020F0502020204030204" pitchFamily="34" charset="0"/>
              </a:rPr>
              <a:t/>
            </a:r>
            <a:br>
              <a:rPr lang="uk-UA" noProof="1">
                <a:latin typeface="Calibri" panose="020F0502020204030204" pitchFamily="34" charset="0"/>
                <a:cs typeface="Calibri" panose="020F0502020204030204" pitchFamily="34" charset="0"/>
              </a:rPr>
            </a:br>
            <a:r>
              <a:rPr lang="uk-UA" noProof="1">
                <a:latin typeface="Calibri" panose="020F0502020204030204" pitchFamily="34" charset="0"/>
                <a:cs typeface="Calibri" panose="020F0502020204030204" pitchFamily="34" charset="0"/>
              </a:rPr>
              <a:t>Семестр 9 (30 годин)</a:t>
            </a:r>
            <a:endParaRPr dirty="0" lang="uk-UA"/>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38" name=""/>
        <p:cNvGrpSpPr/>
        <p:nvPr/>
      </p:nvGrpSpPr>
      <p:grpSpPr>
        <a:xfrm>
          <a:off x="0" y="0"/>
          <a:ext cx="0" cy="0"/>
          <a:chOff x="0" y="0"/>
          <a:chExt cx="0" cy="0"/>
        </a:xfrm>
      </p:grpSpPr>
      <p:sp>
        <p:nvSpPr>
          <p:cNvPr id="1048601" name="Объект 2"/>
          <p:cNvSpPr>
            <a:spLocks noGrp="1"/>
          </p:cNvSpPr>
          <p:nvPr>
            <p:ph idx="1"/>
          </p:nvPr>
        </p:nvSpPr>
        <p:spPr>
          <a:xfrm>
            <a:off x="0" y="0"/>
            <a:ext cx="12192000" cy="6858000"/>
          </a:xfrm>
        </p:spPr>
        <p:txBody>
          <a:bodyPr bIns="720000" lIns="720000" rIns="720000" tIns="720000">
            <a:normAutofit/>
          </a:bodyPr>
          <a:p>
            <a:pPr algn="just" indent="0" marL="0">
              <a:buNone/>
            </a:pPr>
            <a:r>
              <a:rPr dirty="0" sz="2000" lang="en-US">
                <a:latin typeface="Calibri" panose="020F0502020204030204" pitchFamily="34" charset="0"/>
                <a:cs typeface="Calibri" panose="020F0502020204030204" pitchFamily="34" charset="0"/>
              </a:rPr>
              <a:t>This energy source generated less than 1% of the electricity in the country in 2007. Solar power is derived from the energy of the sun. However, the sun's energy is not available full-time and it is widely scattered. The processes used to produce</a:t>
            </a:r>
          </a:p>
          <a:p>
            <a:pPr algn="just" indent="0" marL="0">
              <a:buNone/>
            </a:pPr>
            <a:r>
              <a:rPr dirty="0" sz="2000" lang="en-US">
                <a:latin typeface="Calibri" panose="020F0502020204030204" pitchFamily="34" charset="0"/>
                <a:cs typeface="Calibri" panose="020F0502020204030204" pitchFamily="34" charset="0"/>
              </a:rPr>
              <a:t>electricity using the sun's energy have historically been more expensive than using conventional fossil fuels. Photovoltaic conversion generates electric power directly from the light of the sun in a photovoltaic (solar) cell. Solar-thermal electric generators use the radiant energy from the sun to produce steam to drive turbines. In 2007, less than 1% of the nation's electricity was based on solar power.</a:t>
            </a:r>
          </a:p>
          <a:p>
            <a:pPr algn="just" indent="0" marL="0">
              <a:buNone/>
            </a:pPr>
            <a:r>
              <a:rPr dirty="0" sz="2000" lang="en-US">
                <a:latin typeface="Calibri" panose="020F0502020204030204" pitchFamily="34" charset="0"/>
                <a:cs typeface="Calibri" panose="020F0502020204030204" pitchFamily="34" charset="0"/>
              </a:rPr>
              <a:t>Wind power is derived from the conversion of the energy contained in wind into electricity. Wind power, less than 1% of the nation's electricity in 2007, is a rapidly growing source of electricity. A wind turbine is similar to a typical wind mill. Biomass includes wood, municipal solid waste (garbage), and agricultural waste, such as corn cobs and wheat straw. These are some other energy sources for producing electricity. These sources replace fossil fuels in the boiler. The combustion of wood and waste creates steam that is typically used in conventional steam-electric plants. Biomass accounts for about 1% of the electricity generated in the </a:t>
            </a:r>
            <a:r>
              <a:rPr dirty="0" sz="2000" lang="en-US" smtClean="0">
                <a:latin typeface="Calibri" panose="020F0502020204030204" pitchFamily="34" charset="0"/>
                <a:cs typeface="Calibri" panose="020F0502020204030204" pitchFamily="34" charset="0"/>
              </a:rPr>
              <a:t>United</a:t>
            </a:r>
            <a:r>
              <a:rPr dirty="0" sz="2000" lang="uk-UA" smtClean="0">
                <a:latin typeface="Calibri" panose="020F0502020204030204" pitchFamily="34" charset="0"/>
                <a:cs typeface="Calibri" panose="020F0502020204030204" pitchFamily="34" charset="0"/>
              </a:rPr>
              <a:t> </a:t>
            </a:r>
            <a:r>
              <a:rPr dirty="0" sz="2000" lang="en-US" smtClean="0">
                <a:latin typeface="Calibri" panose="020F0502020204030204" pitchFamily="34" charset="0"/>
                <a:cs typeface="Calibri" panose="020F0502020204030204" pitchFamily="34" charset="0"/>
              </a:rPr>
              <a:t>States</a:t>
            </a:r>
            <a:r>
              <a:rPr dirty="0" sz="2000" lang="en-US">
                <a:latin typeface="Calibri" panose="020F0502020204030204" pitchFamily="34" charset="0"/>
                <a:cs typeface="Calibri" panose="020F0502020204030204" pitchFamily="34" charset="0"/>
              </a:rPr>
              <a:t>.</a:t>
            </a:r>
            <a:endParaRPr dirty="0" sz="2000" lang="uk-UA">
              <a:latin typeface="Calibri" panose="020F0502020204030204" pitchFamily="34" charset="0"/>
              <a:cs typeface="Calibri" panose="020F0502020204030204" pitchFamily="34" charset="0"/>
            </a:endParaRP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39" name=""/>
        <p:cNvGrpSpPr/>
        <p:nvPr/>
      </p:nvGrpSpPr>
      <p:grpSpPr>
        <a:xfrm>
          <a:off x="0" y="0"/>
          <a:ext cx="0" cy="0"/>
          <a:chOff x="0" y="0"/>
          <a:chExt cx="0" cy="0"/>
        </a:xfrm>
      </p:grpSpPr>
      <p:sp>
        <p:nvSpPr>
          <p:cNvPr id="1048602" name="Объект 2"/>
          <p:cNvSpPr>
            <a:spLocks noGrp="1"/>
          </p:cNvSpPr>
          <p:nvPr>
            <p:ph idx="1"/>
          </p:nvPr>
        </p:nvSpPr>
        <p:spPr>
          <a:xfrm>
            <a:off x="0" y="0"/>
            <a:ext cx="12192000" cy="6858000"/>
          </a:xfrm>
        </p:spPr>
        <p:txBody>
          <a:bodyPr bIns="720000" lIns="720000" rIns="720000" tIns="720000">
            <a:normAutofit/>
          </a:bodyPr>
          <a:p>
            <a:pPr indent="0" marL="0">
              <a:buNone/>
            </a:pPr>
            <a:r>
              <a:rPr b="1" dirty="0" lang="en-US">
                <a:latin typeface="Calibri" panose="020F0502020204030204" pitchFamily="34" charset="0"/>
                <a:cs typeface="Calibri" panose="020F0502020204030204" pitchFamily="34" charset="0"/>
              </a:rPr>
              <a:t>5) Complete the sentences. Use a suitable verb</a:t>
            </a:r>
            <a:r>
              <a:rPr b="1" dirty="0" lang="en-US" smtClean="0">
                <a:latin typeface="Calibri" panose="020F0502020204030204" pitchFamily="34" charset="0"/>
                <a:cs typeface="Calibri" panose="020F0502020204030204" pitchFamily="34" charset="0"/>
              </a:rPr>
              <a:t>.</a:t>
            </a:r>
            <a:endParaRPr b="1" dirty="0" lang="uk-UA" smtClean="0">
              <a:latin typeface="Calibri" panose="020F0502020204030204" pitchFamily="34" charset="0"/>
              <a:cs typeface="Calibri" panose="020F0502020204030204" pitchFamily="34" charset="0"/>
            </a:endParaRPr>
          </a:p>
          <a:p>
            <a:pPr indent="0" marL="0">
              <a:buNone/>
            </a:pPr>
            <a:endParaRPr b="1" dirty="0" lang="en-US">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1 Don’t forget </a:t>
            </a:r>
            <a:r>
              <a:rPr dirty="0" i="1" lang="en-US" u="sng" smtClean="0">
                <a:latin typeface="Calibri" panose="020F0502020204030204" pitchFamily="34" charset="0"/>
                <a:cs typeface="Calibri" panose="020F0502020204030204" pitchFamily="34" charset="0"/>
              </a:rPr>
              <a:t>to lock</a:t>
            </a:r>
            <a:r>
              <a:rPr dirty="0" i="1" lang="uk-UA" u="sng" smtClean="0">
                <a:latin typeface="Calibri" panose="020F0502020204030204" pitchFamily="34" charset="0"/>
                <a:cs typeface="Calibri" panose="020F0502020204030204" pitchFamily="34" charset="0"/>
              </a:rPr>
              <a:t> </a:t>
            </a:r>
            <a:r>
              <a:rPr dirty="0" lang="en-US" smtClean="0">
                <a:latin typeface="Calibri" panose="020F0502020204030204" pitchFamily="34" charset="0"/>
                <a:cs typeface="Calibri" panose="020F0502020204030204" pitchFamily="34" charset="0"/>
              </a:rPr>
              <a:t>the </a:t>
            </a:r>
            <a:r>
              <a:rPr dirty="0" lang="en-US">
                <a:latin typeface="Calibri" panose="020F0502020204030204" pitchFamily="34" charset="0"/>
                <a:cs typeface="Calibri" panose="020F0502020204030204" pitchFamily="34" charset="0"/>
              </a:rPr>
              <a:t>door when you go out</a:t>
            </a:r>
            <a:r>
              <a:rPr dirty="0" lang="en-US" smtClean="0">
                <a:latin typeface="Calibri" panose="020F0502020204030204" pitchFamily="34" charset="0"/>
                <a:cs typeface="Calibri" panose="020F0502020204030204" pitchFamily="34" charset="0"/>
              </a:rPr>
              <a:t>.</a:t>
            </a:r>
            <a:endParaRPr dirty="0" lang="en-US">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2 There was a lot of </a:t>
            </a:r>
            <a:r>
              <a:rPr dirty="0" lang="en-US" smtClean="0">
                <a:latin typeface="Calibri" panose="020F0502020204030204" pitchFamily="34" charset="0"/>
                <a:cs typeface="Calibri" panose="020F0502020204030204" pitchFamily="34" charset="0"/>
              </a:rPr>
              <a:t>traffic</a:t>
            </a:r>
            <a:r>
              <a:rPr dirty="0" lang="en-US">
                <a:latin typeface="Calibri" panose="020F0502020204030204" pitchFamily="34" charset="0"/>
                <a:cs typeface="Calibri" panose="020F0502020204030204" pitchFamily="34" charset="0"/>
              </a:rPr>
              <a:t>, but we </a:t>
            </a:r>
            <a:r>
              <a:rPr dirty="0" lang="en-US" smtClean="0">
                <a:latin typeface="Calibri" panose="020F0502020204030204" pitchFamily="34" charset="0"/>
                <a:cs typeface="Calibri" panose="020F0502020204030204" pitchFamily="34" charset="0"/>
              </a:rPr>
              <a:t>managed</a:t>
            </a:r>
            <a:r>
              <a:rPr dirty="0" lang="uk-UA" u="sng" smtClean="0">
                <a:latin typeface="Calibri" panose="020F0502020204030204" pitchFamily="34" charset="0"/>
                <a:cs typeface="Calibri" panose="020F0502020204030204" pitchFamily="34" charset="0"/>
              </a:rPr>
              <a:t>			</a:t>
            </a:r>
            <a:r>
              <a:rPr dirty="0" lang="en-US" smtClean="0">
                <a:latin typeface="Calibri" panose="020F0502020204030204" pitchFamily="34" charset="0"/>
                <a:cs typeface="Calibri" panose="020F0502020204030204" pitchFamily="34" charset="0"/>
              </a:rPr>
              <a:t>to </a:t>
            </a:r>
            <a:r>
              <a:rPr dirty="0" lang="en-US">
                <a:latin typeface="Calibri" panose="020F0502020204030204" pitchFamily="34" charset="0"/>
                <a:cs typeface="Calibri" panose="020F0502020204030204" pitchFamily="34" charset="0"/>
              </a:rPr>
              <a:t>the airport in time</a:t>
            </a:r>
            <a:r>
              <a:rPr dirty="0" lang="en-US" smtClean="0">
                <a:latin typeface="Calibri" panose="020F0502020204030204" pitchFamily="34" charset="0"/>
                <a:cs typeface="Calibri" panose="020F0502020204030204" pitchFamily="34" charset="0"/>
              </a:rPr>
              <a:t>.</a:t>
            </a:r>
            <a:endParaRPr dirty="0" lang="en-US">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3 We couldn’t</a:t>
            </a:r>
            <a:r>
              <a:rPr dirty="0" lang="en-US" u="sng">
                <a:latin typeface="Calibri" panose="020F0502020204030204" pitchFamily="34" charset="0"/>
                <a:cs typeface="Calibri" panose="020F0502020204030204" pitchFamily="34" charset="0"/>
              </a:rPr>
              <a:t> </a:t>
            </a:r>
            <a:r>
              <a:rPr dirty="0" lang="uk-UA" u="sng" smtClean="0">
                <a:latin typeface="Calibri" panose="020F0502020204030204" pitchFamily="34" charset="0"/>
                <a:cs typeface="Calibri" panose="020F0502020204030204" pitchFamily="34" charset="0"/>
              </a:rPr>
              <a:t>			</a:t>
            </a:r>
            <a:r>
              <a:rPr dirty="0" lang="en-US" smtClean="0">
                <a:latin typeface="Calibri" panose="020F0502020204030204" pitchFamily="34" charset="0"/>
                <a:cs typeface="Calibri" panose="020F0502020204030204" pitchFamily="34" charset="0"/>
              </a:rPr>
              <a:t>in </a:t>
            </a:r>
            <a:r>
              <a:rPr dirty="0" lang="en-US">
                <a:latin typeface="Calibri" panose="020F0502020204030204" pitchFamily="34" charset="0"/>
                <a:cs typeface="Calibri" panose="020F0502020204030204" pitchFamily="34" charset="0"/>
              </a:rPr>
              <a:t>London. It’s too expensive</a:t>
            </a:r>
            <a:r>
              <a:rPr dirty="0" lang="en-US" smtClean="0">
                <a:latin typeface="Calibri" panose="020F0502020204030204" pitchFamily="34" charset="0"/>
                <a:cs typeface="Calibri" panose="020F0502020204030204" pitchFamily="34" charset="0"/>
              </a:rPr>
              <a:t>.</a:t>
            </a:r>
            <a:endParaRPr dirty="0" lang="en-US">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4 I can’t play a musical instrument, but I’d like to </a:t>
            </a:r>
            <a:r>
              <a:rPr dirty="0" lang="en-US" smtClean="0">
                <a:latin typeface="Calibri" panose="020F0502020204030204" pitchFamily="34" charset="0"/>
                <a:cs typeface="Calibri" panose="020F0502020204030204" pitchFamily="34" charset="0"/>
              </a:rPr>
              <a:t>learn</a:t>
            </a:r>
            <a:r>
              <a:rPr dirty="0" lang="uk-UA" u="sng" smtClean="0">
                <a:latin typeface="Calibri" panose="020F0502020204030204" pitchFamily="34" charset="0"/>
                <a:cs typeface="Calibri" panose="020F0502020204030204" pitchFamily="34" charset="0"/>
              </a:rPr>
              <a:t>			</a:t>
            </a:r>
            <a:r>
              <a:rPr dirty="0" lang="en-US" smtClean="0">
                <a:latin typeface="Calibri" panose="020F0502020204030204" pitchFamily="34" charset="0"/>
                <a:cs typeface="Calibri" panose="020F0502020204030204" pitchFamily="34" charset="0"/>
              </a:rPr>
              <a:t>the </a:t>
            </a:r>
            <a:r>
              <a:rPr dirty="0" lang="en-US">
                <a:latin typeface="Calibri" panose="020F0502020204030204" pitchFamily="34" charset="0"/>
                <a:cs typeface="Calibri" panose="020F0502020204030204" pitchFamily="34" charset="0"/>
              </a:rPr>
              <a:t>guitar</a:t>
            </a:r>
            <a:r>
              <a:rPr dirty="0" lang="en-US" smtClean="0">
                <a:latin typeface="Calibri" panose="020F0502020204030204" pitchFamily="34" charset="0"/>
                <a:cs typeface="Calibri" panose="020F0502020204030204" pitchFamily="34" charset="0"/>
              </a:rPr>
              <a:t>.</a:t>
            </a:r>
            <a:endParaRPr dirty="0" lang="en-US">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5 I don’t want Mark to know what happened. I decided </a:t>
            </a:r>
            <a:r>
              <a:rPr dirty="0" lang="en-US" smtClean="0">
                <a:latin typeface="Calibri" panose="020F0502020204030204" pitchFamily="34" charset="0"/>
                <a:cs typeface="Calibri" panose="020F0502020204030204" pitchFamily="34" charset="0"/>
              </a:rPr>
              <a:t>not</a:t>
            </a:r>
            <a:r>
              <a:rPr dirty="0" lang="uk-UA" u="sng" smtClean="0">
                <a:latin typeface="Calibri" panose="020F0502020204030204" pitchFamily="34" charset="0"/>
                <a:cs typeface="Calibri" panose="020F0502020204030204" pitchFamily="34" charset="0"/>
              </a:rPr>
              <a:t>			</a:t>
            </a:r>
            <a:r>
              <a:rPr dirty="0" lang="en-US" smtClean="0">
                <a:latin typeface="Calibri" panose="020F0502020204030204" pitchFamily="34" charset="0"/>
                <a:cs typeface="Calibri" panose="020F0502020204030204" pitchFamily="34" charset="0"/>
              </a:rPr>
              <a:t>him.</a:t>
            </a:r>
            <a:endParaRPr dirty="0" lang="en-US">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6 We were all afraid to </a:t>
            </a:r>
            <a:r>
              <a:rPr dirty="0" lang="en-US" smtClean="0">
                <a:latin typeface="Calibri" panose="020F0502020204030204" pitchFamily="34" charset="0"/>
                <a:cs typeface="Calibri" panose="020F0502020204030204" pitchFamily="34" charset="0"/>
              </a:rPr>
              <a:t>speak</a:t>
            </a:r>
            <a:r>
              <a:rPr dirty="0" lang="en-US">
                <a:latin typeface="Calibri" panose="020F0502020204030204" pitchFamily="34" charset="0"/>
                <a:cs typeface="Calibri" panose="020F0502020204030204" pitchFamily="34" charset="0"/>
              </a:rPr>
              <a:t>. Nobody </a:t>
            </a:r>
            <a:r>
              <a:rPr dirty="0" lang="en-US" smtClean="0">
                <a:latin typeface="Calibri" panose="020F0502020204030204" pitchFamily="34" charset="0"/>
                <a:cs typeface="Calibri" panose="020F0502020204030204" pitchFamily="34" charset="0"/>
              </a:rPr>
              <a:t>dared</a:t>
            </a:r>
            <a:r>
              <a:rPr dirty="0" lang="uk-UA" u="sng" smtClean="0">
                <a:latin typeface="Calibri" panose="020F0502020204030204" pitchFamily="34" charset="0"/>
                <a:cs typeface="Calibri" panose="020F0502020204030204" pitchFamily="34" charset="0"/>
              </a:rPr>
              <a:t>			</a:t>
            </a:r>
            <a:r>
              <a:rPr dirty="0" lang="en-US" smtClean="0">
                <a:latin typeface="Calibri" panose="020F0502020204030204" pitchFamily="34" charset="0"/>
                <a:cs typeface="Calibri" panose="020F0502020204030204" pitchFamily="34" charset="0"/>
              </a:rPr>
              <a:t>anything.</a:t>
            </a:r>
            <a:endParaRPr dirty="0" lang="uk-UA" smtClean="0">
              <a:latin typeface="Calibri" panose="020F0502020204030204" pitchFamily="34" charset="0"/>
              <a:cs typeface="Calibri" panose="020F0502020204030204" pitchFamily="34" charset="0"/>
            </a:endParaRPr>
          </a:p>
          <a:p>
            <a:pPr indent="0" marL="0">
              <a:buNone/>
            </a:pPr>
            <a:endParaRPr dirty="0" lang="uk-UA">
              <a:latin typeface="Calibri" panose="020F0502020204030204" pitchFamily="34" charset="0"/>
              <a:cs typeface="Calibri" panose="020F0502020204030204" pitchFamily="34" charset="0"/>
            </a:endParaRPr>
          </a:p>
          <a:p>
            <a:pPr indent="0" marL="0">
              <a:buNone/>
            </a:pPr>
            <a:r>
              <a:rPr b="1" dirty="0" lang="en-US">
                <a:latin typeface="Calibri" panose="020F0502020204030204" pitchFamily="34" charset="0"/>
                <a:cs typeface="Calibri" panose="020F0502020204030204" pitchFamily="34" charset="0"/>
              </a:rPr>
              <a:t>6)Put the verb into the correct form, to … or -</a:t>
            </a:r>
            <a:r>
              <a:rPr b="1" dirty="0" lang="en-US" err="1">
                <a:latin typeface="Calibri" panose="020F0502020204030204" pitchFamily="34" charset="0"/>
                <a:cs typeface="Calibri" panose="020F0502020204030204" pitchFamily="34" charset="0"/>
              </a:rPr>
              <a:t>ing</a:t>
            </a:r>
            <a:r>
              <a:rPr b="1" dirty="0" lang="en-US">
                <a:latin typeface="Calibri" panose="020F0502020204030204" pitchFamily="34" charset="0"/>
                <a:cs typeface="Calibri" panose="020F0502020204030204" pitchFamily="34" charset="0"/>
              </a:rPr>
              <a:t>. (See Unit 53 for verbs + -</a:t>
            </a:r>
            <a:r>
              <a:rPr b="1" dirty="0" lang="en-US" err="1">
                <a:latin typeface="Calibri" panose="020F0502020204030204" pitchFamily="34" charset="0"/>
                <a:cs typeface="Calibri" panose="020F0502020204030204" pitchFamily="34" charset="0"/>
              </a:rPr>
              <a:t>ing</a:t>
            </a:r>
            <a:r>
              <a:rPr b="1" dirty="0" lang="en-US" smtClean="0">
                <a:latin typeface="Calibri" panose="020F0502020204030204" pitchFamily="34" charset="0"/>
                <a:cs typeface="Calibri" panose="020F0502020204030204" pitchFamily="34" charset="0"/>
              </a:rPr>
              <a:t>.)</a:t>
            </a:r>
            <a:endParaRPr b="1" dirty="0" lang="uk-UA" smtClean="0">
              <a:latin typeface="Calibri" panose="020F0502020204030204" pitchFamily="34" charset="0"/>
              <a:cs typeface="Calibri" panose="020F0502020204030204" pitchFamily="34" charset="0"/>
            </a:endParaRPr>
          </a:p>
          <a:p>
            <a:pPr indent="0" marL="0">
              <a:buNone/>
            </a:pPr>
            <a:endParaRPr b="1" dirty="0" lang="en-US">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1 When I’m tired, I enjoy </a:t>
            </a:r>
            <a:r>
              <a:rPr dirty="0" i="1" lang="en-US" u="sng" smtClean="0">
                <a:latin typeface="Calibri" panose="020F0502020204030204" pitchFamily="34" charset="0"/>
                <a:cs typeface="Calibri" panose="020F0502020204030204" pitchFamily="34" charset="0"/>
              </a:rPr>
              <a:t>watching</a:t>
            </a:r>
            <a:r>
              <a:rPr dirty="0" lang="uk-UA" smtClean="0">
                <a:latin typeface="Calibri" panose="020F0502020204030204" pitchFamily="34" charset="0"/>
                <a:cs typeface="Calibri" panose="020F0502020204030204" pitchFamily="34" charset="0"/>
              </a:rPr>
              <a:t> </a:t>
            </a:r>
            <a:r>
              <a:rPr dirty="0" lang="en-US" smtClean="0">
                <a:latin typeface="Calibri" panose="020F0502020204030204" pitchFamily="34" charset="0"/>
                <a:cs typeface="Calibri" panose="020F0502020204030204" pitchFamily="34" charset="0"/>
              </a:rPr>
              <a:t>TV</a:t>
            </a:r>
            <a:r>
              <a:rPr dirty="0" lang="en-US">
                <a:latin typeface="Calibri" panose="020F0502020204030204" pitchFamily="34" charset="0"/>
                <a:cs typeface="Calibri" panose="020F0502020204030204" pitchFamily="34" charset="0"/>
              </a:rPr>
              <a:t>. It’s relaxing. (watch)</a:t>
            </a:r>
          </a:p>
          <a:p>
            <a:pPr indent="0" marL="0">
              <a:buNone/>
            </a:pPr>
            <a:r>
              <a:rPr dirty="0" lang="en-US">
                <a:latin typeface="Calibri" panose="020F0502020204030204" pitchFamily="34" charset="0"/>
                <a:cs typeface="Calibri" panose="020F0502020204030204" pitchFamily="34" charset="0"/>
              </a:rPr>
              <a:t>2 I’ve </a:t>
            </a:r>
            <a:r>
              <a:rPr dirty="0" lang="en-US" smtClean="0">
                <a:latin typeface="Calibri" panose="020F0502020204030204" pitchFamily="34" charset="0"/>
                <a:cs typeface="Calibri" panose="020F0502020204030204" pitchFamily="34" charset="0"/>
              </a:rPr>
              <a:t>decided</a:t>
            </a:r>
            <a:r>
              <a:rPr dirty="0" lang="uk-UA" u="sng" smtClean="0">
                <a:latin typeface="Calibri" panose="020F0502020204030204" pitchFamily="34" charset="0"/>
                <a:cs typeface="Calibri" panose="020F0502020204030204" pitchFamily="34" charset="0"/>
              </a:rPr>
              <a:t>			</a:t>
            </a:r>
            <a:r>
              <a:rPr dirty="0" lang="en-US" smtClean="0">
                <a:latin typeface="Calibri" panose="020F0502020204030204" pitchFamily="34" charset="0"/>
                <a:cs typeface="Calibri" panose="020F0502020204030204" pitchFamily="34" charset="0"/>
              </a:rPr>
              <a:t>for </a:t>
            </a:r>
            <a:r>
              <a:rPr dirty="0" lang="en-US">
                <a:latin typeface="Calibri" panose="020F0502020204030204" pitchFamily="34" charset="0"/>
                <a:cs typeface="Calibri" panose="020F0502020204030204" pitchFamily="34" charset="0"/>
              </a:rPr>
              <a:t>another job. I need a change. (look)</a:t>
            </a:r>
          </a:p>
          <a:p>
            <a:pPr indent="0" marL="0">
              <a:buNone/>
            </a:pPr>
            <a:r>
              <a:rPr dirty="0" lang="en-US">
                <a:latin typeface="Calibri" panose="020F0502020204030204" pitchFamily="34" charset="0"/>
                <a:cs typeface="Calibri" panose="020F0502020204030204" pitchFamily="34" charset="0"/>
              </a:rPr>
              <a:t>3 I’m not going anywhere! I </a:t>
            </a:r>
            <a:r>
              <a:rPr dirty="0" lang="en-US" smtClean="0">
                <a:latin typeface="Calibri" panose="020F0502020204030204" pitchFamily="34" charset="0"/>
                <a:cs typeface="Calibri" panose="020F0502020204030204" pitchFamily="34" charset="0"/>
              </a:rPr>
              <a:t>refuse</a:t>
            </a:r>
            <a:r>
              <a:rPr dirty="0" lang="uk-UA" u="sng" smtClean="0">
                <a:latin typeface="Calibri" panose="020F0502020204030204" pitchFamily="34" charset="0"/>
                <a:cs typeface="Calibri" panose="020F0502020204030204" pitchFamily="34" charset="0"/>
              </a:rPr>
              <a:t>			</a:t>
            </a:r>
            <a:r>
              <a:rPr dirty="0" lang="en-US" smtClean="0">
                <a:latin typeface="Calibri" panose="020F0502020204030204" pitchFamily="34" charset="0"/>
                <a:cs typeface="Calibri" panose="020F0502020204030204" pitchFamily="34" charset="0"/>
              </a:rPr>
              <a:t>. </a:t>
            </a:r>
            <a:r>
              <a:rPr dirty="0" lang="en-US">
                <a:latin typeface="Calibri" panose="020F0502020204030204" pitchFamily="34" charset="0"/>
                <a:cs typeface="Calibri" panose="020F0502020204030204" pitchFamily="34" charset="0"/>
              </a:rPr>
              <a:t>(move)</a:t>
            </a:r>
          </a:p>
          <a:p>
            <a:pPr indent="0" marL="0">
              <a:buNone/>
            </a:pPr>
            <a:r>
              <a:rPr dirty="0" lang="en-US">
                <a:latin typeface="Calibri" panose="020F0502020204030204" pitchFamily="34" charset="0"/>
                <a:cs typeface="Calibri" panose="020F0502020204030204" pitchFamily="34" charset="0"/>
              </a:rPr>
              <a:t>4 I’m not in a hurry. I don’t </a:t>
            </a:r>
            <a:r>
              <a:rPr dirty="0" lang="en-US" smtClean="0">
                <a:latin typeface="Calibri" panose="020F0502020204030204" pitchFamily="34" charset="0"/>
                <a:cs typeface="Calibri" panose="020F0502020204030204" pitchFamily="34" charset="0"/>
              </a:rPr>
              <a:t>mind</a:t>
            </a:r>
            <a:r>
              <a:rPr dirty="0" lang="uk-UA" u="sng" smtClean="0">
                <a:latin typeface="Calibri" panose="020F0502020204030204" pitchFamily="34" charset="0"/>
                <a:cs typeface="Calibri" panose="020F0502020204030204" pitchFamily="34" charset="0"/>
              </a:rPr>
              <a:t>			</a:t>
            </a:r>
            <a:r>
              <a:rPr dirty="0" lang="en-US" smtClean="0">
                <a:latin typeface="Calibri" panose="020F0502020204030204" pitchFamily="34" charset="0"/>
                <a:cs typeface="Calibri" panose="020F0502020204030204" pitchFamily="34" charset="0"/>
              </a:rPr>
              <a:t>. </a:t>
            </a:r>
            <a:r>
              <a:rPr dirty="0" lang="en-US">
                <a:latin typeface="Calibri" panose="020F0502020204030204" pitchFamily="34" charset="0"/>
                <a:cs typeface="Calibri" panose="020F0502020204030204" pitchFamily="34" charset="0"/>
              </a:rPr>
              <a:t>(wait)</a:t>
            </a:r>
          </a:p>
          <a:p>
            <a:pPr indent="0" marL="0">
              <a:buNone/>
            </a:pPr>
            <a:r>
              <a:rPr dirty="0" lang="en-US">
                <a:latin typeface="Calibri" panose="020F0502020204030204" pitchFamily="34" charset="0"/>
                <a:cs typeface="Calibri" panose="020F0502020204030204" pitchFamily="34" charset="0"/>
              </a:rPr>
              <a:t>5 Tina ran in a marathon last week, but she </a:t>
            </a:r>
            <a:r>
              <a:rPr dirty="0" lang="en-US" smtClean="0">
                <a:latin typeface="Calibri" panose="020F0502020204030204" pitchFamily="34" charset="0"/>
                <a:cs typeface="Calibri" panose="020F0502020204030204" pitchFamily="34" charset="0"/>
              </a:rPr>
              <a:t>failed</a:t>
            </a:r>
            <a:r>
              <a:rPr dirty="0" lang="uk-UA" smtClean="0">
                <a:latin typeface="Calibri" panose="020F0502020204030204" pitchFamily="34" charset="0"/>
                <a:cs typeface="Calibri" panose="020F0502020204030204" pitchFamily="34" charset="0"/>
              </a:rPr>
              <a:t>	</a:t>
            </a:r>
            <a:r>
              <a:rPr dirty="0" lang="uk-UA" u="sng" smtClean="0">
                <a:latin typeface="Calibri" panose="020F0502020204030204" pitchFamily="34" charset="0"/>
                <a:cs typeface="Calibri" panose="020F0502020204030204" pitchFamily="34" charset="0"/>
              </a:rPr>
              <a:t>			</a:t>
            </a:r>
            <a:r>
              <a:rPr dirty="0" lang="en-US" smtClean="0">
                <a:latin typeface="Calibri" panose="020F0502020204030204" pitchFamily="34" charset="0"/>
                <a:cs typeface="Calibri" panose="020F0502020204030204" pitchFamily="34" charset="0"/>
              </a:rPr>
              <a:t>. </a:t>
            </a:r>
            <a:r>
              <a:rPr dirty="0" lang="en-US">
                <a:latin typeface="Calibri" panose="020F0502020204030204" pitchFamily="34" charset="0"/>
                <a:cs typeface="Calibri" panose="020F0502020204030204" pitchFamily="34" charset="0"/>
              </a:rPr>
              <a:t>(finish</a:t>
            </a:r>
            <a:r>
              <a:rPr dirty="0" lang="en-US" smtClean="0">
                <a:latin typeface="Calibri" panose="020F0502020204030204" pitchFamily="34" charset="0"/>
                <a:cs typeface="Calibri" panose="020F0502020204030204" pitchFamily="34" charset="0"/>
              </a:rPr>
              <a:t>)</a:t>
            </a:r>
            <a:endParaRPr dirty="0" lang="en-US">
              <a:latin typeface="Calibri" panose="020F0502020204030204" pitchFamily="34" charset="0"/>
              <a:cs typeface="Calibri" panose="020F0502020204030204" pitchFamily="34" charset="0"/>
            </a:endParaRP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40" name=""/>
        <p:cNvGrpSpPr/>
        <p:nvPr/>
      </p:nvGrpSpPr>
      <p:grpSpPr>
        <a:xfrm>
          <a:off x="0" y="0"/>
          <a:ext cx="0" cy="0"/>
          <a:chOff x="0" y="0"/>
          <a:chExt cx="0" cy="0"/>
        </a:xfrm>
      </p:grpSpPr>
      <p:sp>
        <p:nvSpPr>
          <p:cNvPr id="1048603" name="Объект 2"/>
          <p:cNvSpPr>
            <a:spLocks noGrp="1"/>
          </p:cNvSpPr>
          <p:nvPr>
            <p:ph idx="1"/>
          </p:nvPr>
        </p:nvSpPr>
        <p:spPr>
          <a:xfrm>
            <a:off x="0" y="0"/>
            <a:ext cx="12192000" cy="6858000"/>
          </a:xfrm>
        </p:spPr>
        <p:txBody>
          <a:bodyPr/>
          <a:p>
            <a:pPr indent="0" marL="0">
              <a:buNone/>
            </a:pPr>
            <a:r>
              <a:rPr dirty="0" lang="en-US">
                <a:latin typeface="Calibri" panose="020F0502020204030204" pitchFamily="34" charset="0"/>
                <a:cs typeface="Calibri" panose="020F0502020204030204" pitchFamily="34" charset="0"/>
              </a:rPr>
              <a:t>6 I wish that dog would stop                                                  . It’s driving me crazy. (bark)</a:t>
            </a:r>
          </a:p>
          <a:p>
            <a:pPr indent="0" marL="0">
              <a:buNone/>
            </a:pPr>
            <a:r>
              <a:rPr dirty="0" lang="en-US">
                <a:latin typeface="Calibri" panose="020F0502020204030204" pitchFamily="34" charset="0"/>
                <a:cs typeface="Calibri" panose="020F0502020204030204" pitchFamily="34" charset="0"/>
              </a:rPr>
              <a:t>7 They didn’t know I was listening to them. I pretended                                    asleep. (be)</a:t>
            </a:r>
          </a:p>
          <a:p>
            <a:pPr indent="0" marL="0">
              <a:buNone/>
            </a:pPr>
            <a:r>
              <a:rPr dirty="0" lang="en-US">
                <a:latin typeface="Calibri" panose="020F0502020204030204" pitchFamily="34" charset="0"/>
                <a:cs typeface="Calibri" panose="020F0502020204030204" pitchFamily="34" charset="0"/>
              </a:rPr>
              <a:t>8 We were hungry, so I suggested                                                     dinner early. (have)</a:t>
            </a:r>
          </a:p>
          <a:p>
            <a:pPr indent="0" marL="0">
              <a:buNone/>
            </a:pPr>
            <a:r>
              <a:rPr dirty="0" lang="en-US">
                <a:latin typeface="Calibri" panose="020F0502020204030204" pitchFamily="34" charset="0"/>
                <a:cs typeface="Calibri" panose="020F0502020204030204" pitchFamily="34" charset="0"/>
              </a:rPr>
              <a:t>9 Hurry up! I don’t want to risk                                                               the train. (miss)</a:t>
            </a:r>
          </a:p>
          <a:p>
            <a:pPr indent="0" marL="0">
              <a:buNone/>
            </a:pPr>
            <a:r>
              <a:rPr dirty="0" lang="en-US">
                <a:latin typeface="Calibri" panose="020F0502020204030204" pitchFamily="34" charset="0"/>
                <a:cs typeface="Calibri" panose="020F0502020204030204" pitchFamily="34" charset="0"/>
              </a:rPr>
              <a:t>10 David is very quiet. He tends not                                                             much. (say)</a:t>
            </a:r>
          </a:p>
          <a:p>
            <a:pPr indent="0" marL="0">
              <a:buNone/>
            </a:pPr>
            <a:endParaRPr dirty="0" lang="en-US">
              <a:latin typeface="Calibri" panose="020F0502020204030204" pitchFamily="34" charset="0"/>
              <a:cs typeface="Calibri" panose="020F0502020204030204" pitchFamily="34" charset="0"/>
            </a:endParaRPr>
          </a:p>
          <a:p>
            <a:pPr indent="0" marL="0">
              <a:buNone/>
            </a:pPr>
            <a:endParaRPr dirty="0" lang="en-US">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7) Make a new sentence using the verb in brackets</a:t>
            </a:r>
            <a:r>
              <a:rPr dirty="0" lang="en-US" smtClean="0">
                <a:latin typeface="Calibri" panose="020F0502020204030204" pitchFamily="34" charset="0"/>
                <a:cs typeface="Calibri" panose="020F0502020204030204" pitchFamily="34" charset="0"/>
              </a:rPr>
              <a:t>.</a:t>
            </a:r>
            <a:endParaRPr dirty="0" lang="uk-UA" smtClean="0">
              <a:latin typeface="Calibri" panose="020F0502020204030204" pitchFamily="34" charset="0"/>
              <a:cs typeface="Calibri" panose="020F0502020204030204" pitchFamily="34" charset="0"/>
            </a:endParaRPr>
          </a:p>
          <a:p>
            <a:pPr indent="0" marL="0">
              <a:buNone/>
            </a:pPr>
            <a:endParaRPr dirty="0" lang="en-US">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1 I’ve lost my keys.	(seem) </a:t>
            </a:r>
            <a:r>
              <a:rPr dirty="0" i="1" lang="en-US">
                <a:latin typeface="Calibri" panose="020F0502020204030204" pitchFamily="34" charset="0"/>
                <a:cs typeface="Calibri" panose="020F0502020204030204" pitchFamily="34" charset="0"/>
              </a:rPr>
              <a:t>I seem to have lost my </a:t>
            </a:r>
            <a:r>
              <a:rPr dirty="0" i="1" lang="en-US" smtClean="0">
                <a:latin typeface="Calibri" panose="020F0502020204030204" pitchFamily="34" charset="0"/>
                <a:cs typeface="Calibri" panose="020F0502020204030204" pitchFamily="34" charset="0"/>
              </a:rPr>
              <a:t>keys</a:t>
            </a:r>
            <a:r>
              <a:rPr dirty="0" lang="en-US" smtClean="0">
                <a:latin typeface="Calibri" panose="020F0502020204030204" pitchFamily="34" charset="0"/>
                <a:cs typeface="Calibri" panose="020F0502020204030204" pitchFamily="34" charset="0"/>
              </a:rPr>
              <a:t>.</a:t>
            </a:r>
            <a:endParaRPr dirty="0" lang="en-US">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2 Tom is worried about something. (appear) Tom </a:t>
            </a:r>
            <a:r>
              <a:rPr dirty="0" lang="en-US" smtClean="0">
                <a:latin typeface="Calibri" panose="020F0502020204030204" pitchFamily="34" charset="0"/>
                <a:cs typeface="Calibri" panose="020F0502020204030204" pitchFamily="34" charset="0"/>
              </a:rPr>
              <a:t>appears</a:t>
            </a:r>
            <a:r>
              <a:rPr dirty="0" lang="uk-UA" u="sng" smtClean="0">
                <a:latin typeface="Calibri" panose="020F0502020204030204" pitchFamily="34" charset="0"/>
                <a:cs typeface="Calibri" panose="020F0502020204030204" pitchFamily="34" charset="0"/>
              </a:rPr>
              <a:t>			</a:t>
            </a:r>
            <a:r>
              <a:rPr dirty="0" lang="en-US" smtClean="0">
                <a:latin typeface="Calibri" panose="020F0502020204030204" pitchFamily="34" charset="0"/>
                <a:cs typeface="Calibri" panose="020F0502020204030204" pitchFamily="34" charset="0"/>
              </a:rPr>
              <a:t>.</a:t>
            </a:r>
            <a:endParaRPr dirty="0" lang="en-US">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3 You know a lot of people. (seem) </a:t>
            </a:r>
            <a:r>
              <a:rPr dirty="0" lang="en-US" smtClean="0">
                <a:latin typeface="Calibri" panose="020F0502020204030204" pitchFamily="34" charset="0"/>
                <a:cs typeface="Calibri" panose="020F0502020204030204" pitchFamily="34" charset="0"/>
              </a:rPr>
              <a:t>You</a:t>
            </a:r>
            <a:r>
              <a:rPr dirty="0" lang="uk-UA" u="sng" smtClean="0">
                <a:latin typeface="Calibri" panose="020F0502020204030204" pitchFamily="34" charset="0"/>
                <a:cs typeface="Calibri" panose="020F0502020204030204" pitchFamily="34" charset="0"/>
              </a:rPr>
              <a:t>				</a:t>
            </a:r>
            <a:r>
              <a:rPr dirty="0" lang="en-US" smtClean="0">
                <a:latin typeface="Calibri" panose="020F0502020204030204" pitchFamily="34" charset="0"/>
                <a:cs typeface="Calibri" panose="020F0502020204030204" pitchFamily="34" charset="0"/>
              </a:rPr>
              <a:t>.</a:t>
            </a:r>
            <a:endParaRPr dirty="0" lang="en-US">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4 My English is getting better. (seem</a:t>
            </a:r>
            <a:r>
              <a:rPr dirty="0" lang="en-US" smtClean="0">
                <a:latin typeface="Calibri" panose="020F0502020204030204" pitchFamily="34" charset="0"/>
                <a:cs typeface="Calibri" panose="020F0502020204030204" pitchFamily="34" charset="0"/>
              </a:rPr>
              <a:t>)</a:t>
            </a:r>
            <a:r>
              <a:rPr dirty="0" lang="uk-UA" u="sng" smtClean="0">
                <a:latin typeface="Calibri" panose="020F0502020204030204" pitchFamily="34" charset="0"/>
                <a:cs typeface="Calibri" panose="020F0502020204030204" pitchFamily="34" charset="0"/>
              </a:rPr>
              <a:t>				</a:t>
            </a:r>
            <a:r>
              <a:rPr dirty="0" lang="en-US" smtClean="0">
                <a:latin typeface="Calibri" panose="020F0502020204030204" pitchFamily="34" charset="0"/>
                <a:cs typeface="Calibri" panose="020F0502020204030204" pitchFamily="34" charset="0"/>
              </a:rPr>
              <a:t>.</a:t>
            </a:r>
            <a:endParaRPr dirty="0" lang="en-US">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5 That car has broken down. (appear</a:t>
            </a:r>
            <a:r>
              <a:rPr dirty="0" lang="en-US" smtClean="0">
                <a:latin typeface="Calibri" panose="020F0502020204030204" pitchFamily="34" charset="0"/>
                <a:cs typeface="Calibri" panose="020F0502020204030204" pitchFamily="34" charset="0"/>
              </a:rPr>
              <a:t>)</a:t>
            </a:r>
            <a:r>
              <a:rPr dirty="0" lang="uk-UA" u="sng" smtClean="0">
                <a:latin typeface="Calibri" panose="020F0502020204030204" pitchFamily="34" charset="0"/>
                <a:cs typeface="Calibri" panose="020F0502020204030204" pitchFamily="34" charset="0"/>
              </a:rPr>
              <a:t>				</a:t>
            </a:r>
            <a:r>
              <a:rPr dirty="0" lang="en-US" smtClean="0">
                <a:latin typeface="Calibri" panose="020F0502020204030204" pitchFamily="34" charset="0"/>
                <a:cs typeface="Calibri" panose="020F0502020204030204" pitchFamily="34" charset="0"/>
              </a:rPr>
              <a:t>.</a:t>
            </a:r>
            <a:endParaRPr dirty="0" lang="en-US">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6 Rachel is enjoying her job. (seem</a:t>
            </a:r>
            <a:r>
              <a:rPr dirty="0" lang="en-US" smtClean="0">
                <a:latin typeface="Calibri" panose="020F0502020204030204" pitchFamily="34" charset="0"/>
                <a:cs typeface="Calibri" panose="020F0502020204030204" pitchFamily="34" charset="0"/>
              </a:rPr>
              <a:t>)</a:t>
            </a:r>
            <a:r>
              <a:rPr dirty="0" lang="uk-UA" u="sng" smtClean="0">
                <a:latin typeface="Calibri" panose="020F0502020204030204" pitchFamily="34" charset="0"/>
                <a:cs typeface="Calibri" panose="020F0502020204030204" pitchFamily="34" charset="0"/>
              </a:rPr>
              <a:t>				</a:t>
            </a:r>
            <a:r>
              <a:rPr dirty="0" lang="en-US" smtClean="0">
                <a:latin typeface="Calibri" panose="020F0502020204030204" pitchFamily="34" charset="0"/>
                <a:cs typeface="Calibri" panose="020F0502020204030204" pitchFamily="34" charset="0"/>
              </a:rPr>
              <a:t>.</a:t>
            </a:r>
            <a:endParaRPr dirty="0" lang="en-US">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7 They have solved the problem. (claim</a:t>
            </a:r>
            <a:r>
              <a:rPr dirty="0" lang="en-US" smtClean="0">
                <a:latin typeface="Calibri" panose="020F0502020204030204" pitchFamily="34" charset="0"/>
                <a:cs typeface="Calibri" panose="020F0502020204030204" pitchFamily="34" charset="0"/>
              </a:rPr>
              <a:t>)</a:t>
            </a:r>
            <a:r>
              <a:rPr dirty="0" lang="uk-UA" u="sng" smtClean="0">
                <a:latin typeface="Calibri" panose="020F0502020204030204" pitchFamily="34" charset="0"/>
                <a:cs typeface="Calibri" panose="020F0502020204030204" pitchFamily="34" charset="0"/>
              </a:rPr>
              <a:t>				</a:t>
            </a:r>
            <a:r>
              <a:rPr dirty="0" lang="en-US" smtClean="0"/>
              <a:t>.</a:t>
            </a:r>
            <a:endParaRPr dirty="0" lang="uk-UA"/>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41" name=""/>
        <p:cNvGrpSpPr/>
        <p:nvPr/>
      </p:nvGrpSpPr>
      <p:grpSpPr>
        <a:xfrm>
          <a:off x="0" y="0"/>
          <a:ext cx="0" cy="0"/>
          <a:chOff x="0" y="0"/>
          <a:chExt cx="0" cy="0"/>
        </a:xfrm>
      </p:grpSpPr>
      <p:sp>
        <p:nvSpPr>
          <p:cNvPr id="1048604" name="Объект 2"/>
          <p:cNvSpPr>
            <a:spLocks noGrp="1"/>
          </p:cNvSpPr>
          <p:nvPr>
            <p:ph idx="1"/>
          </p:nvPr>
        </p:nvSpPr>
        <p:spPr>
          <a:xfrm>
            <a:off x="0" y="0"/>
            <a:ext cx="12192000" cy="6858000"/>
          </a:xfrm>
        </p:spPr>
        <p:txBody>
          <a:bodyPr bIns="720000" lIns="720000" rIns="720000" tIns="720000"/>
          <a:p>
            <a:pPr indent="0" marL="0">
              <a:buNone/>
            </a:pPr>
            <a:r>
              <a:rPr b="1" dirty="0" lang="en-US">
                <a:latin typeface="Calibri" panose="020F0502020204030204" pitchFamily="34" charset="0"/>
                <a:cs typeface="Calibri" panose="020F0502020204030204" pitchFamily="34" charset="0"/>
              </a:rPr>
              <a:t>8) Which is right</a:t>
            </a:r>
            <a:r>
              <a:rPr b="1" dirty="0" lang="en-US" smtClean="0">
                <a:latin typeface="Calibri" panose="020F0502020204030204" pitchFamily="34" charset="0"/>
                <a:cs typeface="Calibri" panose="020F0502020204030204" pitchFamily="34" charset="0"/>
              </a:rPr>
              <a:t>?</a:t>
            </a:r>
            <a:endParaRPr b="1" dirty="0" lang="uk-UA" smtClean="0">
              <a:latin typeface="Calibri" panose="020F0502020204030204" pitchFamily="34" charset="0"/>
              <a:cs typeface="Calibri" panose="020F0502020204030204" pitchFamily="34" charset="0"/>
            </a:endParaRPr>
          </a:p>
          <a:p>
            <a:pPr indent="0" marL="0">
              <a:buNone/>
            </a:pPr>
            <a:endParaRPr dirty="0" lang="en-US">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1 You aren’t allowed </a:t>
            </a:r>
            <a:r>
              <a:rPr dirty="0" i="1" lang="en-US" u="sng">
                <a:latin typeface="Calibri" panose="020F0502020204030204" pitchFamily="34" charset="0"/>
                <a:cs typeface="Calibri" panose="020F0502020204030204" pitchFamily="34" charset="0"/>
              </a:rPr>
              <a:t>take / to take</a:t>
            </a:r>
            <a:r>
              <a:rPr dirty="0" lang="en-US">
                <a:latin typeface="Calibri" panose="020F0502020204030204" pitchFamily="34" charset="0"/>
                <a:cs typeface="Calibri" panose="020F0502020204030204" pitchFamily="34" charset="0"/>
              </a:rPr>
              <a:t> pictures here. (</a:t>
            </a:r>
            <a:r>
              <a:rPr dirty="0" lang="en-US" u="sng">
                <a:latin typeface="Calibri" panose="020F0502020204030204" pitchFamily="34" charset="0"/>
                <a:cs typeface="Calibri" panose="020F0502020204030204" pitchFamily="34" charset="0"/>
              </a:rPr>
              <a:t>to take</a:t>
            </a:r>
            <a:r>
              <a:rPr dirty="0" lang="en-US">
                <a:latin typeface="Calibri" panose="020F0502020204030204" pitchFamily="34" charset="0"/>
                <a:cs typeface="Calibri" panose="020F0502020204030204" pitchFamily="34" charset="0"/>
              </a:rPr>
              <a:t> </a:t>
            </a:r>
            <a:r>
              <a:rPr dirty="0" i="1" lang="en-US">
                <a:latin typeface="Calibri" panose="020F0502020204030204" pitchFamily="34" charset="0"/>
                <a:cs typeface="Calibri" panose="020F0502020204030204" pitchFamily="34" charset="0"/>
              </a:rPr>
              <a:t>is correct</a:t>
            </a:r>
            <a:r>
              <a:rPr dirty="0" lang="en-US">
                <a:latin typeface="Calibri" panose="020F0502020204030204" pitchFamily="34" charset="0"/>
                <a:cs typeface="Calibri" panose="020F0502020204030204" pitchFamily="34" charset="0"/>
              </a:rPr>
              <a:t>)</a:t>
            </a:r>
          </a:p>
          <a:p>
            <a:pPr indent="0" marL="0">
              <a:buNone/>
            </a:pPr>
            <a:r>
              <a:rPr dirty="0" lang="en-US">
                <a:latin typeface="Calibri" panose="020F0502020204030204" pitchFamily="34" charset="0"/>
                <a:cs typeface="Calibri" panose="020F0502020204030204" pitchFamily="34" charset="0"/>
              </a:rPr>
              <a:t>2 I’m in a difficult position. What do you advise me </a:t>
            </a:r>
            <a:r>
              <a:rPr dirty="0" lang="en-US" u="sng">
                <a:latin typeface="Calibri" panose="020F0502020204030204" pitchFamily="34" charset="0"/>
                <a:cs typeface="Calibri" panose="020F0502020204030204" pitchFamily="34" charset="0"/>
              </a:rPr>
              <a:t>do / to do</a:t>
            </a:r>
            <a:r>
              <a:rPr dirty="0" lang="en-US">
                <a:latin typeface="Calibri" panose="020F0502020204030204" pitchFamily="34" charset="0"/>
                <a:cs typeface="Calibri" panose="020F0502020204030204" pitchFamily="34" charset="0"/>
              </a:rPr>
              <a:t>?</a:t>
            </a:r>
          </a:p>
          <a:p>
            <a:pPr indent="0" marL="0">
              <a:buNone/>
            </a:pPr>
            <a:r>
              <a:rPr dirty="0" lang="en-US">
                <a:latin typeface="Calibri" panose="020F0502020204030204" pitchFamily="34" charset="0"/>
                <a:cs typeface="Calibri" panose="020F0502020204030204" pitchFamily="34" charset="0"/>
              </a:rPr>
              <a:t>3 The film was very sad. It made me </a:t>
            </a:r>
            <a:r>
              <a:rPr dirty="0" lang="en-US" u="sng">
                <a:latin typeface="Calibri" panose="020F0502020204030204" pitchFamily="34" charset="0"/>
                <a:cs typeface="Calibri" panose="020F0502020204030204" pitchFamily="34" charset="0"/>
              </a:rPr>
              <a:t>cry / to cry</a:t>
            </a:r>
            <a:r>
              <a:rPr dirty="0" lang="en-US">
                <a:latin typeface="Calibri" panose="020F0502020204030204" pitchFamily="34" charset="0"/>
                <a:cs typeface="Calibri" panose="020F0502020204030204" pitchFamily="34" charset="0"/>
              </a:rPr>
              <a:t>.</a:t>
            </a:r>
          </a:p>
          <a:p>
            <a:pPr indent="0" marL="0">
              <a:buNone/>
            </a:pPr>
            <a:r>
              <a:rPr dirty="0" lang="en-US">
                <a:latin typeface="Calibri" panose="020F0502020204030204" pitchFamily="34" charset="0"/>
                <a:cs typeface="Calibri" panose="020F0502020204030204" pitchFamily="34" charset="0"/>
              </a:rPr>
              <a:t>4 Lisa’s parents always encouraged her </a:t>
            </a:r>
            <a:r>
              <a:rPr dirty="0" lang="en-US" u="sng">
                <a:latin typeface="Calibri" panose="020F0502020204030204" pitchFamily="34" charset="0"/>
                <a:cs typeface="Calibri" panose="020F0502020204030204" pitchFamily="34" charset="0"/>
              </a:rPr>
              <a:t>study / to study</a:t>
            </a:r>
            <a:r>
              <a:rPr dirty="0" lang="en-US">
                <a:latin typeface="Calibri" panose="020F0502020204030204" pitchFamily="34" charset="0"/>
                <a:cs typeface="Calibri" panose="020F0502020204030204" pitchFamily="34" charset="0"/>
              </a:rPr>
              <a:t> hard at school.</a:t>
            </a:r>
          </a:p>
          <a:p>
            <a:pPr indent="0" marL="0">
              <a:buNone/>
            </a:pPr>
            <a:r>
              <a:rPr dirty="0" lang="en-US">
                <a:latin typeface="Calibri" panose="020F0502020204030204" pitchFamily="34" charset="0"/>
                <a:cs typeface="Calibri" panose="020F0502020204030204" pitchFamily="34" charset="0"/>
              </a:rPr>
              <a:t>5 Please don’t interrupt me. Let me </a:t>
            </a:r>
            <a:r>
              <a:rPr dirty="0" lang="en-US" u="sng">
                <a:latin typeface="Calibri" panose="020F0502020204030204" pitchFamily="34" charset="0"/>
                <a:cs typeface="Calibri" panose="020F0502020204030204" pitchFamily="34" charset="0"/>
              </a:rPr>
              <a:t>finish / to finish</a:t>
            </a:r>
            <a:r>
              <a:rPr dirty="0" lang="en-US">
                <a:latin typeface="Calibri" panose="020F0502020204030204" pitchFamily="34" charset="0"/>
                <a:cs typeface="Calibri" panose="020F0502020204030204" pitchFamily="34" charset="0"/>
              </a:rPr>
              <a:t>.</a:t>
            </a:r>
          </a:p>
          <a:p>
            <a:pPr indent="0" marL="0">
              <a:buNone/>
            </a:pPr>
            <a:r>
              <a:rPr dirty="0" lang="en-US">
                <a:latin typeface="Calibri" panose="020F0502020204030204" pitchFamily="34" charset="0"/>
                <a:cs typeface="Calibri" panose="020F0502020204030204" pitchFamily="34" charset="0"/>
              </a:rPr>
              <a:t>6 You can’t make people </a:t>
            </a:r>
            <a:r>
              <a:rPr dirty="0" lang="en-US" u="sng">
                <a:latin typeface="Calibri" panose="020F0502020204030204" pitchFamily="34" charset="0"/>
                <a:cs typeface="Calibri" panose="020F0502020204030204" pitchFamily="34" charset="0"/>
              </a:rPr>
              <a:t>do / to do</a:t>
            </a:r>
            <a:r>
              <a:rPr dirty="0" lang="en-US">
                <a:latin typeface="Calibri" panose="020F0502020204030204" pitchFamily="34" charset="0"/>
                <a:cs typeface="Calibri" panose="020F0502020204030204" pitchFamily="34" charset="0"/>
              </a:rPr>
              <a:t> things they don’t want to do.</a:t>
            </a:r>
          </a:p>
          <a:p>
            <a:pPr indent="0" marL="0">
              <a:buNone/>
            </a:pPr>
            <a:r>
              <a:rPr dirty="0" lang="en-US">
                <a:latin typeface="Calibri" panose="020F0502020204030204" pitchFamily="34" charset="0"/>
                <a:cs typeface="Calibri" panose="020F0502020204030204" pitchFamily="34" charset="0"/>
              </a:rPr>
              <a:t>7 You can’t force people </a:t>
            </a:r>
            <a:r>
              <a:rPr dirty="0" lang="en-US" u="sng">
                <a:latin typeface="Calibri" panose="020F0502020204030204" pitchFamily="34" charset="0"/>
                <a:cs typeface="Calibri" panose="020F0502020204030204" pitchFamily="34" charset="0"/>
              </a:rPr>
              <a:t>do / to do</a:t>
            </a:r>
            <a:r>
              <a:rPr dirty="0" lang="en-US">
                <a:latin typeface="Calibri" panose="020F0502020204030204" pitchFamily="34" charset="0"/>
                <a:cs typeface="Calibri" panose="020F0502020204030204" pitchFamily="34" charset="0"/>
              </a:rPr>
              <a:t> things they don’t want to do.</a:t>
            </a:r>
          </a:p>
          <a:p>
            <a:pPr indent="0" marL="0">
              <a:buNone/>
            </a:pPr>
            <a:r>
              <a:rPr dirty="0" lang="en-US">
                <a:latin typeface="Calibri" panose="020F0502020204030204" pitchFamily="34" charset="0"/>
                <a:cs typeface="Calibri" panose="020F0502020204030204" pitchFamily="34" charset="0"/>
              </a:rPr>
              <a:t>8 Sarah won’t let me </a:t>
            </a:r>
            <a:r>
              <a:rPr dirty="0" lang="en-US" u="sng">
                <a:latin typeface="Calibri" panose="020F0502020204030204" pitchFamily="34" charset="0"/>
                <a:cs typeface="Calibri" panose="020F0502020204030204" pitchFamily="34" charset="0"/>
              </a:rPr>
              <a:t>drive / to drive</a:t>
            </a:r>
            <a:r>
              <a:rPr dirty="0" lang="en-US">
                <a:latin typeface="Calibri" panose="020F0502020204030204" pitchFamily="34" charset="0"/>
                <a:cs typeface="Calibri" panose="020F0502020204030204" pitchFamily="34" charset="0"/>
              </a:rPr>
              <a:t> her car. She doesn’t trust me.</a:t>
            </a:r>
          </a:p>
          <a:p>
            <a:pPr indent="0" marL="0">
              <a:buNone/>
            </a:pPr>
            <a:r>
              <a:rPr dirty="0" lang="en-US">
                <a:latin typeface="Calibri" panose="020F0502020204030204" pitchFamily="34" charset="0"/>
                <a:cs typeface="Calibri" panose="020F0502020204030204" pitchFamily="34" charset="0"/>
              </a:rPr>
              <a:t>9 Why did you change your decision? What made you </a:t>
            </a:r>
            <a:r>
              <a:rPr dirty="0" lang="en-US" u="sng">
                <a:latin typeface="Calibri" panose="020F0502020204030204" pitchFamily="34" charset="0"/>
                <a:cs typeface="Calibri" panose="020F0502020204030204" pitchFamily="34" charset="0"/>
              </a:rPr>
              <a:t>change / to change</a:t>
            </a:r>
            <a:r>
              <a:rPr dirty="0" lang="en-US">
                <a:latin typeface="Calibri" panose="020F0502020204030204" pitchFamily="34" charset="0"/>
                <a:cs typeface="Calibri" panose="020F0502020204030204" pitchFamily="34" charset="0"/>
              </a:rPr>
              <a:t> your mind?</a:t>
            </a:r>
          </a:p>
          <a:p>
            <a:pPr indent="0" marL="0">
              <a:buNone/>
            </a:pPr>
            <a:r>
              <a:rPr dirty="0" lang="en-US">
                <a:latin typeface="Calibri" panose="020F0502020204030204" pitchFamily="34" charset="0"/>
                <a:cs typeface="Calibri" panose="020F0502020204030204" pitchFamily="34" charset="0"/>
              </a:rPr>
              <a:t>10 If you enter a country with a tourist visa, you are not allowed </a:t>
            </a:r>
            <a:r>
              <a:rPr dirty="0" lang="en-US" u="sng">
                <a:latin typeface="Calibri" panose="020F0502020204030204" pitchFamily="34" charset="0"/>
                <a:cs typeface="Calibri" panose="020F0502020204030204" pitchFamily="34" charset="0"/>
              </a:rPr>
              <a:t>work / to work</a:t>
            </a:r>
            <a:r>
              <a:rPr dirty="0" lang="en-US">
                <a:latin typeface="Calibri" panose="020F0502020204030204" pitchFamily="34" charset="0"/>
                <a:cs typeface="Calibri" panose="020F0502020204030204" pitchFamily="34" charset="0"/>
              </a:rPr>
              <a:t> there.</a:t>
            </a:r>
            <a:endParaRPr dirty="0" lang="uk-UA">
              <a:latin typeface="Calibri" panose="020F0502020204030204" pitchFamily="34" charset="0"/>
              <a:cs typeface="Calibri" panose="020F0502020204030204" pitchFamily="34" charset="0"/>
            </a:endParaRP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42" name=""/>
        <p:cNvGrpSpPr/>
        <p:nvPr/>
      </p:nvGrpSpPr>
      <p:grpSpPr>
        <a:xfrm>
          <a:off x="0" y="0"/>
          <a:ext cx="0" cy="0"/>
          <a:chOff x="0" y="0"/>
          <a:chExt cx="0" cy="0"/>
        </a:xfrm>
      </p:grpSpPr>
      <p:sp>
        <p:nvSpPr>
          <p:cNvPr id="1048605" name="Объект 2"/>
          <p:cNvSpPr>
            <a:spLocks noGrp="1"/>
          </p:cNvSpPr>
          <p:nvPr>
            <p:ph idx="1"/>
          </p:nvPr>
        </p:nvSpPr>
        <p:spPr>
          <a:xfrm>
            <a:off x="0" y="0"/>
            <a:ext cx="12192000" cy="6858000"/>
          </a:xfrm>
        </p:spPr>
        <p:txBody>
          <a:bodyPr bIns="720000" lIns="720000" rIns="720000" tIns="720000"/>
          <a:p>
            <a:pPr algn="just" indent="0" marL="0">
              <a:buNone/>
            </a:pPr>
            <a:r>
              <a:rPr b="1" dirty="0" lang="en-US">
                <a:latin typeface="Calibri" panose="020F0502020204030204" pitchFamily="34" charset="0"/>
                <a:cs typeface="Calibri" panose="020F0502020204030204" pitchFamily="34" charset="0"/>
              </a:rPr>
              <a:t>9) Complete the questions. Use do you want me to … ? or would you like me to … ? with these verbs (and any other necessary words</a:t>
            </a:r>
            <a:r>
              <a:rPr b="1" dirty="0" lang="en-US" smtClean="0">
                <a:latin typeface="Calibri" panose="020F0502020204030204" pitchFamily="34" charset="0"/>
                <a:cs typeface="Calibri" panose="020F0502020204030204" pitchFamily="34" charset="0"/>
              </a:rPr>
              <a:t>):</a:t>
            </a:r>
            <a:endParaRPr b="1" dirty="0" lang="uk-UA" smtClean="0">
              <a:latin typeface="Calibri" panose="020F0502020204030204" pitchFamily="34" charset="0"/>
              <a:cs typeface="Calibri" panose="020F0502020204030204" pitchFamily="34" charset="0"/>
            </a:endParaRPr>
          </a:p>
          <a:p>
            <a:pPr algn="just" indent="0" marL="0">
              <a:buNone/>
            </a:pPr>
            <a:endParaRPr dirty="0" lang="en-US">
              <a:latin typeface="Calibri" panose="020F0502020204030204" pitchFamily="34" charset="0"/>
              <a:cs typeface="Calibri" panose="020F0502020204030204" pitchFamily="34" charset="0"/>
            </a:endParaRPr>
          </a:p>
          <a:p>
            <a:pPr algn="just" indent="0" marL="0">
              <a:buNone/>
            </a:pPr>
            <a:r>
              <a:rPr dirty="0" lang="en-US">
                <a:latin typeface="Calibri" panose="020F0502020204030204" pitchFamily="34" charset="0"/>
                <a:cs typeface="Calibri" panose="020F0502020204030204" pitchFamily="34" charset="0"/>
              </a:rPr>
              <a:t>1 Do you want to go alone, or  do </a:t>
            </a:r>
            <a:r>
              <a:rPr dirty="0" lang="en-US" u="sng">
                <a:latin typeface="Calibri" panose="020F0502020204030204" pitchFamily="34" charset="0"/>
                <a:cs typeface="Calibri" panose="020F0502020204030204" pitchFamily="34" charset="0"/>
              </a:rPr>
              <a:t>you want me to come </a:t>
            </a:r>
            <a:r>
              <a:rPr lang="en-US" u="sng">
                <a:latin typeface="Calibri" panose="020F0502020204030204" pitchFamily="34" charset="0"/>
                <a:cs typeface="Calibri" panose="020F0502020204030204" pitchFamily="34" charset="0"/>
              </a:rPr>
              <a:t>with </a:t>
            </a:r>
            <a:r>
              <a:rPr lang="en-US" u="sng" smtClean="0">
                <a:latin typeface="Calibri" panose="020F0502020204030204" pitchFamily="34" charset="0"/>
                <a:cs typeface="Calibri" panose="020F0502020204030204" pitchFamily="34" charset="0"/>
              </a:rPr>
              <a:t>you</a:t>
            </a:r>
            <a:r>
              <a:rPr lang="en-US" smtClean="0">
                <a:latin typeface="Calibri" panose="020F0502020204030204" pitchFamily="34" charset="0"/>
                <a:cs typeface="Calibri" panose="020F0502020204030204" pitchFamily="34" charset="0"/>
              </a:rPr>
              <a:t>?</a:t>
            </a:r>
            <a:endParaRPr dirty="0" lang="en-US">
              <a:latin typeface="Calibri" panose="020F0502020204030204" pitchFamily="34" charset="0"/>
              <a:cs typeface="Calibri" panose="020F0502020204030204" pitchFamily="34" charset="0"/>
            </a:endParaRPr>
          </a:p>
          <a:p>
            <a:pPr algn="just" indent="0" marL="0">
              <a:buNone/>
            </a:pPr>
            <a:r>
              <a:rPr dirty="0" lang="en-US">
                <a:latin typeface="Calibri" panose="020F0502020204030204" pitchFamily="34" charset="0"/>
                <a:cs typeface="Calibri" panose="020F0502020204030204" pitchFamily="34" charset="0"/>
              </a:rPr>
              <a:t>2 Do you have enough money, or do you want</a:t>
            </a:r>
            <a:r>
              <a:rPr dirty="0" lang="en-US" u="sng">
                <a:latin typeface="Calibri" panose="020F0502020204030204" pitchFamily="34" charset="0"/>
                <a:cs typeface="Calibri" panose="020F0502020204030204" pitchFamily="34" charset="0"/>
              </a:rPr>
              <a:t>                                                                      </a:t>
            </a:r>
            <a:r>
              <a:rPr dirty="0" lang="en-US">
                <a:latin typeface="Calibri" panose="020F0502020204030204" pitchFamily="34" charset="0"/>
                <a:cs typeface="Calibri" panose="020F0502020204030204" pitchFamily="34" charset="0"/>
              </a:rPr>
              <a:t>?</a:t>
            </a:r>
          </a:p>
          <a:p>
            <a:pPr algn="just" indent="0" marL="0">
              <a:buNone/>
            </a:pPr>
            <a:r>
              <a:rPr dirty="0" lang="en-US">
                <a:latin typeface="Calibri" panose="020F0502020204030204" pitchFamily="34" charset="0"/>
                <a:cs typeface="Calibri" panose="020F0502020204030204" pitchFamily="34" charset="0"/>
              </a:rPr>
              <a:t>3 Shall I leave the window open, or would you</a:t>
            </a:r>
            <a:r>
              <a:rPr dirty="0" lang="en-US" u="sng">
                <a:latin typeface="Calibri" panose="020F0502020204030204" pitchFamily="34" charset="0"/>
                <a:cs typeface="Calibri" panose="020F0502020204030204" pitchFamily="34" charset="0"/>
              </a:rPr>
              <a:t>                                                                    </a:t>
            </a:r>
            <a:r>
              <a:rPr dirty="0" lang="en-US">
                <a:latin typeface="Calibri" panose="020F0502020204030204" pitchFamily="34" charset="0"/>
                <a:cs typeface="Calibri" panose="020F0502020204030204" pitchFamily="34" charset="0"/>
              </a:rPr>
              <a:t>?</a:t>
            </a:r>
          </a:p>
          <a:p>
            <a:pPr algn="just" indent="0" marL="0">
              <a:buNone/>
            </a:pPr>
            <a:r>
              <a:rPr dirty="0" lang="en-US">
                <a:latin typeface="Calibri" panose="020F0502020204030204" pitchFamily="34" charset="0"/>
                <a:cs typeface="Calibri" panose="020F0502020204030204" pitchFamily="34" charset="0"/>
              </a:rPr>
              <a:t>4 Do you know how to use the printer, or would</a:t>
            </a:r>
            <a:r>
              <a:rPr dirty="0" lang="en-US" u="sng">
                <a:latin typeface="Calibri" panose="020F0502020204030204" pitchFamily="34" charset="0"/>
                <a:cs typeface="Calibri" panose="020F0502020204030204" pitchFamily="34" charset="0"/>
              </a:rPr>
              <a:t>                                                                   </a:t>
            </a:r>
            <a:r>
              <a:rPr dirty="0" lang="en-US">
                <a:latin typeface="Calibri" panose="020F0502020204030204" pitchFamily="34" charset="0"/>
                <a:cs typeface="Calibri" panose="020F0502020204030204" pitchFamily="34" charset="0"/>
              </a:rPr>
              <a:t>?</a:t>
            </a:r>
          </a:p>
          <a:p>
            <a:pPr algn="just" indent="0" marL="0">
              <a:buNone/>
            </a:pPr>
            <a:r>
              <a:rPr dirty="0" lang="en-US">
                <a:latin typeface="Calibri" panose="020F0502020204030204" pitchFamily="34" charset="0"/>
                <a:cs typeface="Calibri" panose="020F0502020204030204" pitchFamily="34" charset="0"/>
              </a:rPr>
              <a:t>5 Did you hear what I said, or do</a:t>
            </a:r>
            <a:r>
              <a:rPr dirty="0" lang="en-US" u="sng">
                <a:latin typeface="Calibri" panose="020F0502020204030204" pitchFamily="34" charset="0"/>
                <a:cs typeface="Calibri" panose="020F0502020204030204" pitchFamily="34" charset="0"/>
              </a:rPr>
              <a:t>                                                                                           </a:t>
            </a:r>
            <a:r>
              <a:rPr dirty="0" lang="en-US">
                <a:latin typeface="Calibri" panose="020F0502020204030204" pitchFamily="34" charset="0"/>
                <a:cs typeface="Calibri" panose="020F0502020204030204" pitchFamily="34" charset="0"/>
              </a:rPr>
              <a:t>?</a:t>
            </a:r>
          </a:p>
          <a:p>
            <a:pPr algn="just" indent="0" marL="0">
              <a:buNone/>
            </a:pPr>
            <a:r>
              <a:rPr dirty="0" lang="en-US">
                <a:latin typeface="Calibri" panose="020F0502020204030204" pitchFamily="34" charset="0"/>
                <a:cs typeface="Calibri" panose="020F0502020204030204" pitchFamily="34" charset="0"/>
              </a:rPr>
              <a:t>6 Can I go now, or do</a:t>
            </a:r>
            <a:r>
              <a:rPr dirty="0" lang="en-US" u="sng">
                <a:latin typeface="Calibri" panose="020F0502020204030204" pitchFamily="34" charset="0"/>
                <a:cs typeface="Calibri" panose="020F0502020204030204" pitchFamily="34" charset="0"/>
              </a:rPr>
              <a:t>                                                                                                             </a:t>
            </a:r>
            <a:r>
              <a:rPr dirty="0" lang="en-US">
                <a:latin typeface="Calibri" panose="020F0502020204030204" pitchFamily="34" charset="0"/>
                <a:cs typeface="Calibri" panose="020F0502020204030204" pitchFamily="34" charset="0"/>
              </a:rPr>
              <a:t>?</a:t>
            </a:r>
          </a:p>
          <a:p>
            <a:pPr algn="just" indent="0" marL="0">
              <a:buNone/>
            </a:pPr>
            <a:endParaRPr dirty="0" lang="uk-UA">
              <a:latin typeface="Calibri" panose="020F0502020204030204" pitchFamily="34" charset="0"/>
              <a:cs typeface="Calibri" panose="020F0502020204030204" pitchFamily="34" charset="0"/>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30" name=""/>
        <p:cNvGrpSpPr/>
        <p:nvPr/>
      </p:nvGrpSpPr>
      <p:grpSpPr>
        <a:xfrm>
          <a:off x="0" y="0"/>
          <a:ext cx="0" cy="0"/>
          <a:chOff x="0" y="0"/>
          <a:chExt cx="0" cy="0"/>
        </a:xfrm>
      </p:grpSpPr>
      <p:sp>
        <p:nvSpPr>
          <p:cNvPr id="1048592" name="Заголовок 1"/>
          <p:cNvSpPr>
            <a:spLocks noGrp="1"/>
          </p:cNvSpPr>
          <p:nvPr>
            <p:ph type="title"/>
          </p:nvPr>
        </p:nvSpPr>
        <p:spPr/>
        <p:txBody>
          <a:bodyPr/>
          <a:p>
            <a:r>
              <a:rPr lang="uk-UA" noProof="1">
                <a:latin typeface="Calibri" panose="020F0502020204030204" pitchFamily="34" charset="0"/>
                <a:cs typeface="Calibri" panose="020F0502020204030204" pitchFamily="34" charset="0"/>
              </a:rPr>
              <a:t>Атестація 1 (16 годин)</a:t>
            </a:r>
            <a:br>
              <a:rPr lang="uk-UA" noProof="1">
                <a:latin typeface="Calibri" panose="020F0502020204030204" pitchFamily="34" charset="0"/>
                <a:cs typeface="Calibri" panose="020F0502020204030204" pitchFamily="34" charset="0"/>
              </a:rPr>
            </a:br>
            <a:r>
              <a:rPr lang="uk-UA" noProof="1">
                <a:latin typeface="Calibri" panose="020F0502020204030204" pitchFamily="34" charset="0"/>
                <a:cs typeface="Calibri" panose="020F0502020204030204" pitchFamily="34" charset="0"/>
              </a:rPr>
              <a:t>Практичне </a:t>
            </a:r>
            <a:r>
              <a:rPr lang="uk-UA" noProof="1">
                <a:latin typeface="Calibri" panose="020F0502020204030204" pitchFamily="34" charset="0"/>
                <a:cs typeface="Calibri" panose="020F0502020204030204" pitchFamily="34" charset="0"/>
              </a:rPr>
              <a:t>заняття </a:t>
            </a:r>
            <a:r>
              <a:rPr lang="uk-UA" noProof="1" smtClean="0">
                <a:latin typeface="Calibri" panose="020F0502020204030204" pitchFamily="34" charset="0"/>
                <a:cs typeface="Calibri" panose="020F0502020204030204" pitchFamily="34" charset="0"/>
              </a:rPr>
              <a:t>7(2 </a:t>
            </a:r>
            <a:r>
              <a:rPr lang="uk-UA" noProof="1">
                <a:latin typeface="Calibri" panose="020F0502020204030204" pitchFamily="34" charset="0"/>
                <a:cs typeface="Calibri" panose="020F0502020204030204" pitchFamily="34" charset="0"/>
              </a:rPr>
              <a:t>год.)</a:t>
            </a:r>
            <a:endParaRPr dirty="0" lang="uk-UA"/>
          </a:p>
        </p:txBody>
      </p:sp>
      <p:sp>
        <p:nvSpPr>
          <p:cNvPr id="1048593" name="Объект 2"/>
          <p:cNvSpPr>
            <a:spLocks noGrp="1"/>
          </p:cNvSpPr>
          <p:nvPr>
            <p:ph idx="1"/>
          </p:nvPr>
        </p:nvSpPr>
        <p:spPr>
          <a:xfrm>
            <a:off x="298937" y="3042138"/>
            <a:ext cx="11605847" cy="3569677"/>
          </a:xfrm>
        </p:spPr>
        <p:txBody>
          <a:bodyPr>
            <a:normAutofit/>
          </a:bodyPr>
          <a:p>
            <a:pPr indent="0" marL="0">
              <a:buNone/>
            </a:pPr>
            <a:r>
              <a:rPr b="1" lang="en-US" noProof="1" smtClean="0">
                <a:latin typeface="Calibri" panose="020F0502020204030204" pitchFamily="34" charset="0"/>
                <a:cs typeface="Calibri" panose="020F0502020204030204" pitchFamily="34" charset="0"/>
              </a:rPr>
              <a:t>Topic «People in Business. Electric power generation. The infinitive. » </a:t>
            </a:r>
            <a:r>
              <a:rPr b="1" lang="en-US" noProof="1" smtClean="0">
                <a:latin typeface="Calibri" panose="020F0502020204030204" pitchFamily="34" charset="0"/>
                <a:cs typeface="Calibri" panose="020F0502020204030204" pitchFamily="34" charset="0"/>
              </a:rPr>
              <a:t>Grammar </a:t>
            </a:r>
            <a:r>
              <a:rPr b="1" lang="en-US" noProof="1" smtClean="0">
                <a:latin typeface="Calibri" panose="020F0502020204030204" pitchFamily="34" charset="0"/>
                <a:cs typeface="Calibri" panose="020F0502020204030204" pitchFamily="34" charset="0"/>
              </a:rPr>
              <a:t>revision</a:t>
            </a:r>
            <a:endParaRPr lang="en-US" noProof="1" smtClean="0">
              <a:latin typeface="Calibri" panose="020F0502020204030204" pitchFamily="34" charset="0"/>
              <a:cs typeface="Calibri" panose="020F0502020204030204" pitchFamily="34" charset="0"/>
            </a:endParaRPr>
          </a:p>
          <a:p>
            <a:pPr indent="0" marL="0">
              <a:buNone/>
            </a:pPr>
            <a:r>
              <a:rPr lang="en-US" noProof="1" smtClean="0">
                <a:latin typeface="Calibri" panose="020F0502020204030204" pitchFamily="34" charset="0"/>
                <a:cs typeface="Calibri" panose="020F0502020204030204" pitchFamily="34" charset="0"/>
              </a:rPr>
              <a:t>Objectives: </a:t>
            </a:r>
          </a:p>
          <a:p>
            <a:pPr indent="0" marL="0">
              <a:buNone/>
            </a:pPr>
            <a:r>
              <a:rPr lang="en-US" noProof="1" smtClean="0">
                <a:latin typeface="Calibri" panose="020F0502020204030204" pitchFamily="34" charset="0"/>
                <a:cs typeface="Calibri" panose="020F0502020204030204" pitchFamily="34" charset="0"/>
              </a:rPr>
              <a:t>-	to learn new vocabulary;</a:t>
            </a:r>
          </a:p>
          <a:p>
            <a:pPr indent="0" marL="0">
              <a:buNone/>
            </a:pPr>
            <a:r>
              <a:rPr lang="en-US" noProof="1" smtClean="0">
                <a:latin typeface="Calibri" panose="020F0502020204030204" pitchFamily="34" charset="0"/>
                <a:cs typeface="Calibri" panose="020F0502020204030204" pitchFamily="34" charset="0"/>
              </a:rPr>
              <a:t>-	to practice grammar structures;</a:t>
            </a:r>
          </a:p>
          <a:p>
            <a:pPr indent="0" marL="0">
              <a:buNone/>
            </a:pPr>
            <a:r>
              <a:rPr lang="en-US" noProof="1" smtClean="0">
                <a:latin typeface="Calibri" panose="020F0502020204030204" pitchFamily="34" charset="0"/>
                <a:cs typeface="Calibri" panose="020F0502020204030204" pitchFamily="34" charset="0"/>
              </a:rPr>
              <a:t>-	to enable st’s to talk and write on the topic;</a:t>
            </a:r>
          </a:p>
          <a:p>
            <a:pPr indent="0" marL="0">
              <a:buNone/>
            </a:pPr>
            <a:r>
              <a:rPr lang="en-US" noProof="1" smtClean="0">
                <a:latin typeface="Calibri" panose="020F0502020204030204" pitchFamily="34" charset="0"/>
                <a:cs typeface="Calibri" panose="020F0502020204030204" pitchFamily="34" charset="0"/>
              </a:rPr>
              <a:t>-	to instil the idea that learning languages is necessary and essential;</a:t>
            </a:r>
          </a:p>
          <a:p>
            <a:pPr indent="0" marL="0">
              <a:buNone/>
            </a:pPr>
            <a:r>
              <a:rPr lang="en-US" noProof="1" smtClean="0">
                <a:latin typeface="Calibri" panose="020F0502020204030204" pitchFamily="34" charset="0"/>
                <a:cs typeface="Calibri" panose="020F0502020204030204" pitchFamily="34" charset="0"/>
              </a:rPr>
              <a:t>-	to encourage st’s to go on learning English at the next level;</a:t>
            </a:r>
          </a:p>
          <a:p>
            <a:pPr indent="0" marL="0">
              <a:buNone/>
            </a:pPr>
            <a:r>
              <a:rPr lang="en-US" noProof="1" smtClean="0">
                <a:latin typeface="Calibri" panose="020F0502020204030204" pitchFamily="34" charset="0"/>
                <a:cs typeface="Calibri" panose="020F0502020204030204" pitchFamily="34" charset="0"/>
              </a:rPr>
              <a:t>-	to lay the foundations for future study in terms to basic structures, lexis, language functions and basic studу</a:t>
            </a:r>
            <a:endParaRPr lang="en-US" noProof="1">
              <a:latin typeface="Calibri" panose="020F0502020204030204" pitchFamily="34" charset="0"/>
              <a:cs typeface="Calibri" panose="020F0502020204030204" pitchFamily="34" charset="0"/>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31" name=""/>
        <p:cNvGrpSpPr/>
        <p:nvPr/>
      </p:nvGrpSpPr>
      <p:grpSpPr>
        <a:xfrm>
          <a:off x="0" y="0"/>
          <a:ext cx="0" cy="0"/>
          <a:chOff x="0" y="0"/>
          <a:chExt cx="0" cy="0"/>
        </a:xfrm>
      </p:grpSpPr>
      <p:sp>
        <p:nvSpPr>
          <p:cNvPr id="1048594" name="Объект 2"/>
          <p:cNvSpPr>
            <a:spLocks noGrp="1"/>
          </p:cNvSpPr>
          <p:nvPr>
            <p:ph idx="1"/>
          </p:nvPr>
        </p:nvSpPr>
        <p:spPr>
          <a:xfrm>
            <a:off x="0" y="0"/>
            <a:ext cx="12192000" cy="6858000"/>
          </a:xfrm>
        </p:spPr>
        <p:txBody>
          <a:bodyPr bIns="720000" lIns="720000" rIns="720000" tIns="720000">
            <a:noAutofit/>
          </a:bodyPr>
          <a:p>
            <a:pPr indent="0" marL="0">
              <a:buNone/>
            </a:pPr>
            <a:r>
              <a:rPr b="1" dirty="0" sz="2000" lang="en-US">
                <a:latin typeface="Calibri" panose="020F0502020204030204" pitchFamily="34" charset="0"/>
                <a:cs typeface="Calibri" panose="020F0502020204030204" pitchFamily="34" charset="0"/>
              </a:rPr>
              <a:t>Plan:</a:t>
            </a:r>
            <a:endParaRPr b="1" dirty="0" sz="2000" lang="uk-UA">
              <a:latin typeface="Calibri" panose="020F0502020204030204" pitchFamily="34" charset="0"/>
              <a:cs typeface="Calibri" panose="020F0502020204030204" pitchFamily="34" charset="0"/>
            </a:endParaRPr>
          </a:p>
          <a:p>
            <a:pPr indent="0" lvl="0" marL="0">
              <a:buNone/>
            </a:pPr>
            <a:r>
              <a:rPr dirty="0" sz="2000" lang="en-US">
                <a:latin typeface="Calibri" panose="020F0502020204030204" pitchFamily="34" charset="0"/>
                <a:cs typeface="Calibri" panose="020F0502020204030204" pitchFamily="34" charset="0"/>
              </a:rPr>
              <a:t>Vocabulary activity.</a:t>
            </a:r>
            <a:endParaRPr dirty="0" sz="2000" lang="uk-UA">
              <a:latin typeface="Calibri" panose="020F0502020204030204" pitchFamily="34" charset="0"/>
              <a:cs typeface="Calibri" panose="020F0502020204030204" pitchFamily="34" charset="0"/>
            </a:endParaRPr>
          </a:p>
          <a:p>
            <a:pPr indent="0" lvl="0" marL="0">
              <a:buNone/>
            </a:pPr>
            <a:r>
              <a:rPr dirty="0" sz="2000" lang="en-US">
                <a:latin typeface="Calibri" panose="020F0502020204030204" pitchFamily="34" charset="0"/>
                <a:cs typeface="Calibri" panose="020F0502020204030204" pitchFamily="34" charset="0"/>
              </a:rPr>
              <a:t>Discussing of the Topic «People in Business. The branches of agriculture. The infinitive. » Grammar revision</a:t>
            </a:r>
            <a:endParaRPr dirty="0" sz="2000" lang="uk-UA">
              <a:latin typeface="Calibri" panose="020F0502020204030204" pitchFamily="34" charset="0"/>
              <a:cs typeface="Calibri" panose="020F0502020204030204" pitchFamily="34" charset="0"/>
            </a:endParaRPr>
          </a:p>
          <a:p>
            <a:pPr indent="0" lvl="0" marL="0">
              <a:buNone/>
            </a:pPr>
            <a:r>
              <a:rPr dirty="0" sz="2000" lang="en-US">
                <a:latin typeface="Calibri" panose="020F0502020204030204" pitchFamily="34" charset="0"/>
                <a:cs typeface="Calibri" panose="020F0502020204030204" pitchFamily="34" charset="0"/>
              </a:rPr>
              <a:t>Listening, reading, writing, speaking.</a:t>
            </a:r>
            <a:endParaRPr dirty="0" sz="2000" lang="uk-UA">
              <a:latin typeface="Calibri" panose="020F0502020204030204" pitchFamily="34" charset="0"/>
              <a:cs typeface="Calibri" panose="020F0502020204030204" pitchFamily="34" charset="0"/>
            </a:endParaRPr>
          </a:p>
          <a:p>
            <a:pPr indent="0" lvl="0" marL="0">
              <a:buNone/>
            </a:pPr>
            <a:r>
              <a:rPr dirty="0" sz="2000" lang="en-US">
                <a:latin typeface="Calibri" panose="020F0502020204030204" pitchFamily="34" charset="0"/>
                <a:cs typeface="Calibri" panose="020F0502020204030204" pitchFamily="34" charset="0"/>
              </a:rPr>
              <a:t>Grammar activity.</a:t>
            </a:r>
            <a:endParaRPr dirty="0" sz="2000" lang="uk-UA">
              <a:latin typeface="Calibri" panose="020F0502020204030204" pitchFamily="34" charset="0"/>
              <a:cs typeface="Calibri" panose="020F0502020204030204" pitchFamily="34" charset="0"/>
            </a:endParaRPr>
          </a:p>
          <a:p>
            <a:pPr indent="0" lvl="0" marL="0">
              <a:buNone/>
            </a:pPr>
            <a:r>
              <a:rPr dirty="0" sz="2000" lang="en-US">
                <a:latin typeface="Calibri" panose="020F0502020204030204" pitchFamily="34" charset="0"/>
                <a:cs typeface="Calibri" panose="020F0502020204030204" pitchFamily="34" charset="0"/>
              </a:rPr>
              <a:t>Communicative activities :</a:t>
            </a:r>
            <a:br>
              <a:rPr dirty="0" sz="2000" lang="en-US">
                <a:latin typeface="Calibri" panose="020F0502020204030204" pitchFamily="34" charset="0"/>
                <a:cs typeface="Calibri" panose="020F0502020204030204" pitchFamily="34" charset="0"/>
              </a:rPr>
            </a:br>
            <a:r>
              <a:rPr dirty="0" sz="2000" lang="uk-UA" smtClean="0">
                <a:latin typeface="Calibri" panose="020F0502020204030204" pitchFamily="34" charset="0"/>
                <a:cs typeface="Calibri" panose="020F0502020204030204" pitchFamily="34" charset="0"/>
              </a:rPr>
              <a:t>	</a:t>
            </a:r>
            <a:r>
              <a:rPr dirty="0" sz="2000" lang="en-US" smtClean="0">
                <a:latin typeface="Calibri" panose="020F0502020204030204" pitchFamily="34" charset="0"/>
                <a:cs typeface="Calibri" panose="020F0502020204030204" pitchFamily="34" charset="0"/>
              </a:rPr>
              <a:t>Task </a:t>
            </a:r>
            <a:r>
              <a:rPr dirty="0" sz="2000" lang="en-US">
                <a:latin typeface="Calibri" panose="020F0502020204030204" pitchFamily="34" charset="0"/>
                <a:cs typeface="Calibri" panose="020F0502020204030204" pitchFamily="34" charset="0"/>
              </a:rPr>
              <a:t>1. Give the English equivalents the following words and word combinations.</a:t>
            </a:r>
            <a:br>
              <a:rPr dirty="0" sz="2000" lang="en-US">
                <a:latin typeface="Calibri" panose="020F0502020204030204" pitchFamily="34" charset="0"/>
                <a:cs typeface="Calibri" panose="020F0502020204030204" pitchFamily="34" charset="0"/>
              </a:rPr>
            </a:br>
            <a:r>
              <a:rPr dirty="0" sz="2000" lang="uk-UA" smtClean="0">
                <a:latin typeface="Calibri" panose="020F0502020204030204" pitchFamily="34" charset="0"/>
                <a:cs typeface="Calibri" panose="020F0502020204030204" pitchFamily="34" charset="0"/>
              </a:rPr>
              <a:t>	</a:t>
            </a:r>
            <a:r>
              <a:rPr dirty="0" sz="2000" lang="en-US" smtClean="0">
                <a:latin typeface="Calibri" panose="020F0502020204030204" pitchFamily="34" charset="0"/>
                <a:cs typeface="Calibri" panose="020F0502020204030204" pitchFamily="34" charset="0"/>
              </a:rPr>
              <a:t>Task </a:t>
            </a:r>
            <a:r>
              <a:rPr dirty="0" sz="2000" lang="en-US">
                <a:latin typeface="Calibri" panose="020F0502020204030204" pitchFamily="34" charset="0"/>
                <a:cs typeface="Calibri" panose="020F0502020204030204" pitchFamily="34" charset="0"/>
              </a:rPr>
              <a:t>2. Answer the questions to the text.</a:t>
            </a:r>
            <a:br>
              <a:rPr dirty="0" sz="2000" lang="en-US">
                <a:latin typeface="Calibri" panose="020F0502020204030204" pitchFamily="34" charset="0"/>
                <a:cs typeface="Calibri" panose="020F0502020204030204" pitchFamily="34" charset="0"/>
              </a:rPr>
            </a:br>
            <a:r>
              <a:rPr dirty="0" sz="2000" lang="uk-UA" smtClean="0">
                <a:latin typeface="Calibri" panose="020F0502020204030204" pitchFamily="34" charset="0"/>
                <a:cs typeface="Calibri" panose="020F0502020204030204" pitchFamily="34" charset="0"/>
              </a:rPr>
              <a:t>	</a:t>
            </a:r>
            <a:r>
              <a:rPr dirty="0" sz="2000" lang="en-US" smtClean="0">
                <a:latin typeface="Calibri" panose="020F0502020204030204" pitchFamily="34" charset="0"/>
                <a:cs typeface="Calibri" panose="020F0502020204030204" pitchFamily="34" charset="0"/>
              </a:rPr>
              <a:t>Task </a:t>
            </a:r>
            <a:r>
              <a:rPr dirty="0" sz="2000" lang="en-US">
                <a:latin typeface="Calibri" panose="020F0502020204030204" pitchFamily="34" charset="0"/>
                <a:cs typeface="Calibri" panose="020F0502020204030204" pitchFamily="34" charset="0"/>
              </a:rPr>
              <a:t>3. Fill in the blanks with the necessary words from the active vocabulary. </a:t>
            </a:r>
            <a:br>
              <a:rPr dirty="0" sz="2000" lang="en-US">
                <a:latin typeface="Calibri" panose="020F0502020204030204" pitchFamily="34" charset="0"/>
                <a:cs typeface="Calibri" panose="020F0502020204030204" pitchFamily="34" charset="0"/>
              </a:rPr>
            </a:br>
            <a:r>
              <a:rPr dirty="0" sz="2000" lang="uk-UA" smtClean="0">
                <a:latin typeface="Calibri" panose="020F0502020204030204" pitchFamily="34" charset="0"/>
                <a:cs typeface="Calibri" panose="020F0502020204030204" pitchFamily="34" charset="0"/>
              </a:rPr>
              <a:t>	</a:t>
            </a:r>
            <a:r>
              <a:rPr dirty="0" sz="2000" lang="en-US" smtClean="0">
                <a:latin typeface="Calibri" panose="020F0502020204030204" pitchFamily="34" charset="0"/>
                <a:cs typeface="Calibri" panose="020F0502020204030204" pitchFamily="34" charset="0"/>
              </a:rPr>
              <a:t>Task </a:t>
            </a:r>
            <a:r>
              <a:rPr dirty="0" sz="2000" lang="en-US">
                <a:latin typeface="Calibri" panose="020F0502020204030204" pitchFamily="34" charset="0"/>
                <a:cs typeface="Calibri" panose="020F0502020204030204" pitchFamily="34" charset="0"/>
              </a:rPr>
              <a:t>4. Complete the following sentences.</a:t>
            </a:r>
            <a:br>
              <a:rPr dirty="0" sz="2000" lang="en-US">
                <a:latin typeface="Calibri" panose="020F0502020204030204" pitchFamily="34" charset="0"/>
                <a:cs typeface="Calibri" panose="020F0502020204030204" pitchFamily="34" charset="0"/>
              </a:rPr>
            </a:br>
            <a:r>
              <a:rPr dirty="0" sz="2000" lang="uk-UA" smtClean="0">
                <a:latin typeface="Calibri" panose="020F0502020204030204" pitchFamily="34" charset="0"/>
                <a:cs typeface="Calibri" panose="020F0502020204030204" pitchFamily="34" charset="0"/>
              </a:rPr>
              <a:t>	</a:t>
            </a:r>
            <a:r>
              <a:rPr dirty="0" sz="2000" lang="en-US" smtClean="0">
                <a:latin typeface="Calibri" panose="020F0502020204030204" pitchFamily="34" charset="0"/>
                <a:cs typeface="Calibri" panose="020F0502020204030204" pitchFamily="34" charset="0"/>
              </a:rPr>
              <a:t>Task </a:t>
            </a:r>
            <a:r>
              <a:rPr dirty="0" sz="2000" lang="en-US">
                <a:latin typeface="Calibri" panose="020F0502020204030204" pitchFamily="34" charset="0"/>
                <a:cs typeface="Calibri" panose="020F0502020204030204" pitchFamily="34" charset="0"/>
              </a:rPr>
              <a:t>5. Put in the right order. The underlined word is the beginning of the sentence.</a:t>
            </a:r>
            <a:br>
              <a:rPr dirty="0" sz="2000" lang="en-US">
                <a:latin typeface="Calibri" panose="020F0502020204030204" pitchFamily="34" charset="0"/>
                <a:cs typeface="Calibri" panose="020F0502020204030204" pitchFamily="34" charset="0"/>
              </a:rPr>
            </a:br>
            <a:r>
              <a:rPr dirty="0" sz="2000" lang="uk-UA" smtClean="0">
                <a:latin typeface="Calibri" panose="020F0502020204030204" pitchFamily="34" charset="0"/>
                <a:cs typeface="Calibri" panose="020F0502020204030204" pitchFamily="34" charset="0"/>
              </a:rPr>
              <a:t>	</a:t>
            </a:r>
            <a:r>
              <a:rPr dirty="0" sz="2000" lang="en-US" smtClean="0">
                <a:latin typeface="Calibri" panose="020F0502020204030204" pitchFamily="34" charset="0"/>
                <a:cs typeface="Calibri" panose="020F0502020204030204" pitchFamily="34" charset="0"/>
              </a:rPr>
              <a:t>Task </a:t>
            </a:r>
            <a:r>
              <a:rPr dirty="0" sz="2000" lang="en-US">
                <a:latin typeface="Calibri" panose="020F0502020204030204" pitchFamily="34" charset="0"/>
                <a:cs typeface="Calibri" panose="020F0502020204030204" pitchFamily="34" charset="0"/>
              </a:rPr>
              <a:t>6. Translate the following sentences into English.</a:t>
            </a:r>
            <a:br>
              <a:rPr dirty="0" sz="2000" lang="en-US">
                <a:latin typeface="Calibri" panose="020F0502020204030204" pitchFamily="34" charset="0"/>
                <a:cs typeface="Calibri" panose="020F0502020204030204" pitchFamily="34" charset="0"/>
              </a:rPr>
            </a:br>
            <a:r>
              <a:rPr dirty="0" sz="2000" lang="en-US">
                <a:latin typeface="Calibri" panose="020F0502020204030204" pitchFamily="34" charset="0"/>
                <a:cs typeface="Calibri" panose="020F0502020204030204" pitchFamily="34" charset="0"/>
              </a:rPr>
              <a:t>Home task: Reading an additional text on the topic </a:t>
            </a:r>
            <a:endParaRPr dirty="0" sz="2000" lang="uk-UA">
              <a:latin typeface="Calibri" panose="020F0502020204030204" pitchFamily="34" charset="0"/>
              <a:cs typeface="Calibri" panose="020F0502020204030204" pitchFamily="34" charset="0"/>
            </a:endParaRP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32" name=""/>
        <p:cNvGrpSpPr/>
        <p:nvPr/>
      </p:nvGrpSpPr>
      <p:grpSpPr>
        <a:xfrm>
          <a:off x="0" y="0"/>
          <a:ext cx="0" cy="0"/>
          <a:chOff x="0" y="0"/>
          <a:chExt cx="0" cy="0"/>
        </a:xfrm>
      </p:grpSpPr>
      <p:sp>
        <p:nvSpPr>
          <p:cNvPr id="1048595" name="Объект 2"/>
          <p:cNvSpPr>
            <a:spLocks noGrp="1"/>
          </p:cNvSpPr>
          <p:nvPr>
            <p:ph idx="1"/>
          </p:nvPr>
        </p:nvSpPr>
        <p:spPr>
          <a:xfrm>
            <a:off x="0" y="0"/>
            <a:ext cx="12192000" cy="6858000"/>
          </a:xfrm>
        </p:spPr>
        <p:txBody>
          <a:bodyPr bIns="720000" lIns="720000" rIns="720000" tIns="720000">
            <a:normAutofit fontScale="94444" lnSpcReduction="10000"/>
          </a:bodyPr>
          <a:p>
            <a:pPr algn="just" indent="0" marL="0">
              <a:buNone/>
            </a:pPr>
            <a:r>
              <a:rPr b="1" lang="en-US" noProof="1" smtClean="0">
                <a:latin typeface="Calibri" panose="020F0502020204030204" pitchFamily="34" charset="0"/>
                <a:cs typeface="Calibri" panose="020F0502020204030204" pitchFamily="34" charset="0"/>
              </a:rPr>
              <a:t>Хід заняття (Procedure)</a:t>
            </a:r>
          </a:p>
          <a:p>
            <a:pPr algn="just" indent="0" marL="0">
              <a:buNone/>
            </a:pPr>
            <a:endParaRPr lang="en-US" noProof="1" smtClean="0">
              <a:latin typeface="Calibri" panose="020F0502020204030204" pitchFamily="34" charset="0"/>
              <a:cs typeface="Calibri" panose="020F0502020204030204" pitchFamily="34" charset="0"/>
            </a:endParaRPr>
          </a:p>
          <a:p>
            <a:pPr algn="just" indent="0" marL="0">
              <a:buNone/>
            </a:pPr>
            <a:r>
              <a:rPr lang="en-US" noProof="1" smtClean="0">
                <a:latin typeface="Calibri" panose="020F0502020204030204" pitchFamily="34" charset="0"/>
                <a:cs typeface="Calibri" panose="020F0502020204030204" pitchFamily="34" charset="0"/>
              </a:rPr>
              <a:t>1.Learn the new words and word combinations.</a:t>
            </a:r>
          </a:p>
          <a:p>
            <a:pPr algn="just" indent="0" marL="0">
              <a:buNone/>
            </a:pPr>
            <a:r>
              <a:rPr lang="en-US" noProof="1" smtClean="0">
                <a:latin typeface="Calibri" panose="020F0502020204030204" pitchFamily="34" charset="0"/>
                <a:cs typeface="Calibri" panose="020F0502020204030204" pitchFamily="34" charset="0"/>
              </a:rPr>
              <a:t>2.Make some questions on the text.</a:t>
            </a:r>
          </a:p>
          <a:p>
            <a:pPr algn="just" indent="0" marL="0">
              <a:buNone/>
            </a:pPr>
            <a:r>
              <a:rPr lang="en-US" noProof="1" smtClean="0">
                <a:latin typeface="Calibri" panose="020F0502020204030204" pitchFamily="34" charset="0"/>
                <a:cs typeface="Calibri" panose="020F0502020204030204" pitchFamily="34" charset="0"/>
              </a:rPr>
              <a:t>3.Read the text and translate into Ukrainian in the written form.</a:t>
            </a:r>
          </a:p>
          <a:p>
            <a:pPr algn="just" indent="0" marL="0">
              <a:buNone/>
            </a:pPr>
            <a:r>
              <a:rPr lang="en-US" noProof="1" smtClean="0">
                <a:latin typeface="Calibri" panose="020F0502020204030204" pitchFamily="34" charset="0"/>
                <a:cs typeface="Calibri" panose="020F0502020204030204" pitchFamily="34" charset="0"/>
              </a:rPr>
              <a:t>4. Make summery of the text in English.</a:t>
            </a:r>
          </a:p>
          <a:p>
            <a:pPr algn="just" indent="0" marL="0">
              <a:buNone/>
            </a:pPr>
            <a:endParaRPr lang="en-US" noProof="1" smtClean="0">
              <a:latin typeface="Calibri" panose="020F0502020204030204" pitchFamily="34" charset="0"/>
              <a:cs typeface="Calibri" panose="020F0502020204030204" pitchFamily="34" charset="0"/>
            </a:endParaRPr>
          </a:p>
          <a:p>
            <a:pPr algn="just" indent="0" marL="0">
              <a:spcBef>
                <a:spcPts val="0"/>
              </a:spcBef>
              <a:buNone/>
            </a:pPr>
            <a:r>
              <a:rPr lang="en-US" noProof="1" smtClean="0">
                <a:latin typeface="Calibri" panose="020F0502020204030204" pitchFamily="34" charset="0"/>
                <a:cs typeface="Calibri" panose="020F0502020204030204" pitchFamily="34" charset="0"/>
              </a:rPr>
              <a:t>Business is a very comprehensive term. It covers the activity which helps small and large organisations to generate money and stay profitable. Most jobs comprise some of business aspects despite whether you work as an accountant, a lawyer, a scientist or an engineer. The main specialist business functions are human resources (HR), management consultancy, marketing, sales and public relations (PR). All these roles enable organisations to stay in profit.</a:t>
            </a:r>
          </a:p>
          <a:p>
            <a:pPr algn="just" indent="0" marL="0">
              <a:spcBef>
                <a:spcPts val="0"/>
              </a:spcBef>
              <a:buNone/>
            </a:pPr>
            <a:r>
              <a:rPr lang="en-US" noProof="1" smtClean="0">
                <a:latin typeface="Calibri" panose="020F0502020204030204" pitchFamily="34" charset="0"/>
                <a:cs typeface="Calibri" panose="020F0502020204030204" pitchFamily="34" charset="0"/>
              </a:rPr>
              <a:t>People working in the human resources department deal with recruitment and contracts, pay and benefits, coaching and development. They find the right person for a vacancy and agree the terms of the employment; make certain maternity and paternity pay, sickness pay, holidays, pensions; tell the staff about changes in industry practices, help the staff gain new skills. Another name for the human resources department is the personnel department.</a:t>
            </a:r>
            <a:endParaRPr lang="en-US" noProof="1">
              <a:latin typeface="Calibri" panose="020F0502020204030204" pitchFamily="34" charset="0"/>
              <a:cs typeface="Calibri" panose="020F0502020204030204" pitchFamily="34" charset="0"/>
            </a:endParaRP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33" name=""/>
        <p:cNvGrpSpPr/>
        <p:nvPr/>
      </p:nvGrpSpPr>
      <p:grpSpPr>
        <a:xfrm>
          <a:off x="0" y="0"/>
          <a:ext cx="0" cy="0"/>
          <a:chOff x="0" y="0"/>
          <a:chExt cx="0" cy="0"/>
        </a:xfrm>
      </p:grpSpPr>
      <p:sp>
        <p:nvSpPr>
          <p:cNvPr id="1048596" name="Объект 2"/>
          <p:cNvSpPr>
            <a:spLocks noGrp="1"/>
          </p:cNvSpPr>
          <p:nvPr>
            <p:ph idx="1"/>
          </p:nvPr>
        </p:nvSpPr>
        <p:spPr>
          <a:xfrm>
            <a:off x="0" y="0"/>
            <a:ext cx="12192000" cy="6858000"/>
          </a:xfrm>
        </p:spPr>
        <p:txBody>
          <a:bodyPr bIns="720000" lIns="720000" rIns="720000" tIns="720000">
            <a:noAutofit/>
          </a:bodyPr>
          <a:p>
            <a:pPr algn="just" indent="0" marL="0">
              <a:buNone/>
            </a:pPr>
            <a:r>
              <a:rPr dirty="0" sz="2200" lang="en-US">
                <a:latin typeface="Calibri" panose="020F0502020204030204" pitchFamily="34" charset="0"/>
                <a:cs typeface="Calibri" panose="020F0502020204030204" pitchFamily="34" charset="0"/>
              </a:rPr>
              <a:t>Management consultancy aims at solving problems for clients. In this case a “problem” does not mean something negative: it can be the desire to make more profit or expand into a new business area. Consultants tend to spend their time: researching – collating information and carrying out research; conducting analysis – working out solutions; team-working – participating in brainstorming; advising – presenting findings to colleagues and clients; implementing changes – mentoring the employees, monitoring the progress and writing up results and solutions for a further reference.</a:t>
            </a:r>
          </a:p>
          <a:p>
            <a:pPr algn="just" indent="0" marL="0">
              <a:buNone/>
            </a:pPr>
            <a:endParaRPr dirty="0" sz="2200" lang="en-US">
              <a:latin typeface="Calibri" panose="020F0502020204030204" pitchFamily="34" charset="0"/>
              <a:cs typeface="Calibri" panose="020F0502020204030204" pitchFamily="34" charset="0"/>
            </a:endParaRPr>
          </a:p>
          <a:p>
            <a:pPr algn="just" indent="0" marL="0">
              <a:buNone/>
            </a:pPr>
            <a:r>
              <a:rPr dirty="0" sz="2200" lang="en-US">
                <a:latin typeface="Calibri" panose="020F0502020204030204" pitchFamily="34" charset="0"/>
                <a:cs typeface="Calibri" panose="020F0502020204030204" pitchFamily="34" charset="0"/>
              </a:rPr>
              <a:t>Marketing tries to explain why customers choose certain services or products and what they want to receive from those choices, then find the ways to engage the clients’ interest to ensure that your company’s service or product is chosen above others. According to the Chartered Institute of Marketing (CIM) “Marketing is the management process responsible for identifying, anticipating and satisfying customer requirements profitably”. Thus, people working in marketing are involved in the following activities: monitoring and market research, branding and identity, design and packaging, advertising and copywriting, promotion of goods, services and relationships, social media.</a:t>
            </a:r>
            <a:endParaRPr dirty="0" sz="2200" lang="uk-UA">
              <a:latin typeface="Calibri" panose="020F0502020204030204" pitchFamily="34" charset="0"/>
              <a:cs typeface="Calibri" panose="020F0502020204030204" pitchFamily="34" charset="0"/>
            </a:endParaRP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34" name=""/>
        <p:cNvGrpSpPr/>
        <p:nvPr/>
      </p:nvGrpSpPr>
      <p:grpSpPr>
        <a:xfrm>
          <a:off x="0" y="0"/>
          <a:ext cx="0" cy="0"/>
          <a:chOff x="0" y="0"/>
          <a:chExt cx="0" cy="0"/>
        </a:xfrm>
      </p:grpSpPr>
      <p:sp>
        <p:nvSpPr>
          <p:cNvPr id="1048597" name="Объект 2"/>
          <p:cNvSpPr>
            <a:spLocks noGrp="1"/>
          </p:cNvSpPr>
          <p:nvPr>
            <p:ph idx="1"/>
          </p:nvPr>
        </p:nvSpPr>
        <p:spPr>
          <a:xfrm>
            <a:off x="0" y="0"/>
            <a:ext cx="12192000" cy="6858000"/>
          </a:xfrm>
        </p:spPr>
        <p:txBody>
          <a:bodyPr bIns="720000" lIns="720000" rIns="720000" tIns="720000">
            <a:noAutofit/>
          </a:bodyPr>
          <a:p>
            <a:pPr algn="just" indent="0" marL="0">
              <a:buNone/>
            </a:pPr>
            <a:r>
              <a:rPr dirty="0" lang="en-US">
                <a:latin typeface="Calibri" panose="020F0502020204030204" pitchFamily="34" charset="0"/>
                <a:cs typeface="Calibri" panose="020F0502020204030204" pitchFamily="34" charset="0"/>
              </a:rPr>
              <a:t>Sales teams make money for an enterprise by selling its goods or services to consumers (B2C) and businesses (B2B). A sales department brings the costs (from the rent of the premises to staff salaries) into business funds. Not all sales jobs are considered with working in a call </a:t>
            </a:r>
            <a:r>
              <a:rPr dirty="0" lang="en-US" err="1">
                <a:latin typeface="Calibri" panose="020F0502020204030204" pitchFamily="34" charset="0"/>
                <a:cs typeface="Calibri" panose="020F0502020204030204" pitchFamily="34" charset="0"/>
              </a:rPr>
              <a:t>centre</a:t>
            </a:r>
            <a:r>
              <a:rPr dirty="0" lang="en-US">
                <a:latin typeface="Calibri" panose="020F0502020204030204" pitchFamily="34" charset="0"/>
                <a:cs typeface="Calibri" panose="020F0502020204030204" pitchFamily="34" charset="0"/>
              </a:rPr>
              <a:t> or a shop. People working in sales meet existing and new customers, give presentations, communicate with clients to secure a sale, search new customers for the business, create marketing teams to examine and monitor competitors’ products in the marketplace. Sales teams should have a good understanding of the business and products to ensure they are offering the right solution, service or product to their clients in the right place and at the right time. Sales executives may work via the phone, face- to-face or email. They can operate at local, national and international levels.</a:t>
            </a:r>
          </a:p>
          <a:p>
            <a:pPr algn="just" indent="0" marL="0">
              <a:buNone/>
            </a:pPr>
            <a:endParaRPr dirty="0" lang="en-US">
              <a:latin typeface="Calibri" panose="020F0502020204030204" pitchFamily="34" charset="0"/>
              <a:cs typeface="Calibri" panose="020F0502020204030204" pitchFamily="34" charset="0"/>
            </a:endParaRPr>
          </a:p>
          <a:p>
            <a:pPr algn="just" indent="0" marL="0">
              <a:buNone/>
            </a:pPr>
            <a:r>
              <a:rPr dirty="0" lang="en-US">
                <a:latin typeface="Calibri" panose="020F0502020204030204" pitchFamily="34" charset="0"/>
                <a:cs typeface="Calibri" panose="020F0502020204030204" pitchFamily="34" charset="0"/>
              </a:rPr>
              <a:t>Public relations are usually associated with maintaining and improving the reputation of an enterprise by influencing how other people perceive it. By communicating with the public, promoting and building a positive image PR managers determine the enterprise’s response to a possible crisis. PR people are involved in research and copywriting, drafting newsletters and press releases, meetings with journalists to persuade them to cover new public events and opportunities, writing social media content and blogging, online advertising.</a:t>
            </a:r>
          </a:p>
          <a:p>
            <a:pPr algn="just" indent="0" marL="0">
              <a:buNone/>
            </a:pPr>
            <a:r>
              <a:rPr dirty="0" lang="en-US">
                <a:latin typeface="Calibri" panose="020F0502020204030204" pitchFamily="34" charset="0"/>
                <a:cs typeface="Calibri" panose="020F0502020204030204" pitchFamily="34" charset="0"/>
              </a:rPr>
              <a:t>A junior PR executive starts his/her career researching materials for press conferences, liaising with journalists and monitoring the success of a PR campaign by keeping track of any subsequent coverage in the media. A senior PR executive may be in charge of several members of a team and has responsibility for managing budgets, getting new customers to use the enterprise’s services and for successful maintaining and enhancing the enterprise’s reputation.</a:t>
            </a: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35" name=""/>
        <p:cNvGrpSpPr/>
        <p:nvPr/>
      </p:nvGrpSpPr>
      <p:grpSpPr>
        <a:xfrm>
          <a:off x="0" y="0"/>
          <a:ext cx="0" cy="0"/>
          <a:chOff x="0" y="0"/>
          <a:chExt cx="0" cy="0"/>
        </a:xfrm>
      </p:grpSpPr>
      <p:sp>
        <p:nvSpPr>
          <p:cNvPr id="1048598" name="Объект 2"/>
          <p:cNvSpPr>
            <a:spLocks noGrp="1"/>
          </p:cNvSpPr>
          <p:nvPr>
            <p:ph idx="1"/>
          </p:nvPr>
        </p:nvSpPr>
        <p:spPr>
          <a:xfrm>
            <a:off x="0" y="0"/>
            <a:ext cx="12192000" cy="6858000"/>
          </a:xfrm>
        </p:spPr>
        <p:txBody>
          <a:bodyPr bIns="720000" lIns="720000" rIns="720000" tIns="720000">
            <a:noAutofit/>
          </a:bodyPr>
          <a:p>
            <a:pPr indent="0" marL="0">
              <a:buNone/>
            </a:pPr>
            <a:r>
              <a:rPr dirty="0" sz="1400" lang="en-US">
                <a:latin typeface="Calibri" panose="020F0502020204030204" pitchFamily="34" charset="0"/>
                <a:cs typeface="Calibri" panose="020F0502020204030204" pitchFamily="34" charset="0"/>
              </a:rPr>
              <a:t>Discussion questions:</a:t>
            </a:r>
          </a:p>
          <a:p>
            <a:pPr indent="0" marL="0">
              <a:buNone/>
            </a:pPr>
            <a:r>
              <a:rPr dirty="0" sz="1400" lang="en-US">
                <a:latin typeface="Calibri" panose="020F0502020204030204" pitchFamily="34" charset="0"/>
                <a:cs typeface="Calibri" panose="020F0502020204030204" pitchFamily="34" charset="0"/>
              </a:rPr>
              <a:t>1. The main specialist business functions.</a:t>
            </a:r>
          </a:p>
          <a:p>
            <a:pPr indent="0" marL="0">
              <a:buNone/>
            </a:pPr>
            <a:r>
              <a:rPr dirty="0" sz="1400" lang="en-US">
                <a:latin typeface="Calibri" panose="020F0502020204030204" pitchFamily="34" charset="0"/>
                <a:cs typeface="Calibri" panose="020F0502020204030204" pitchFamily="34" charset="0"/>
              </a:rPr>
              <a:t>2. People working in human resources.</a:t>
            </a:r>
          </a:p>
          <a:p>
            <a:pPr indent="0" marL="0">
              <a:buNone/>
            </a:pPr>
            <a:r>
              <a:rPr dirty="0" sz="1400" lang="en-US">
                <a:latin typeface="Calibri" panose="020F0502020204030204" pitchFamily="34" charset="0"/>
                <a:cs typeface="Calibri" panose="020F0502020204030204" pitchFamily="34" charset="0"/>
              </a:rPr>
              <a:t>3. Management consultancy.</a:t>
            </a:r>
          </a:p>
          <a:p>
            <a:pPr indent="0" marL="0">
              <a:buNone/>
            </a:pPr>
            <a:r>
              <a:rPr dirty="0" sz="1400" lang="en-US">
                <a:latin typeface="Calibri" panose="020F0502020204030204" pitchFamily="34" charset="0"/>
                <a:cs typeface="Calibri" panose="020F0502020204030204" pitchFamily="34" charset="0"/>
              </a:rPr>
              <a:t>4. Marketing as the management process.</a:t>
            </a:r>
          </a:p>
          <a:p>
            <a:pPr indent="0" marL="0">
              <a:buNone/>
            </a:pPr>
            <a:r>
              <a:rPr dirty="0" sz="1400" lang="en-US">
                <a:latin typeface="Calibri" panose="020F0502020204030204" pitchFamily="34" charset="0"/>
                <a:cs typeface="Calibri" panose="020F0502020204030204" pitchFamily="34" charset="0"/>
              </a:rPr>
              <a:t>5. A sales department.</a:t>
            </a:r>
          </a:p>
          <a:p>
            <a:pPr indent="0" marL="0">
              <a:buNone/>
            </a:pPr>
            <a:r>
              <a:rPr dirty="0" sz="1400" lang="en-US">
                <a:latin typeface="Calibri" panose="020F0502020204030204" pitchFamily="34" charset="0"/>
                <a:cs typeface="Calibri" panose="020F0502020204030204" pitchFamily="34" charset="0"/>
              </a:rPr>
              <a:t>6. Public relations.</a:t>
            </a:r>
          </a:p>
          <a:p>
            <a:pPr indent="0" marL="0">
              <a:buNone/>
            </a:pPr>
            <a:r>
              <a:rPr dirty="0" sz="1400" lang="en-US">
                <a:latin typeface="Calibri" panose="020F0502020204030204" pitchFamily="34" charset="0"/>
                <a:cs typeface="Calibri" panose="020F0502020204030204" pitchFamily="34" charset="0"/>
              </a:rPr>
              <a:t>7. An enterprise’s activity and administration.</a:t>
            </a:r>
          </a:p>
          <a:p>
            <a:pPr indent="0" marL="0">
              <a:buNone/>
            </a:pPr>
            <a:r>
              <a:rPr dirty="0" sz="1400" lang="en-US">
                <a:latin typeface="Calibri" panose="020F0502020204030204" pitchFamily="34" charset="0"/>
                <a:cs typeface="Calibri" panose="020F0502020204030204" pitchFamily="34" charset="0"/>
              </a:rPr>
              <a:t>8. The management team and top management positions.</a:t>
            </a:r>
          </a:p>
          <a:p>
            <a:pPr indent="0" marL="0">
              <a:buNone/>
            </a:pPr>
            <a:r>
              <a:rPr dirty="0" sz="1400" lang="en-US">
                <a:latin typeface="Calibri" panose="020F0502020204030204" pitchFamily="34" charset="0"/>
                <a:cs typeface="Calibri" panose="020F0502020204030204" pitchFamily="34" charset="0"/>
              </a:rPr>
              <a:t>9. Staff people wear “several hats”.</a:t>
            </a:r>
          </a:p>
          <a:p>
            <a:pPr indent="0" marL="0">
              <a:buNone/>
            </a:pPr>
            <a:r>
              <a:rPr dirty="0" sz="1400" lang="en-US">
                <a:latin typeface="Calibri" panose="020F0502020204030204" pitchFamily="34" charset="0"/>
                <a:cs typeface="Calibri" panose="020F0502020204030204" pitchFamily="34" charset="0"/>
              </a:rPr>
              <a:t>10. The obligatory professional staff resources</a:t>
            </a:r>
            <a:r>
              <a:rPr dirty="0" sz="1400" lang="en-US" smtClean="0">
                <a:latin typeface="Calibri" panose="020F0502020204030204" pitchFamily="34" charset="0"/>
                <a:cs typeface="Calibri" panose="020F0502020204030204" pitchFamily="34" charset="0"/>
              </a:rPr>
              <a:t>.</a:t>
            </a:r>
            <a:endParaRPr dirty="0" sz="1400" lang="en-US">
              <a:latin typeface="Calibri" panose="020F0502020204030204" pitchFamily="34" charset="0"/>
              <a:cs typeface="Calibri" panose="020F0502020204030204" pitchFamily="34" charset="0"/>
            </a:endParaRPr>
          </a:p>
          <a:p>
            <a:pPr indent="0" marL="0">
              <a:buNone/>
            </a:pPr>
            <a:endParaRPr dirty="0" sz="1400" lang="en-US">
              <a:latin typeface="Calibri" panose="020F0502020204030204" pitchFamily="34" charset="0"/>
              <a:cs typeface="Calibri" panose="020F0502020204030204" pitchFamily="34" charset="0"/>
            </a:endParaRPr>
          </a:p>
          <a:p>
            <a:pPr algn="ctr" indent="0" marL="0">
              <a:buNone/>
            </a:pPr>
            <a:r>
              <a:rPr dirty="0" sz="1400" lang="en-US">
                <a:latin typeface="Calibri" panose="020F0502020204030204" pitchFamily="34" charset="0"/>
                <a:cs typeface="Calibri" panose="020F0502020204030204" pitchFamily="34" charset="0"/>
              </a:rPr>
              <a:t>ELECTRIC POWER GENERATION</a:t>
            </a:r>
          </a:p>
          <a:p>
            <a:pPr algn="just" indent="0" marL="0">
              <a:spcBef>
                <a:spcPts val="0"/>
              </a:spcBef>
              <a:buNone/>
            </a:pPr>
            <a:r>
              <a:rPr dirty="0" sz="1400" lang="en-US">
                <a:latin typeface="Calibri" panose="020F0502020204030204" pitchFamily="34" charset="0"/>
                <a:cs typeface="Calibri" panose="020F0502020204030204" pitchFamily="34" charset="0"/>
              </a:rPr>
              <a:t>A generator is a device that converts mechanical energy into electrical energy. The process is based on the relationship between magnetism and electricity. In 1831, Faraday discovered that when a magnet is moved inside a coil of wire, electrical current flows in the wire.</a:t>
            </a:r>
          </a:p>
          <a:p>
            <a:pPr algn="just" indent="0" marL="0">
              <a:spcBef>
                <a:spcPts val="0"/>
              </a:spcBef>
              <a:buNone/>
            </a:pPr>
            <a:r>
              <a:rPr dirty="0" sz="1400" lang="en-US">
                <a:latin typeface="Calibri" panose="020F0502020204030204" pitchFamily="34" charset="0"/>
                <a:cs typeface="Calibri" panose="020F0502020204030204" pitchFamily="34" charset="0"/>
              </a:rPr>
              <a:t>A typical generator at a power plant uses an electromagnet – a magnet produced by electricity – not a traditional magnet. The generator has a series of insulated coils of wire that form a stationary cylinder. This cylinder surrounds a rotary electromagnetic shaft. When the electromagnetic shaft rotates, it induces a small electric voltage in each section of the wire coil. </a:t>
            </a:r>
            <a:endParaRPr dirty="0" sz="1400" lang="uk-UA">
              <a:latin typeface="Calibri" panose="020F0502020204030204" pitchFamily="34" charset="0"/>
              <a:cs typeface="Calibri" panose="020F0502020204030204" pitchFamily="34" charset="0"/>
            </a:endParaRP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36" name=""/>
        <p:cNvGrpSpPr/>
        <p:nvPr/>
      </p:nvGrpSpPr>
      <p:grpSpPr>
        <a:xfrm>
          <a:off x="0" y="0"/>
          <a:ext cx="0" cy="0"/>
          <a:chOff x="0" y="0"/>
          <a:chExt cx="0" cy="0"/>
        </a:xfrm>
      </p:grpSpPr>
      <p:sp>
        <p:nvSpPr>
          <p:cNvPr id="1048599" name="Объект 2"/>
          <p:cNvSpPr>
            <a:spLocks noGrp="1"/>
          </p:cNvSpPr>
          <p:nvPr>
            <p:ph idx="1"/>
          </p:nvPr>
        </p:nvSpPr>
        <p:spPr>
          <a:xfrm>
            <a:off x="0" y="0"/>
            <a:ext cx="12192000" cy="6858000"/>
          </a:xfrm>
        </p:spPr>
        <p:txBody>
          <a:bodyPr bIns="720000" lIns="720000" rIns="720000" tIns="720000">
            <a:normAutofit lnSpcReduction="10000"/>
          </a:bodyPr>
          <a:p>
            <a:pPr algn="just" indent="0" marL="0">
              <a:spcBef>
                <a:spcPts val="0"/>
              </a:spcBef>
              <a:buNone/>
            </a:pPr>
            <a:r>
              <a:rPr lang="en-US" noProof="1" smtClean="0">
                <a:latin typeface="Calibri" panose="020F0502020204030204" pitchFamily="34" charset="0"/>
                <a:cs typeface="Calibri" panose="020F0502020204030204" pitchFamily="34" charset="0"/>
              </a:rPr>
              <a:t>Each section of the wire becomes a small, separate electric conductor. The small voltage of individual sections are added together to form one large voltage. The load being connected to the windings terminals the current appears in the circuit. This current stipulates the electric power that is transmitted from the power company to the consumer.</a:t>
            </a:r>
          </a:p>
          <a:p>
            <a:pPr algn="just" indent="0" marL="0">
              <a:spcBef>
                <a:spcPts val="0"/>
              </a:spcBef>
              <a:buNone/>
            </a:pPr>
            <a:r>
              <a:rPr lang="en-US" noProof="1" smtClean="0">
                <a:latin typeface="Calibri" panose="020F0502020204030204" pitchFamily="34" charset="0"/>
                <a:cs typeface="Calibri" panose="020F0502020204030204" pitchFamily="34" charset="0"/>
              </a:rPr>
              <a:t>An electric utility power station uses a turbine, engine, water wheel or other similar machine to drive an electric generator or a device that converts mechanical or chemical energy to generate electricity. Steam turbines, internal-combustion engines, gas combustion turbines, water turbines, and wind turbines are the most common methods to generate electricity.</a:t>
            </a:r>
          </a:p>
          <a:p>
            <a:pPr algn="just" indent="0" marL="0">
              <a:spcBef>
                <a:spcPts val="0"/>
              </a:spcBef>
              <a:buNone/>
            </a:pPr>
            <a:r>
              <a:rPr lang="en-US" noProof="1" smtClean="0">
                <a:latin typeface="Calibri" panose="020F0502020204030204" pitchFamily="34" charset="0"/>
                <a:cs typeface="Calibri" panose="020F0502020204030204" pitchFamily="34" charset="0"/>
              </a:rPr>
              <a:t>Most power plants are about 35 percent efficient. That means that for every 100 units of energy that go into a plant, only 35 units are converted to usable electrical energy. Most of the electricity in the United States is produced in steam turbines. A turbine converts the kinetic energy of a moving fluid (liquid or gas) to mechanical energy. Steam turbines have a series of blades mounted on a shaft against</a:t>
            </a:r>
          </a:p>
          <a:p>
            <a:pPr algn="just" indent="0" marL="0">
              <a:spcBef>
                <a:spcPts val="0"/>
              </a:spcBef>
              <a:buNone/>
            </a:pPr>
            <a:r>
              <a:rPr lang="en-US" noProof="1" smtClean="0">
                <a:latin typeface="Calibri" panose="020F0502020204030204" pitchFamily="34" charset="0"/>
                <a:cs typeface="Calibri" panose="020F0502020204030204" pitchFamily="34" charset="0"/>
              </a:rPr>
              <a:t>which steam is forced, thus rotating the shaft connected to the generator. In a fossil- fueled steam turbine, the fuel is burned in a furnace to heat water in a boiler to produce steam. Coal, petroleum (oil), and natural gas are burned in large furnaces to heat water to make steam that in turn pushes on the blades of a turbine.</a:t>
            </a:r>
          </a:p>
          <a:p>
            <a:pPr algn="just" indent="0" marL="0">
              <a:spcBef>
                <a:spcPts val="0"/>
              </a:spcBef>
              <a:buNone/>
            </a:pPr>
            <a:r>
              <a:rPr lang="en-US" noProof="1" smtClean="0">
                <a:latin typeface="Calibri" panose="020F0502020204030204" pitchFamily="34" charset="0"/>
                <a:cs typeface="Calibri" panose="020F0502020204030204" pitchFamily="34" charset="0"/>
              </a:rPr>
              <a:t>The most electricity generated in the United State comes from burning coal. In 2007, nearly half (48.5%) of the country's 4.1 trillion kilowatthours of electricity used coal as its source of energy.</a:t>
            </a:r>
          </a:p>
          <a:p>
            <a:pPr algn="just" indent="0" marL="0">
              <a:spcBef>
                <a:spcPts val="0"/>
              </a:spcBef>
              <a:buNone/>
            </a:pPr>
            <a:r>
              <a:rPr lang="en-US" noProof="1" smtClean="0">
                <a:latin typeface="Calibri" panose="020F0502020204030204" pitchFamily="34" charset="0"/>
                <a:cs typeface="Calibri" panose="020F0502020204030204" pitchFamily="34" charset="0"/>
              </a:rPr>
              <a:t>Natural gas, in addition to being burned to heat water for steam, can also be burned to produce hot combustion gases that pass directly through a turbine, spinning the blades of the turbine to generate electricity. Gas turbines are commonly used when electricity utility usage is in high demand. In 2007, 21.6% of the nation's electricity was fueled by natural gas.</a:t>
            </a:r>
            <a:endParaRPr lang="en-US" noProof="1">
              <a:latin typeface="Calibri" panose="020F0502020204030204" pitchFamily="34" charset="0"/>
              <a:cs typeface="Calibri" panose="020F0502020204030204" pitchFamily="34" charset="0"/>
            </a:endParaRP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37" name=""/>
        <p:cNvGrpSpPr/>
        <p:nvPr/>
      </p:nvGrpSpPr>
      <p:grpSpPr>
        <a:xfrm>
          <a:off x="0" y="0"/>
          <a:ext cx="0" cy="0"/>
          <a:chOff x="0" y="0"/>
          <a:chExt cx="0" cy="0"/>
        </a:xfrm>
      </p:grpSpPr>
      <p:sp>
        <p:nvSpPr>
          <p:cNvPr id="1048600" name="Объект 2"/>
          <p:cNvSpPr>
            <a:spLocks noGrp="1"/>
          </p:cNvSpPr>
          <p:nvPr>
            <p:ph idx="1"/>
          </p:nvPr>
        </p:nvSpPr>
        <p:spPr>
          <a:xfrm>
            <a:off x="0" y="0"/>
            <a:ext cx="12192000" cy="6858000"/>
          </a:xfrm>
        </p:spPr>
        <p:txBody>
          <a:bodyPr bIns="720000" lIns="720000" rIns="720000" tIns="720000">
            <a:normAutofit/>
          </a:bodyPr>
          <a:p>
            <a:pPr algn="just" indent="0" marL="0">
              <a:spcBef>
                <a:spcPts val="0"/>
              </a:spcBef>
              <a:buNone/>
            </a:pPr>
            <a:r>
              <a:rPr dirty="0" lang="en-US">
                <a:latin typeface="Calibri" panose="020F0502020204030204" pitchFamily="34" charset="0"/>
                <a:cs typeface="Calibri" panose="020F0502020204030204" pitchFamily="34" charset="0"/>
              </a:rPr>
              <a:t>Petroleum can also be used to make steam to turn a turbine. Residual fuel oil, a product refined from crude oil, is often the petroleum product used in electric plants that use petroleum to make steam. Petroleum was used to generate about two percent (2%) of all electricity generated in U.S. electricity plants in 2007.</a:t>
            </a:r>
          </a:p>
          <a:p>
            <a:pPr algn="just" indent="0" marL="0">
              <a:spcBef>
                <a:spcPts val="0"/>
              </a:spcBef>
              <a:buNone/>
            </a:pPr>
            <a:r>
              <a:rPr dirty="0" lang="en-US">
                <a:latin typeface="Calibri" panose="020F0502020204030204" pitchFamily="34" charset="0"/>
                <a:cs typeface="Calibri" panose="020F0502020204030204" pitchFamily="34" charset="0"/>
              </a:rPr>
              <a:t>Nuclear power is a method in which steam is produced by heating water through a process called nuclear fission. In a nuclear power plant, a reactor contains a core of nuclear fuel, primarily enriched uranium. When atoms of uranium fuel are hit by neutrons they fission (split), releasing heat and more neutrons. Under controlled conditions, these other neutrons can strike more uranium atoms, splitting more atoms, and so on. Thereby, continuous fission can take place, forming a chain reaction releasing heat. The heat is used to turn water into steam that, in turn, spins a turbine that generates electricity. Nuclear power was used to generate 19.4% of all the country's electricity in 2007.</a:t>
            </a:r>
          </a:p>
          <a:p>
            <a:pPr algn="just" indent="0" marL="0">
              <a:spcBef>
                <a:spcPts val="0"/>
              </a:spcBef>
              <a:buNone/>
            </a:pPr>
            <a:r>
              <a:rPr dirty="0" lang="en-US">
                <a:latin typeface="Calibri" panose="020F0502020204030204" pitchFamily="34" charset="0"/>
                <a:cs typeface="Calibri" panose="020F0502020204030204" pitchFamily="34" charset="0"/>
              </a:rPr>
              <a:t>Hydropower, the source for 5.8% of U.S. electricity generation in 2007, is a process in which flowing water is used to spin a turbine connected to a generator. There are two basic types of hydroelectric systems that produce electricity. In the first system, flowing water accumulates in reservoirs created by the use of dams. The water falls through a pipe called a penstock and applies pressure against the turbine blades to drive the generator to produce electricity. In the second system, called </a:t>
            </a:r>
            <a:r>
              <a:rPr dirty="0" lang="en-US" err="1">
                <a:latin typeface="Calibri" panose="020F0502020204030204" pitchFamily="34" charset="0"/>
                <a:cs typeface="Calibri" panose="020F0502020204030204" pitchFamily="34" charset="0"/>
              </a:rPr>
              <a:t>runof</a:t>
            </a:r>
            <a:r>
              <a:rPr dirty="0" lang="en-US">
                <a:latin typeface="Calibri" panose="020F0502020204030204" pitchFamily="34" charset="0"/>
                <a:cs typeface="Calibri" panose="020F0502020204030204" pitchFamily="34" charset="0"/>
              </a:rPr>
              <a:t>-river, the force of the river current (rather than falling water) applies pressure to the turbine blades to produce electricity.</a:t>
            </a:r>
          </a:p>
          <a:p>
            <a:pPr algn="just" indent="0" marL="0">
              <a:spcBef>
                <a:spcPts val="0"/>
              </a:spcBef>
              <a:buNone/>
            </a:pPr>
            <a:r>
              <a:rPr dirty="0" lang="en-US">
                <a:latin typeface="Calibri" panose="020F0502020204030204" pitchFamily="34" charset="0"/>
                <a:cs typeface="Calibri" panose="020F0502020204030204" pitchFamily="34" charset="0"/>
              </a:rPr>
              <a:t>Geothermal power comes from heat energy buried beneath the surface of the earth. In some areas of the country, enough heat rises close to the surface of the earth to heat underground water into steam, which can be tapped for use at steam-turbine plants.</a:t>
            </a:r>
            <a:endParaRPr dirty="0" lang="uk-UA">
              <a:latin typeface="Calibri" panose="020F0502020204030204" pitchFamily="34" charset="0"/>
              <a:cs typeface="Calibri" panose="020F0502020204030204" pitchFamily="34" charset="0"/>
            </a:endParaRPr>
          </a:p>
        </p:txBody>
      </p:sp>
    </p:spTree>
  </p:cSld>
  <p:clrMapOvr>
    <a:masterClrMapping/>
  </p:clrMapOvr>
</p:sld>
</file>

<file path=ppt/theme/theme1.xml><?xml version="1.0" encoding="utf-8"?>
<a:theme xmlns:a="http://schemas.openxmlformats.org/drawingml/2006/main" name="Parcel">
  <a:themeElements>
    <a:clrScheme name="Parcel">
      <a:dk1>
        <a:srgbClr val="000000"/>
      </a:dk1>
      <a:lt1>
        <a:srgbClr val="FFFFFF"/>
      </a:lt1>
      <a:dk2>
        <a:srgbClr val="4A5356"/>
      </a:dk2>
      <a:lt2>
        <a:srgbClr val="E8E3CE"/>
      </a:lt2>
      <a:accent1>
        <a:srgbClr val="F6A21D"/>
      </a:accent1>
      <a:accent2>
        <a:srgbClr val="9BAFB5"/>
      </a:accent2>
      <a:accent3>
        <a:srgbClr val="C96731"/>
      </a:accent3>
      <a:accent4>
        <a:srgbClr val="9CA383"/>
      </a:accent4>
      <a:accent5>
        <a:srgbClr val="87795D"/>
      </a:accent5>
      <a:accent6>
        <a:srgbClr val="A0988C"/>
      </a:accent6>
      <a:hlink>
        <a:srgbClr val="00B0F0"/>
      </a:hlink>
      <a:folHlink>
        <a:srgbClr val="738F97"/>
      </a:folHlink>
    </a:clrScheme>
    <a:fontScheme name="Parcel">
      <a:maj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Parcel">
      <a:fillStyleLst>
        <a:solidFill>
          <a:schemeClr val="phClr"/>
        </a:solidFill>
        <a:gradFill rotWithShape="1">
          <a:gsLst>
            <a:gs pos="0">
              <a:schemeClr val="phClr">
                <a:tint val="80000"/>
                <a:satMod val="107000"/>
                <a:lumMod val="103000"/>
              </a:schemeClr>
            </a:gs>
            <a:gs pos="100000">
              <a:schemeClr val="phClr">
                <a:tint val="82000"/>
                <a:satMod val="109000"/>
                <a:lumMod val="103000"/>
              </a:schemeClr>
            </a:gs>
          </a:gsLst>
          <a:lin ang="5400000" scaled="0"/>
        </a:gradFill>
        <a:gradFill rotWithShape="1">
          <a:gsLst>
            <a:gs pos="0">
              <a:schemeClr val="phClr">
                <a:tint val="97000"/>
                <a:satMod val="100000"/>
                <a:lumMod val="102000"/>
              </a:schemeClr>
            </a:gs>
            <a:gs pos="50000">
              <a:schemeClr val="phClr">
                <a:shade val="100000"/>
                <a:satMod val="103000"/>
                <a:lumMod val="100000"/>
              </a:schemeClr>
            </a:gs>
            <a:gs pos="100000">
              <a:schemeClr val="phClr">
                <a:shade val="93000"/>
                <a:satMod val="110000"/>
                <a:lumMod val="99000"/>
              </a:schemeClr>
            </a:gs>
          </a:gsLst>
          <a:lin ang="5400000" scaled="0"/>
        </a:gradFill>
      </a:fillStyleLst>
      <a:lnStyleLst>
        <a:ln w="6350" cap="flat" cmpd="sng" algn="ctr">
          <a:solidFill>
            <a:schemeClr val="phClr"/>
          </a:solidFill>
          <a:prstDash val="solid"/>
        </a:ln>
        <a:ln w="12700" cap="flat" cmpd="sng" algn="ctr">
          <a:solidFill>
            <a:schemeClr val="phClr"/>
          </a:solidFill>
          <a:prstDash val="solid"/>
        </a:ln>
        <a:ln w="31750" cap="flat" cmpd="sng" algn="ctr">
          <a:solidFill>
            <a:schemeClr val="phClr"/>
          </a:solidFill>
          <a:prstDash val="solid"/>
        </a:ln>
      </a:lnStyleLst>
      <a:effectStyleLst>
        <a:effectStyle>
          <a:effectLst/>
        </a:effectStyle>
        <a:effectStyle>
          <a:effectLst/>
        </a:effectStyle>
        <a:effectStyle>
          <a:effectLst>
            <a:outerShdw algn="ctr" blurRad="55880" dir="5400000" dist="15240" rotWithShape="0">
              <a:srgbClr val="000000">
                <a:alpha val="45000"/>
              </a:srgbClr>
            </a:outerShdw>
          </a:effectLst>
          <a:scene3d>
            <a:camera prst="orthographicFront">
              <a:rot lat="0" lon="0" rev="0"/>
            </a:camera>
            <a:lightRig dir="tl" rig="brightRoom"/>
          </a:scene3d>
          <a:sp3d prstMaterial="dkEdge">
            <a:bevelT w="0" h="0"/>
          </a:sp3d>
        </a:effectStyle>
      </a:effectStyleLst>
      <a:bgFillStyleLst>
        <a:solidFill>
          <a:schemeClr val="phClr"/>
        </a:solidFill>
        <a:solidFill>
          <a:schemeClr val="phClr">
            <a:tint val="95000"/>
            <a:satMod val="170000"/>
          </a:schemeClr>
        </a:solidFill>
        <a:gradFill rotWithShape="1">
          <a:gsLst>
            <a:gs pos="0">
              <a:schemeClr val="phClr">
                <a:tint val="97000"/>
                <a:shade val="100000"/>
                <a:satMod val="185000"/>
                <a:lumMod val="120000"/>
              </a:schemeClr>
            </a:gs>
            <a:gs pos="100000">
              <a:schemeClr val="phClr">
                <a:tint val="96000"/>
                <a:shade val="95000"/>
                <a:satMod val="215000"/>
                <a:lumMod val="80000"/>
              </a:schemeClr>
            </a:gs>
          </a:gsLst>
          <a:path path="circle">
            <a:fillToRect l="50000" t="55000" r="125000" b="100000"/>
          </a:path>
        </a:gradFill>
      </a:bgFillStyleLst>
    </a:fmtScheme>
  </a:themeElements>
</a:theme>
</file>

<file path=ppt/theme/theme2.xml><?xml version="1.0" encoding="utf-8"?>
<a:theme xmlns:a="http://schemas.openxmlformats.org/drawingml/2006/main" name="Office 主题">
  <a:themeElements>
    <a:clrScheme name="Office">
      <a:dk1>
        <a:sysClr lastClr="000000" val="windowText"/>
      </a:dk1>
      <a:lt1>
        <a:sysClr lastClr="FFFFFF" val="window"/>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TH Sarabun PSK"/>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TH Sarabun PSK"/>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algn="ctr" blurRad="57150" dir="5400000" dist="19050"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theme>
</file>

<file path=docProps/app.xml><?xml version="1.0" encoding="utf-8"?>
<Properties xmlns="http://schemas.openxmlformats.org/officeDocument/2006/extended-properties">
  <Application>Microsoft Office PowerPoint</Application>
  <ScaleCrop>0</ScaleCrop>
  <Company>SPecialiST RePack</Company>
  <LinksUpToDate>0</LinksUpToDate>
  <AppVersion>16.0000</AppVersion>
</Properties>
</file>

<file path=docProps/core.xml><?xml version="1.0" encoding="utf-8"?>
<cp:coreProperties xmlns:cp="http://schemas.openxmlformats.org/package/2006/metadata/core-properties" xmlns:dc="http://purl.org/dc/elements/1.1/" xmlns:dcterms="http://purl.org/dc/terms/" xmlns:xsi="http://www.w3.org/2001/XMLSchema-instance">
  <dc:title>Конспекти практичних занять з дисципліни «Ділова іноземна мова»  з галузі знань 14 Електрична інженерія, спеціальність 141 Електроенергетика, електротехніка та електромеханіка  Семестр 9 (30 годин)</dc:title>
  <dc:creator>Ваня Тищенко</dc:creator>
  <cp:lastModifiedBy>Ваня Тищенко</cp:lastModifiedBy>
  <dcterms:created xsi:type="dcterms:W3CDTF">2024-09-07T12:17:06Z</dcterms:created>
  <dcterms:modified xsi:type="dcterms:W3CDTF">2024-09-09T09:33:14Z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ICV">
    <vt:lpwstr>3ddf8ff99e90408abc7205171012692f</vt:lpwstr>
  </property>
</Properties>
</file>