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 Id="rId4" Type="http://schemas.openxmlformats.org/officeDocument/2006/relationships/custom-properties" Target="docProps/custom.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48" r:id="rId1"/>
  </p:sldMasterIdLst>
  <p:notesMasterIdLst>
    <p:notesMasterId r:id="rId2"/>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Lst>
  <p:sldSz type="screen16x9" cy="6858000" cx="12192000"/>
  <p:notesSz cx="6858000" cy="9144000"/>
  <p:defaultTextStyle>
    <a:defPPr>
      <a:defRPr lang="uk-UA"/>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p:normalViewPr>
    <p:restoredLeft sz="15620"/>
    <p:restoredTop sz="94660"/>
  </p:normalViewPr>
  <p:slideViewPr>
    <p:cSldViewPr snapToGrid="0">
      <p:cViewPr varScale="1">
        <p:scale>
          <a:sx n="101" d="100"/>
          <a:sy n="101" d="100"/>
        </p:scale>
        <p:origin x="144" y="288"/>
      </p:cViewPr>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tableStyles" Target="tableStyles.xml"/><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49" name=""/>
        <p:cNvGrpSpPr/>
        <p:nvPr/>
      </p:nvGrpSpPr>
      <p:grpSpPr>
        <a:xfrm>
          <a:off x="0" y="0"/>
          <a:ext cx="0" cy="0"/>
          <a:chOff x="0" y="0"/>
          <a:chExt cx="0" cy="0"/>
        </a:xfrm>
      </p:grpSpPr>
      <p:sp>
        <p:nvSpPr>
          <p:cNvPr id="1048654" name="Rectangle 2"/>
          <p:cNvSpPr>
            <a:spLocks noGrp="1" noChangeArrowheads="1"/>
          </p:cNvSpPr>
          <p:nvPr>
            <p:ph type="hdr" sz="quarter"/>
          </p:nvPr>
        </p:nvSpPr>
        <p:spPr bwMode="auto">
          <a:xfrm>
            <a:off x="2"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l">
              <a:defRPr sz="1100"/>
            </a:lvl1pPr>
          </a:lstStyle>
          <a:p>
            <a:endParaRPr lang="en-US"/>
          </a:p>
        </p:txBody>
      </p:sp>
      <p:sp>
        <p:nvSpPr>
          <p:cNvPr id="1048655" name="Rectangle 3"/>
          <p:cNvSpPr>
            <a:spLocks noGrp="1" noChangeArrowheads="1"/>
          </p:cNvSpPr>
          <p:nvPr>
            <p:ph type="dt" idx="1"/>
          </p:nvPr>
        </p:nvSpPr>
        <p:spPr bwMode="auto">
          <a:xfrm>
            <a:off x="4021139"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r">
              <a:defRPr sz="1100"/>
            </a:lvl1pPr>
          </a:lstStyle>
          <a:p>
            <a:endParaRPr lang="en-US"/>
          </a:p>
        </p:txBody>
      </p:sp>
      <p:sp>
        <p:nvSpPr>
          <p:cNvPr id="1048656" name="Rectangle 4"/>
          <p:cNvSpPr>
            <a:spLocks noChangeAspect="1" noRot="1" noGrp="1" noChangeArrowheads="1" noTextEdit="1"/>
          </p:cNvSpPr>
          <p:nvPr>
            <p:ph type="sldImg" idx="2"/>
          </p:nvPr>
        </p:nvSpPr>
        <p:spPr bwMode="auto">
          <a:xfrm>
            <a:off x="990600" y="766763"/>
            <a:ext cx="5118100" cy="3838575"/>
          </a:xfrm>
          <a:prstGeom prst="rect"/>
          <a:noFill/>
          <a:ln w="9525">
            <a:solidFill>
              <a:srgbClr val="000000"/>
            </a:solidFill>
            <a:miter lim="800000"/>
            <a:headEnd/>
            <a:tailEnd/>
          </a:ln>
          <a:effectLst/>
        </p:spPr>
      </p:sp>
      <p:sp>
        <p:nvSpPr>
          <p:cNvPr id="1048657" name="Rectangle 5"/>
          <p:cNvSpPr>
            <a:spLocks noGrp="1" noChangeArrowheads="1"/>
          </p:cNvSpPr>
          <p:nvPr>
            <p:ph type="body" sz="quarter" idx="3"/>
          </p:nvPr>
        </p:nvSpPr>
        <p:spPr bwMode="auto">
          <a:xfrm>
            <a:off x="709614" y="4862514"/>
            <a:ext cx="5680075" cy="4605337"/>
          </a:xfrm>
          <a:prstGeom prst="rect"/>
          <a:noFill/>
          <a:ln w="9525">
            <a:noFill/>
            <a:miter lim="800000"/>
            <a:headEnd/>
            <a:tailEnd/>
          </a:ln>
          <a:effectLst/>
        </p:spPr>
        <p:txBody>
          <a:bodyPr anchor="t" anchorCtr="0" bIns="45745" compatLnSpc="1" lIns="91492" numCol="1" rIns="91492" tIns="45745" vert="horz" wrap="square">
            <a:prstTxWarp prst="textNoShape"/>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48658" name="Rectangle 6"/>
          <p:cNvSpPr>
            <a:spLocks noGrp="1" noChangeArrowheads="1"/>
          </p:cNvSpPr>
          <p:nvPr>
            <p:ph type="ftr" sz="quarter" idx="4"/>
          </p:nvPr>
        </p:nvSpPr>
        <p:spPr bwMode="auto">
          <a:xfrm>
            <a:off x="2"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l">
              <a:defRPr sz="1100"/>
            </a:lvl1pPr>
          </a:lstStyle>
          <a:p>
            <a:endParaRPr lang="en-US"/>
          </a:p>
        </p:txBody>
      </p:sp>
      <p:sp>
        <p:nvSpPr>
          <p:cNvPr id="1048659" name="Rectangle 7"/>
          <p:cNvSpPr>
            <a:spLocks noGrp="1" noChangeArrowheads="1"/>
          </p:cNvSpPr>
          <p:nvPr>
            <p:ph type="sldNum" sz="quarter" idx="5"/>
          </p:nvPr>
        </p:nvSpPr>
        <p:spPr bwMode="auto">
          <a:xfrm>
            <a:off x="4021139"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r">
              <a:defRPr sz="1100"/>
            </a:lvl1pPr>
          </a:lstStyle>
          <a:p>
            <a:fld id="{A9A0EA98-5831-4853-B862-C702E6EB345C}" type="slidenum">
              <a:rPr lang="en-US"/>
              <a:t>‹#›</a:t>
            </a:fld>
            <a:endParaRPr lang="en-US"/>
          </a:p>
        </p:txBody>
      </p:sp>
    </p:spTree>
  </p:cSld>
  <p:clrMap accent1="accent1" accent2="accent2" accent3="accent3" accent4="accent4" accent5="accent5" accent6="accent6" bg1="lt1" bg2="lt2" tx1="dk1" tx2="dk2" hlink="hlink" folHlink="folHlink"/>
  <p:notesStyle>
    <a:lvl1pPr algn="l" fontAlgn="base" rtl="0">
      <a:spcBef>
        <a:spcPct val="30000"/>
      </a:spcBef>
      <a:spcAft>
        <a:spcPct val="0"/>
      </a:spcAft>
      <a:defRPr sz="1200" kern="1200">
        <a:solidFill>
          <a:schemeClr val="tx1"/>
        </a:solidFill>
        <a:latin typeface="Arial" charset="0"/>
        <a:ea typeface="+mn-ea"/>
        <a:cs typeface="+mn-cs"/>
      </a:defRPr>
    </a:lvl1pPr>
    <a:lvl2pPr algn="l" fontAlgn="base" marL="457200" rtl="0">
      <a:spcBef>
        <a:spcPct val="30000"/>
      </a:spcBef>
      <a:spcAft>
        <a:spcPct val="0"/>
      </a:spcAft>
      <a:defRPr sz="1200" kern="1200">
        <a:solidFill>
          <a:schemeClr val="tx1"/>
        </a:solidFill>
        <a:latin typeface="Arial" charset="0"/>
        <a:ea typeface="+mn-ea"/>
        <a:cs typeface="+mn-cs"/>
      </a:defRPr>
    </a:lvl2pPr>
    <a:lvl3pPr algn="l" fontAlgn="base" marL="914400" rtl="0">
      <a:spcBef>
        <a:spcPct val="30000"/>
      </a:spcBef>
      <a:spcAft>
        <a:spcPct val="0"/>
      </a:spcAft>
      <a:defRPr sz="1200" kern="1200">
        <a:solidFill>
          <a:schemeClr val="tx1"/>
        </a:solidFill>
        <a:latin typeface="Arial" charset="0"/>
        <a:ea typeface="+mn-ea"/>
        <a:cs typeface="+mn-cs"/>
      </a:defRPr>
    </a:lvl3pPr>
    <a:lvl4pPr algn="l" fontAlgn="base" marL="1371600" rtl="0">
      <a:spcBef>
        <a:spcPct val="30000"/>
      </a:spcBef>
      <a:spcAft>
        <a:spcPct val="0"/>
      </a:spcAft>
      <a:defRPr sz="1200" kern="1200">
        <a:solidFill>
          <a:schemeClr val="tx1"/>
        </a:solidFill>
        <a:latin typeface="Arial" charset="0"/>
        <a:ea typeface="+mn-ea"/>
        <a:cs typeface="+mn-cs"/>
      </a:defRPr>
    </a:lvl4pPr>
    <a:lvl5pPr algn="l" fontAlgn="base" marL="1828800" rtl="0">
      <a:spcBef>
        <a:spcPct val="30000"/>
      </a:spcBef>
      <a:spcAft>
        <a:spcPct val="0"/>
      </a:spcAft>
      <a:defRPr sz="1200" kern="1200">
        <a:solidFill>
          <a:schemeClr val="tx1"/>
        </a:solidFill>
        <a:latin typeface="Arial" charset="0"/>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type="title">
  <p:cSld name="Титульный слайд">
    <p:bg>
      <p:bgPr>
        <a:solidFill>
          <a:schemeClr val="accent2"/>
        </a:solidFill>
        <a:effectLst/>
      </p:bgPr>
    </p:bg>
    <p:spTree>
      <p:nvGrpSpPr>
        <p:cNvPr id="23" name=""/>
        <p:cNvGrpSpPr/>
        <p:nvPr/>
      </p:nvGrpSpPr>
      <p:grpSpPr>
        <a:xfrm>
          <a:off x="0" y="0"/>
          <a:ext cx="0" cy="0"/>
          <a:chOff x="0" y="0"/>
          <a:chExt cx="0" cy="0"/>
        </a:xfrm>
      </p:grpSpPr>
      <p:sp>
        <p:nvSpPr>
          <p:cNvPr id="1048581"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lgn="ctr">
              <a:defRPr sz="3800">
                <a:solidFill>
                  <a:srgbClr val="262626"/>
                </a:solidFill>
              </a:defRPr>
            </a:lvl1pPr>
          </a:lstStyle>
          <a:p>
            <a:r>
              <a:rPr lang="ru-RU" smtClean="0"/>
              <a:t>Образец заголовка</a:t>
            </a:r>
            <a:endParaRPr dirty="0" lang="en-US"/>
          </a:p>
        </p:txBody>
      </p:sp>
      <p:sp>
        <p:nvSpPr>
          <p:cNvPr id="1048582" name="Subtitle 2"/>
          <p:cNvSpPr>
            <a:spLocks noGrp="1"/>
          </p:cNvSpPr>
          <p:nvPr>
            <p:ph type="subTitle" idx="1"/>
          </p:nvPr>
        </p:nvSpPr>
        <p:spPr>
          <a:xfrm>
            <a:off x="2695194" y="4352544"/>
            <a:ext cx="6801612" cy="1239894"/>
          </a:xfrm>
          <a:noFill/>
        </p:spPr>
        <p:txBody>
          <a:bodyPr>
            <a:normAutofit/>
          </a:bodyPr>
          <a:lstStyle>
            <a:lvl1pPr algn="ctr" indent="0" marL="0">
              <a:buNone/>
              <a:defRPr sz="2000">
                <a:solidFill>
                  <a:schemeClr val="tx1">
                    <a:lumMod val="75000"/>
                    <a:lumOff val="25000"/>
                  </a:schemeClr>
                </a:solidFill>
              </a:defRPr>
            </a:lvl1pPr>
            <a:lvl2pPr algn="ctr" indent="0" marL="457200">
              <a:buNone/>
              <a:defRPr sz="2000"/>
            </a:lvl2pPr>
            <a:lvl3pPr algn="ctr" indent="0" marL="914400">
              <a:buNone/>
              <a:defRPr sz="1800"/>
            </a:lvl3pPr>
            <a:lvl4pPr algn="ctr" indent="0" marL="1371600">
              <a:buNone/>
              <a:defRPr sz="1600"/>
            </a:lvl4pPr>
            <a:lvl5pPr algn="ctr" indent="0" marL="1828800">
              <a:buNone/>
              <a:defRPr sz="1600"/>
            </a:lvl5pPr>
            <a:lvl6pPr algn="ctr" indent="0" marL="2286000">
              <a:buNone/>
              <a:defRPr sz="1600"/>
            </a:lvl6pPr>
            <a:lvl7pPr algn="ctr" indent="0" marL="2743200">
              <a:buNone/>
              <a:defRPr sz="1600"/>
            </a:lvl7pPr>
            <a:lvl8pPr algn="ctr" indent="0" marL="3200400">
              <a:buNone/>
              <a:defRPr sz="1600"/>
            </a:lvl8pPr>
            <a:lvl9pPr algn="ctr" indent="0" marL="3657600">
              <a:buNone/>
              <a:defRPr sz="1600"/>
            </a:lvl9pPr>
          </a:lstStyle>
          <a:p>
            <a:r>
              <a:rPr lang="ru-RU" smtClean="0"/>
              <a:t>Образец подзаголовка</a:t>
            </a:r>
            <a:endParaRPr dirty="0" lang="en-US"/>
          </a:p>
        </p:txBody>
      </p:sp>
      <p:sp>
        <p:nvSpPr>
          <p:cNvPr id="1048583" name="Date Placeholder 6"/>
          <p:cNvSpPr>
            <a:spLocks noGrp="1"/>
          </p:cNvSpPr>
          <p:nvPr>
            <p:ph type="dt" sz="half" idx="10"/>
          </p:nvPr>
        </p:nvSpPr>
        <p:spPr/>
        <p:txBody>
          <a:bodyPr/>
          <a:p>
            <a:fld id="{B9C52C0C-EF69-4A4B-BA6D-3C461AD1D9B0}" type="datetimeFigureOut">
              <a:rPr lang="uk-UA" smtClean="0"/>
              <a:t>07.09.2024</a:t>
            </a:fld>
            <a:endParaRPr lang="uk-UA"/>
          </a:p>
        </p:txBody>
      </p:sp>
      <p:sp>
        <p:nvSpPr>
          <p:cNvPr id="1048584" name="Footer Placeholder 7"/>
          <p:cNvSpPr>
            <a:spLocks noGrp="1"/>
          </p:cNvSpPr>
          <p:nvPr>
            <p:ph type="ftr" sz="quarter" idx="11"/>
          </p:nvPr>
        </p:nvSpPr>
        <p:spPr/>
        <p:txBody>
          <a:bodyPr/>
          <a:p>
            <a:endParaRPr lang="uk-UA"/>
          </a:p>
        </p:txBody>
      </p:sp>
      <p:sp>
        <p:nvSpPr>
          <p:cNvPr id="1048585" name="Slide Number Placeholder 8"/>
          <p:cNvSpPr>
            <a:spLocks noGrp="1"/>
          </p:cNvSpPr>
          <p:nvPr>
            <p:ph type="sldNum" sz="quarter" idx="12"/>
          </p:nvPr>
        </p:nvSpPr>
        <p:spPr/>
        <p:txBody>
          <a:bodyPr/>
          <a:p>
            <a:fld id="{947363D1-7204-482A-A146-7EF1112E575E}"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Заголовок и вертикальный текст">
    <p:spTree>
      <p:nvGrpSpPr>
        <p:cNvPr id="42" name=""/>
        <p:cNvGrpSpPr/>
        <p:nvPr/>
      </p:nvGrpSpPr>
      <p:grpSpPr>
        <a:xfrm>
          <a:off x="0" y="0"/>
          <a:ext cx="0" cy="0"/>
          <a:chOff x="0" y="0"/>
          <a:chExt cx="0" cy="0"/>
        </a:xfrm>
      </p:grpSpPr>
      <p:sp>
        <p:nvSpPr>
          <p:cNvPr id="1048620" name="Title 1"/>
          <p:cNvSpPr>
            <a:spLocks noGrp="1"/>
          </p:cNvSpPr>
          <p:nvPr>
            <p:ph type="title"/>
          </p:nvPr>
        </p:nvSpPr>
        <p:spPr/>
        <p:txBody>
          <a:bodyPr/>
          <a:p>
            <a:r>
              <a:rPr lang="ru-RU" smtClean="0"/>
              <a:t>Образец заголовка</a:t>
            </a:r>
            <a:endParaRPr dirty="0" lang="en-US"/>
          </a:p>
        </p:txBody>
      </p:sp>
      <p:sp>
        <p:nvSpPr>
          <p:cNvPr id="1048621" name="Vertical Text Placeholder 2"/>
          <p:cNvSpPr>
            <a:spLocks noGrp="1"/>
          </p:cNvSpPr>
          <p:nvPr>
            <p:ph type="body" orient="vert" idx="1"/>
          </p:nvPr>
        </p:nvSpPr>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22" name="Date Placeholder 3"/>
          <p:cNvSpPr>
            <a:spLocks noGrp="1"/>
          </p:cNvSpPr>
          <p:nvPr>
            <p:ph type="dt" sz="half" idx="10"/>
          </p:nvPr>
        </p:nvSpPr>
        <p:spPr/>
        <p:txBody>
          <a:bodyPr/>
          <a:p>
            <a:fld id="{B9C52C0C-EF69-4A4B-BA6D-3C461AD1D9B0}" type="datetimeFigureOut">
              <a:rPr lang="uk-UA" smtClean="0"/>
              <a:t>07.09.2024</a:t>
            </a:fld>
            <a:endParaRPr lang="uk-UA"/>
          </a:p>
        </p:txBody>
      </p:sp>
      <p:sp>
        <p:nvSpPr>
          <p:cNvPr id="1048623" name="Footer Placeholder 4"/>
          <p:cNvSpPr>
            <a:spLocks noGrp="1"/>
          </p:cNvSpPr>
          <p:nvPr>
            <p:ph type="ftr" sz="quarter" idx="11"/>
          </p:nvPr>
        </p:nvSpPr>
        <p:spPr/>
        <p:txBody>
          <a:bodyPr/>
          <a:p>
            <a:endParaRPr lang="uk-UA"/>
          </a:p>
        </p:txBody>
      </p:sp>
      <p:sp>
        <p:nvSpPr>
          <p:cNvPr id="1048624" name="Slide Number Placeholder 5"/>
          <p:cNvSpPr>
            <a:spLocks noGrp="1"/>
          </p:cNvSpPr>
          <p:nvPr>
            <p:ph type="sldNum" sz="quarter" idx="12"/>
          </p:nvPr>
        </p:nvSpPr>
        <p:spPr/>
        <p:txBody>
          <a:bodyPr/>
          <a:p>
            <a:fld id="{947363D1-7204-482A-A146-7EF1112E575E}"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Вертикальный заголовок и текст">
    <p:spTree>
      <p:nvGrpSpPr>
        <p:cNvPr id="40" name=""/>
        <p:cNvGrpSpPr/>
        <p:nvPr/>
      </p:nvGrpSpPr>
      <p:grpSpPr>
        <a:xfrm>
          <a:off x="0" y="0"/>
          <a:ext cx="0" cy="0"/>
          <a:chOff x="0" y="0"/>
          <a:chExt cx="0" cy="0"/>
        </a:xfrm>
      </p:grpSpPr>
      <p:sp>
        <p:nvSpPr>
          <p:cNvPr id="1048608" name="Vertical Title 1"/>
          <p:cNvSpPr>
            <a:spLocks noGrp="1"/>
          </p:cNvSpPr>
          <p:nvPr>
            <p:ph type="title" orient="vert"/>
          </p:nvPr>
        </p:nvSpPr>
        <p:spPr>
          <a:xfrm>
            <a:off x="8653112" y="937260"/>
            <a:ext cx="1298608" cy="4983480"/>
          </a:xfrm>
        </p:spPr>
        <p:txBody>
          <a:bodyPr vert="eaVert"/>
          <a:p>
            <a:r>
              <a:rPr lang="ru-RU" smtClean="0"/>
              <a:t>Образец заголовка</a:t>
            </a:r>
            <a:endParaRPr dirty="0" lang="en-US"/>
          </a:p>
        </p:txBody>
      </p:sp>
      <p:sp>
        <p:nvSpPr>
          <p:cNvPr id="1048609" name="Vertical Text Placeholder 2"/>
          <p:cNvSpPr>
            <a:spLocks noGrp="1"/>
          </p:cNvSpPr>
          <p:nvPr>
            <p:ph type="body" orient="vert" idx="1"/>
          </p:nvPr>
        </p:nvSpPr>
        <p:spPr>
          <a:xfrm>
            <a:off x="2231136" y="937260"/>
            <a:ext cx="6198489" cy="4983480"/>
          </a:xfrm>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10" name="Date Placeholder 3"/>
          <p:cNvSpPr>
            <a:spLocks noGrp="1"/>
          </p:cNvSpPr>
          <p:nvPr>
            <p:ph type="dt" sz="half" idx="10"/>
          </p:nvPr>
        </p:nvSpPr>
        <p:spPr/>
        <p:txBody>
          <a:bodyPr/>
          <a:p>
            <a:fld id="{B9C52C0C-EF69-4A4B-BA6D-3C461AD1D9B0}" type="datetimeFigureOut">
              <a:rPr lang="uk-UA" smtClean="0"/>
              <a:t>07.09.2024</a:t>
            </a:fld>
            <a:endParaRPr lang="uk-UA"/>
          </a:p>
        </p:txBody>
      </p:sp>
      <p:sp>
        <p:nvSpPr>
          <p:cNvPr id="1048611" name="Footer Placeholder 4"/>
          <p:cNvSpPr>
            <a:spLocks noGrp="1"/>
          </p:cNvSpPr>
          <p:nvPr>
            <p:ph type="ftr" sz="quarter" idx="11"/>
          </p:nvPr>
        </p:nvSpPr>
        <p:spPr/>
        <p:txBody>
          <a:bodyPr/>
          <a:p>
            <a:endParaRPr lang="uk-UA"/>
          </a:p>
        </p:txBody>
      </p:sp>
      <p:sp>
        <p:nvSpPr>
          <p:cNvPr id="1048612" name="Slide Number Placeholder 5"/>
          <p:cNvSpPr>
            <a:spLocks noGrp="1"/>
          </p:cNvSpPr>
          <p:nvPr>
            <p:ph type="sldNum" sz="quarter" idx="12"/>
          </p:nvPr>
        </p:nvSpPr>
        <p:spPr/>
        <p:txBody>
          <a:bodyPr/>
          <a:p>
            <a:fld id="{947363D1-7204-482A-A146-7EF1112E575E}"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Заголовок и объект">
    <p:spTree>
      <p:nvGrpSpPr>
        <p:cNvPr id="27" name=""/>
        <p:cNvGrpSpPr/>
        <p:nvPr/>
      </p:nvGrpSpPr>
      <p:grpSpPr>
        <a:xfrm>
          <a:off x="0" y="0"/>
          <a:ext cx="0" cy="0"/>
          <a:chOff x="0" y="0"/>
          <a:chExt cx="0" cy="0"/>
        </a:xfrm>
      </p:grpSpPr>
      <p:sp>
        <p:nvSpPr>
          <p:cNvPr id="1048587" name="Title 1"/>
          <p:cNvSpPr>
            <a:spLocks noGrp="1"/>
          </p:cNvSpPr>
          <p:nvPr>
            <p:ph type="title"/>
          </p:nvPr>
        </p:nvSpPr>
        <p:spPr/>
        <p:txBody>
          <a:bodyPr/>
          <a:p>
            <a:r>
              <a:rPr lang="ru-RU" smtClean="0"/>
              <a:t>Образец заголовка</a:t>
            </a:r>
            <a:endParaRPr dirty="0" lang="en-US"/>
          </a:p>
        </p:txBody>
      </p:sp>
      <p:sp>
        <p:nvSpPr>
          <p:cNvPr id="1048588" name="Content Placeholder 2"/>
          <p:cNvSpPr>
            <a:spLocks noGrp="1"/>
          </p:cNvSpPr>
          <p:nvPr>
            <p:ph idx="1"/>
          </p:nvPr>
        </p:nvSpPr>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589" name="Date Placeholder 6"/>
          <p:cNvSpPr>
            <a:spLocks noGrp="1"/>
          </p:cNvSpPr>
          <p:nvPr>
            <p:ph type="dt" sz="half" idx="10"/>
          </p:nvPr>
        </p:nvSpPr>
        <p:spPr/>
        <p:txBody>
          <a:bodyPr/>
          <a:p>
            <a:fld id="{B9C52C0C-EF69-4A4B-BA6D-3C461AD1D9B0}" type="datetimeFigureOut">
              <a:rPr lang="uk-UA" smtClean="0"/>
              <a:t>07.09.2024</a:t>
            </a:fld>
            <a:endParaRPr lang="uk-UA"/>
          </a:p>
        </p:txBody>
      </p:sp>
      <p:sp>
        <p:nvSpPr>
          <p:cNvPr id="1048590" name="Footer Placeholder 7"/>
          <p:cNvSpPr>
            <a:spLocks noGrp="1"/>
          </p:cNvSpPr>
          <p:nvPr>
            <p:ph type="ftr" sz="quarter" idx="11"/>
          </p:nvPr>
        </p:nvSpPr>
        <p:spPr/>
        <p:txBody>
          <a:bodyPr/>
          <a:p>
            <a:endParaRPr lang="uk-UA"/>
          </a:p>
        </p:txBody>
      </p:sp>
      <p:sp>
        <p:nvSpPr>
          <p:cNvPr id="1048591" name="Slide Number Placeholder 8"/>
          <p:cNvSpPr>
            <a:spLocks noGrp="1"/>
          </p:cNvSpPr>
          <p:nvPr>
            <p:ph type="sldNum" sz="quarter" idx="12"/>
          </p:nvPr>
        </p:nvSpPr>
        <p:spPr/>
        <p:txBody>
          <a:bodyPr/>
          <a:p>
            <a:fld id="{947363D1-7204-482A-A146-7EF1112E575E}"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type="secHead">
  <p:cSld name="Заголовок раздела">
    <p:bg>
      <p:bgPr>
        <a:solidFill>
          <a:schemeClr val="accent1"/>
        </a:solidFill>
        <a:effectLst/>
      </p:bgPr>
    </p:bg>
    <p:spTree>
      <p:nvGrpSpPr>
        <p:cNvPr id="43" name=""/>
        <p:cNvGrpSpPr/>
        <p:nvPr/>
      </p:nvGrpSpPr>
      <p:grpSpPr>
        <a:xfrm>
          <a:off x="0" y="0"/>
          <a:ext cx="0" cy="0"/>
          <a:chOff x="0" y="0"/>
          <a:chExt cx="0" cy="0"/>
        </a:xfrm>
      </p:grpSpPr>
      <p:sp>
        <p:nvSpPr>
          <p:cNvPr id="1048625"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defRPr sz="3800">
                <a:solidFill>
                  <a:srgbClr val="262626"/>
                </a:solidFill>
              </a:defRPr>
            </a:lvl1pPr>
          </a:lstStyle>
          <a:p>
            <a:r>
              <a:rPr lang="ru-RU" smtClean="0"/>
              <a:t>Образец заголовка</a:t>
            </a:r>
            <a:endParaRPr dirty="0" lang="en-US"/>
          </a:p>
        </p:txBody>
      </p:sp>
      <p:sp>
        <p:nvSpPr>
          <p:cNvPr id="1048626" name="Text Placeholder 2"/>
          <p:cNvSpPr>
            <a:spLocks noGrp="1"/>
          </p:cNvSpPr>
          <p:nvPr>
            <p:ph type="body" idx="1"/>
          </p:nvPr>
        </p:nvSpPr>
        <p:spPr>
          <a:xfrm>
            <a:off x="2695194" y="4352465"/>
            <a:ext cx="6801612" cy="1265082"/>
          </a:xfrm>
        </p:spPr>
        <p:txBody>
          <a:bodyPr anchor="t" anchorCtr="1">
            <a:normAutofit/>
          </a:bodyPr>
          <a:lstStyle>
            <a:lvl1pPr indent="0" marL="0">
              <a:buNone/>
              <a:defRPr sz="2000">
                <a:solidFill>
                  <a:schemeClr val="tx1"/>
                </a:solidFill>
              </a:defRPr>
            </a:lvl1pPr>
            <a:lvl2pPr indent="0" marL="457200">
              <a:buNone/>
              <a:defRPr sz="2000">
                <a:solidFill>
                  <a:schemeClr val="tx1">
                    <a:tint val="75000"/>
                  </a:schemeClr>
                </a:solidFill>
              </a:defRPr>
            </a:lvl2pPr>
            <a:lvl3pPr indent="0" marL="914400">
              <a:buNone/>
              <a:defRPr sz="1800">
                <a:solidFill>
                  <a:schemeClr val="tx1">
                    <a:tint val="75000"/>
                  </a:schemeClr>
                </a:solidFill>
              </a:defRPr>
            </a:lvl3pPr>
            <a:lvl4pPr indent="0" marL="1371600">
              <a:buNone/>
              <a:defRPr sz="1600">
                <a:solidFill>
                  <a:schemeClr val="tx1">
                    <a:tint val="75000"/>
                  </a:schemeClr>
                </a:solidFill>
              </a:defRPr>
            </a:lvl4pPr>
            <a:lvl5pPr indent="0" marL="1828800">
              <a:buNone/>
              <a:defRPr sz="1600">
                <a:solidFill>
                  <a:schemeClr val="tx1">
                    <a:tint val="75000"/>
                  </a:schemeClr>
                </a:solidFill>
              </a:defRPr>
            </a:lvl5pPr>
            <a:lvl6pPr indent="0" marL="2286000">
              <a:buNone/>
              <a:defRPr sz="1600">
                <a:solidFill>
                  <a:schemeClr val="tx1">
                    <a:tint val="75000"/>
                  </a:schemeClr>
                </a:solidFill>
              </a:defRPr>
            </a:lvl6pPr>
            <a:lvl7pPr indent="0" marL="2743200">
              <a:buNone/>
              <a:defRPr sz="1600">
                <a:solidFill>
                  <a:schemeClr val="tx1">
                    <a:tint val="75000"/>
                  </a:schemeClr>
                </a:solidFill>
              </a:defRPr>
            </a:lvl7pPr>
            <a:lvl8pPr indent="0" marL="3200400">
              <a:buNone/>
              <a:defRPr sz="1600">
                <a:solidFill>
                  <a:schemeClr val="tx1">
                    <a:tint val="75000"/>
                  </a:schemeClr>
                </a:solidFill>
              </a:defRPr>
            </a:lvl8pPr>
            <a:lvl9pPr indent="0" marL="3657600">
              <a:buNone/>
              <a:defRPr sz="1600">
                <a:solidFill>
                  <a:schemeClr val="tx1">
                    <a:tint val="75000"/>
                  </a:schemeClr>
                </a:solidFill>
              </a:defRPr>
            </a:lvl9pPr>
          </a:lstStyle>
          <a:p>
            <a:pPr lvl="0"/>
            <a:r>
              <a:rPr lang="ru-RU" smtClean="0"/>
              <a:t>Образец текста</a:t>
            </a:r>
          </a:p>
        </p:txBody>
      </p:sp>
      <p:sp>
        <p:nvSpPr>
          <p:cNvPr id="1048627" name="Date Placeholder 6"/>
          <p:cNvSpPr>
            <a:spLocks noGrp="1"/>
          </p:cNvSpPr>
          <p:nvPr>
            <p:ph type="dt" sz="half" idx="10"/>
          </p:nvPr>
        </p:nvSpPr>
        <p:spPr/>
        <p:txBody>
          <a:bodyPr/>
          <a:p>
            <a:fld id="{B9C52C0C-EF69-4A4B-BA6D-3C461AD1D9B0}" type="datetimeFigureOut">
              <a:rPr lang="uk-UA" smtClean="0"/>
              <a:t>07.09.2024</a:t>
            </a:fld>
            <a:endParaRPr lang="uk-UA"/>
          </a:p>
        </p:txBody>
      </p:sp>
      <p:sp>
        <p:nvSpPr>
          <p:cNvPr id="1048628" name="Footer Placeholder 7"/>
          <p:cNvSpPr>
            <a:spLocks noGrp="1"/>
          </p:cNvSpPr>
          <p:nvPr>
            <p:ph type="ftr" sz="quarter" idx="11"/>
          </p:nvPr>
        </p:nvSpPr>
        <p:spPr/>
        <p:txBody>
          <a:bodyPr/>
          <a:p>
            <a:endParaRPr lang="uk-UA"/>
          </a:p>
        </p:txBody>
      </p:sp>
      <p:sp>
        <p:nvSpPr>
          <p:cNvPr id="1048629" name="Slide Number Placeholder 8"/>
          <p:cNvSpPr>
            <a:spLocks noGrp="1"/>
          </p:cNvSpPr>
          <p:nvPr>
            <p:ph type="sldNum" sz="quarter" idx="12"/>
          </p:nvPr>
        </p:nvSpPr>
        <p:spPr/>
        <p:txBody>
          <a:bodyPr/>
          <a:p>
            <a:fld id="{947363D1-7204-482A-A146-7EF1112E575E}"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Два объекта">
    <p:spTree>
      <p:nvGrpSpPr>
        <p:cNvPr id="44" name=""/>
        <p:cNvGrpSpPr/>
        <p:nvPr/>
      </p:nvGrpSpPr>
      <p:grpSpPr>
        <a:xfrm>
          <a:off x="0" y="0"/>
          <a:ext cx="0" cy="0"/>
          <a:chOff x="0" y="0"/>
          <a:chExt cx="0" cy="0"/>
        </a:xfrm>
      </p:grpSpPr>
      <p:sp>
        <p:nvSpPr>
          <p:cNvPr id="1048630" name="Title 1"/>
          <p:cNvSpPr>
            <a:spLocks noGrp="1"/>
          </p:cNvSpPr>
          <p:nvPr>
            <p:ph type="title"/>
          </p:nvPr>
        </p:nvSpPr>
        <p:spPr/>
        <p:txBody>
          <a:bodyPr/>
          <a:p>
            <a:r>
              <a:rPr lang="ru-RU" smtClean="0"/>
              <a:t>Образец заголовка</a:t>
            </a:r>
            <a:endParaRPr dirty="0" lang="en-US"/>
          </a:p>
        </p:txBody>
      </p:sp>
      <p:sp>
        <p:nvSpPr>
          <p:cNvPr id="1048631" name="Content Placeholder 2"/>
          <p:cNvSpPr>
            <a:spLocks noGrp="1"/>
          </p:cNvSpPr>
          <p:nvPr>
            <p:ph sz="half" idx="1"/>
          </p:nvPr>
        </p:nvSpPr>
        <p:spPr>
          <a:xfrm>
            <a:off x="1581912" y="2638044"/>
            <a:ext cx="4271771"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2" name="Content Placeholder 3"/>
          <p:cNvSpPr>
            <a:spLocks noGrp="1"/>
          </p:cNvSpPr>
          <p:nvPr>
            <p:ph sz="half" idx="2"/>
          </p:nvPr>
        </p:nvSpPr>
        <p:spPr>
          <a:xfrm>
            <a:off x="6338315" y="2638044"/>
            <a:ext cx="4270247"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3" name="Date Placeholder 7"/>
          <p:cNvSpPr>
            <a:spLocks noGrp="1"/>
          </p:cNvSpPr>
          <p:nvPr>
            <p:ph type="dt" sz="half" idx="10"/>
          </p:nvPr>
        </p:nvSpPr>
        <p:spPr/>
        <p:txBody>
          <a:bodyPr/>
          <a:p>
            <a:fld id="{B9C52C0C-EF69-4A4B-BA6D-3C461AD1D9B0}" type="datetimeFigureOut">
              <a:rPr lang="uk-UA" smtClean="0"/>
              <a:t>07.09.2024</a:t>
            </a:fld>
            <a:endParaRPr lang="uk-UA"/>
          </a:p>
        </p:txBody>
      </p:sp>
      <p:sp>
        <p:nvSpPr>
          <p:cNvPr id="1048634" name="Footer Placeholder 8"/>
          <p:cNvSpPr>
            <a:spLocks noGrp="1"/>
          </p:cNvSpPr>
          <p:nvPr>
            <p:ph type="ftr" sz="quarter" idx="11"/>
          </p:nvPr>
        </p:nvSpPr>
        <p:spPr/>
        <p:txBody>
          <a:bodyPr/>
          <a:p>
            <a:endParaRPr lang="uk-UA"/>
          </a:p>
        </p:txBody>
      </p:sp>
      <p:sp>
        <p:nvSpPr>
          <p:cNvPr id="1048635" name="Slide Number Placeholder 9"/>
          <p:cNvSpPr>
            <a:spLocks noGrp="1"/>
          </p:cNvSpPr>
          <p:nvPr>
            <p:ph type="sldNum" sz="quarter" idx="12"/>
          </p:nvPr>
        </p:nvSpPr>
        <p:spPr/>
        <p:txBody>
          <a:bodyPr/>
          <a:p>
            <a:fld id="{947363D1-7204-482A-A146-7EF1112E575E}"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Сравнение">
    <p:spTree>
      <p:nvGrpSpPr>
        <p:cNvPr id="45" name=""/>
        <p:cNvGrpSpPr/>
        <p:nvPr/>
      </p:nvGrpSpPr>
      <p:grpSpPr>
        <a:xfrm>
          <a:off x="0" y="0"/>
          <a:ext cx="0" cy="0"/>
          <a:chOff x="0" y="0"/>
          <a:chExt cx="0" cy="0"/>
        </a:xfrm>
      </p:grpSpPr>
      <p:sp>
        <p:nvSpPr>
          <p:cNvPr id="1048636" name="Text Placeholder 2"/>
          <p:cNvSpPr>
            <a:spLocks noGrp="1"/>
          </p:cNvSpPr>
          <p:nvPr>
            <p:ph type="body" idx="1"/>
          </p:nvPr>
        </p:nvSpPr>
        <p:spPr>
          <a:xfrm>
            <a:off x="158343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37" name="Content Placeholder 3"/>
          <p:cNvSpPr>
            <a:spLocks noGrp="1"/>
          </p:cNvSpPr>
          <p:nvPr>
            <p:ph sz="half" idx="2"/>
          </p:nvPr>
        </p:nvSpPr>
        <p:spPr>
          <a:xfrm>
            <a:off x="1583436" y="3143250"/>
            <a:ext cx="4270248"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8" name="Content Placeholder 5"/>
          <p:cNvSpPr>
            <a:spLocks noGrp="1"/>
          </p:cNvSpPr>
          <p:nvPr>
            <p:ph sz="quarter" idx="4"/>
          </p:nvPr>
        </p:nvSpPr>
        <p:spPr>
          <a:xfrm>
            <a:off x="6338316" y="3143250"/>
            <a:ext cx="4253484"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9" name="Text Placeholder 4"/>
          <p:cNvSpPr>
            <a:spLocks noGrp="1"/>
          </p:cNvSpPr>
          <p:nvPr>
            <p:ph type="body" sz="quarter" idx="13"/>
          </p:nvPr>
        </p:nvSpPr>
        <p:spPr>
          <a:xfrm>
            <a:off x="633831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0" name="Date Placeholder 6"/>
          <p:cNvSpPr>
            <a:spLocks noGrp="1"/>
          </p:cNvSpPr>
          <p:nvPr>
            <p:ph type="dt" sz="half" idx="10"/>
          </p:nvPr>
        </p:nvSpPr>
        <p:spPr/>
        <p:txBody>
          <a:bodyPr/>
          <a:p>
            <a:fld id="{B9C52C0C-EF69-4A4B-BA6D-3C461AD1D9B0}" type="datetimeFigureOut">
              <a:rPr lang="uk-UA" smtClean="0"/>
              <a:t>07.09.2024</a:t>
            </a:fld>
            <a:endParaRPr lang="uk-UA"/>
          </a:p>
        </p:txBody>
      </p:sp>
      <p:sp>
        <p:nvSpPr>
          <p:cNvPr id="1048641" name="Footer Placeholder 7"/>
          <p:cNvSpPr>
            <a:spLocks noGrp="1"/>
          </p:cNvSpPr>
          <p:nvPr>
            <p:ph type="ftr" sz="quarter" idx="11"/>
          </p:nvPr>
        </p:nvSpPr>
        <p:spPr/>
        <p:txBody>
          <a:bodyPr/>
          <a:p>
            <a:endParaRPr lang="uk-UA"/>
          </a:p>
        </p:txBody>
      </p:sp>
      <p:sp>
        <p:nvSpPr>
          <p:cNvPr id="1048642" name="Slide Number Placeholder 8"/>
          <p:cNvSpPr>
            <a:spLocks noGrp="1"/>
          </p:cNvSpPr>
          <p:nvPr>
            <p:ph type="sldNum" sz="quarter" idx="12"/>
          </p:nvPr>
        </p:nvSpPr>
        <p:spPr/>
        <p:txBody>
          <a:bodyPr/>
          <a:p>
            <a:fld id="{947363D1-7204-482A-A146-7EF1112E575E}" type="slidenum">
              <a:rPr lang="uk-UA" smtClean="0"/>
              <a:t>‹#›</a:t>
            </a:fld>
            <a:endParaRPr lang="uk-UA"/>
          </a:p>
        </p:txBody>
      </p:sp>
      <p:sp>
        <p:nvSpPr>
          <p:cNvPr id="1048643" name="Title 9"/>
          <p:cNvSpPr>
            <a:spLocks noGrp="1"/>
          </p:cNvSpPr>
          <p:nvPr>
            <p:ph type="title"/>
          </p:nvPr>
        </p:nvSpPr>
        <p:spPr/>
        <p:txBody>
          <a:bodyPr/>
          <a:p>
            <a:r>
              <a:rPr lang="ru-RU" smtClean="0"/>
              <a:t>Образец заголовка</a:t>
            </a:r>
            <a:endParaRPr dirty="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Только заголовок">
    <p:spTree>
      <p:nvGrpSpPr>
        <p:cNvPr id="39" name=""/>
        <p:cNvGrpSpPr/>
        <p:nvPr/>
      </p:nvGrpSpPr>
      <p:grpSpPr>
        <a:xfrm>
          <a:off x="0" y="0"/>
          <a:ext cx="0" cy="0"/>
          <a:chOff x="0" y="0"/>
          <a:chExt cx="0" cy="0"/>
        </a:xfrm>
      </p:grpSpPr>
      <p:sp>
        <p:nvSpPr>
          <p:cNvPr id="1048604" name="Title 1"/>
          <p:cNvSpPr>
            <a:spLocks noGrp="1"/>
          </p:cNvSpPr>
          <p:nvPr>
            <p:ph type="title"/>
          </p:nvPr>
        </p:nvSpPr>
        <p:spPr/>
        <p:txBody>
          <a:bodyPr/>
          <a:p>
            <a:r>
              <a:rPr lang="ru-RU" smtClean="0"/>
              <a:t>Образец заголовка</a:t>
            </a:r>
            <a:endParaRPr dirty="0" lang="en-US"/>
          </a:p>
        </p:txBody>
      </p:sp>
      <p:sp>
        <p:nvSpPr>
          <p:cNvPr id="1048605" name="Date Placeholder 2"/>
          <p:cNvSpPr>
            <a:spLocks noGrp="1"/>
          </p:cNvSpPr>
          <p:nvPr>
            <p:ph type="dt" sz="half" idx="10"/>
          </p:nvPr>
        </p:nvSpPr>
        <p:spPr/>
        <p:txBody>
          <a:bodyPr/>
          <a:p>
            <a:fld id="{B9C52C0C-EF69-4A4B-BA6D-3C461AD1D9B0}" type="datetimeFigureOut">
              <a:rPr lang="uk-UA" smtClean="0"/>
              <a:t>07.09.2024</a:t>
            </a:fld>
            <a:endParaRPr lang="uk-UA"/>
          </a:p>
        </p:txBody>
      </p:sp>
      <p:sp>
        <p:nvSpPr>
          <p:cNvPr id="1048606" name="Footer Placeholder 3"/>
          <p:cNvSpPr>
            <a:spLocks noGrp="1"/>
          </p:cNvSpPr>
          <p:nvPr>
            <p:ph type="ftr" sz="quarter" idx="11"/>
          </p:nvPr>
        </p:nvSpPr>
        <p:spPr/>
        <p:txBody>
          <a:bodyPr/>
          <a:p>
            <a:endParaRPr lang="uk-UA"/>
          </a:p>
        </p:txBody>
      </p:sp>
      <p:sp>
        <p:nvSpPr>
          <p:cNvPr id="1048607" name="Slide Number Placeholder 4"/>
          <p:cNvSpPr>
            <a:spLocks noGrp="1"/>
          </p:cNvSpPr>
          <p:nvPr>
            <p:ph type="sldNum" sz="quarter" idx="12"/>
          </p:nvPr>
        </p:nvSpPr>
        <p:spPr/>
        <p:txBody>
          <a:bodyPr/>
          <a:p>
            <a:fld id="{947363D1-7204-482A-A146-7EF1112E575E}"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Пустой слайд">
    <p:spTree>
      <p:nvGrpSpPr>
        <p:cNvPr id="46" name=""/>
        <p:cNvGrpSpPr/>
        <p:nvPr/>
      </p:nvGrpSpPr>
      <p:grpSpPr>
        <a:xfrm>
          <a:off x="0" y="0"/>
          <a:ext cx="0" cy="0"/>
          <a:chOff x="0" y="0"/>
          <a:chExt cx="0" cy="0"/>
        </a:xfrm>
      </p:grpSpPr>
      <p:sp>
        <p:nvSpPr>
          <p:cNvPr id="1048644" name="Date Placeholder 1"/>
          <p:cNvSpPr>
            <a:spLocks noGrp="1"/>
          </p:cNvSpPr>
          <p:nvPr>
            <p:ph type="dt" sz="half" idx="10"/>
          </p:nvPr>
        </p:nvSpPr>
        <p:spPr/>
        <p:txBody>
          <a:bodyPr/>
          <a:p>
            <a:fld id="{B9C52C0C-EF69-4A4B-BA6D-3C461AD1D9B0}" type="datetimeFigureOut">
              <a:rPr lang="uk-UA" smtClean="0"/>
              <a:t>07.09.2024</a:t>
            </a:fld>
            <a:endParaRPr lang="uk-UA"/>
          </a:p>
        </p:txBody>
      </p:sp>
      <p:sp>
        <p:nvSpPr>
          <p:cNvPr id="1048645" name="Footer Placeholder 2"/>
          <p:cNvSpPr>
            <a:spLocks noGrp="1"/>
          </p:cNvSpPr>
          <p:nvPr>
            <p:ph type="ftr" sz="quarter" idx="11"/>
          </p:nvPr>
        </p:nvSpPr>
        <p:spPr/>
        <p:txBody>
          <a:bodyPr/>
          <a:p>
            <a:endParaRPr lang="uk-UA"/>
          </a:p>
        </p:txBody>
      </p:sp>
      <p:sp>
        <p:nvSpPr>
          <p:cNvPr id="1048646" name="Slide Number Placeholder 3"/>
          <p:cNvSpPr>
            <a:spLocks noGrp="1"/>
          </p:cNvSpPr>
          <p:nvPr>
            <p:ph type="sldNum" sz="quarter" idx="12"/>
          </p:nvPr>
        </p:nvSpPr>
        <p:spPr/>
        <p:txBody>
          <a:bodyPr/>
          <a:p>
            <a:fld id="{947363D1-7204-482A-A146-7EF1112E575E}"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type="objTx">
  <p:cSld name="Объект с подписью">
    <p:spTree>
      <p:nvGrpSpPr>
        <p:cNvPr id="47" name=""/>
        <p:cNvGrpSpPr/>
        <p:nvPr/>
      </p:nvGrpSpPr>
      <p:grpSpPr>
        <a:xfrm>
          <a:off x="0" y="0"/>
          <a:ext cx="0" cy="0"/>
          <a:chOff x="0" y="0"/>
          <a:chExt cx="0" cy="0"/>
        </a:xfrm>
      </p:grpSpPr>
      <p:sp>
        <p:nvSpPr>
          <p:cNvPr id="1048647" name="Rectangle 25"/>
          <p:cNvSpPr/>
          <p:nvPr/>
        </p:nvSpPr>
        <p:spPr>
          <a:xfrm>
            <a:off x="0" y="0"/>
            <a:ext cx="6096000"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48"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ru-RU" smtClean="0"/>
              <a:t>Образец заголовка</a:t>
            </a:r>
            <a:endParaRPr dirty="0" lang="en-US"/>
          </a:p>
        </p:txBody>
      </p:sp>
      <p:sp>
        <p:nvSpPr>
          <p:cNvPr id="1048649"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50" name="Text Placeholder 3"/>
          <p:cNvSpPr>
            <a:spLocks noGrp="1"/>
          </p:cNvSpPr>
          <p:nvPr>
            <p:ph type="body" sz="half" idx="2"/>
          </p:nvPr>
        </p:nvSpPr>
        <p:spPr>
          <a:xfrm>
            <a:off x="1115568" y="3549918"/>
            <a:ext cx="3794760" cy="2194036"/>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51" name="Date Placeholder 8"/>
          <p:cNvSpPr>
            <a:spLocks noGrp="1"/>
          </p:cNvSpPr>
          <p:nvPr>
            <p:ph type="dt" sz="half" idx="10"/>
          </p:nvPr>
        </p:nvSpPr>
        <p:spPr/>
        <p:txBody>
          <a:bodyPr/>
          <a:p>
            <a:fld id="{B9C52C0C-EF69-4A4B-BA6D-3C461AD1D9B0}" type="datetimeFigureOut">
              <a:rPr lang="uk-UA" smtClean="0"/>
              <a:t>07.09.2024</a:t>
            </a:fld>
            <a:endParaRPr lang="uk-UA"/>
          </a:p>
        </p:txBody>
      </p:sp>
      <p:sp>
        <p:nvSpPr>
          <p:cNvPr id="1048652"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53" name="Slide Number Placeholder 10"/>
          <p:cNvSpPr>
            <a:spLocks noGrp="1"/>
          </p:cNvSpPr>
          <p:nvPr>
            <p:ph type="sldNum" sz="quarter" idx="12"/>
          </p:nvPr>
        </p:nvSpPr>
        <p:spPr/>
        <p:txBody>
          <a:bodyPr/>
          <a:p>
            <a:fld id="{947363D1-7204-482A-A146-7EF1112E575E}"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type="picTx">
  <p:cSld name="Рисунок с подписью">
    <p:spTree>
      <p:nvGrpSpPr>
        <p:cNvPr id="41" name=""/>
        <p:cNvGrpSpPr/>
        <p:nvPr/>
      </p:nvGrpSpPr>
      <p:grpSpPr>
        <a:xfrm>
          <a:off x="0" y="0"/>
          <a:ext cx="0" cy="0"/>
          <a:chOff x="0" y="0"/>
          <a:chExt cx="0" cy="0"/>
        </a:xfrm>
      </p:grpSpPr>
      <p:sp>
        <p:nvSpPr>
          <p:cNvPr id="1048613" name="Rectangle 17"/>
          <p:cNvSpPr/>
          <p:nvPr/>
        </p:nvSpPr>
        <p:spPr>
          <a:xfrm>
            <a:off x="0" y="0"/>
            <a:ext cx="6095999"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14"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ru-RU" smtClean="0"/>
              <a:t>Образец заголовка</a:t>
            </a:r>
            <a:endParaRPr dirty="0" lang="en-US"/>
          </a:p>
        </p:txBody>
      </p:sp>
      <p:sp>
        <p:nvSpPr>
          <p:cNvPr id="1048615" name="Picture Placeholder 2"/>
          <p:cNvSpPr>
            <a:spLocks noChangeAspect="1" noGrp="1"/>
          </p:cNvSpPr>
          <p:nvPr>
            <p:ph type="pic" idx="1"/>
          </p:nvPr>
        </p:nvSpPr>
        <p:spPr>
          <a:xfrm>
            <a:off x="6095999" y="0"/>
            <a:ext cx="6102097" cy="6858000"/>
          </a:xfrm>
          <a:solidFill>
            <a:schemeClr val="bg1">
              <a:lumMod val="75000"/>
            </a:schemeClr>
          </a:solidFill>
        </p:spPr>
        <p:txBody>
          <a:bodyPr anchor="t"/>
          <a:lstStyle>
            <a:lvl1pPr indent="0" marL="0">
              <a:buNone/>
              <a:defRPr sz="3200">
                <a:solidFill>
                  <a:schemeClr val="bg1">
                    <a:lumMod val="85000"/>
                    <a:lumOff val="15000"/>
                  </a:schemeClr>
                </a:solidFill>
              </a:defRPr>
            </a:lvl1pPr>
            <a:lvl2pPr indent="0" marL="457200">
              <a:buNone/>
              <a:defRPr sz="2800"/>
            </a:lvl2pPr>
            <a:lvl3pPr indent="0" marL="914400">
              <a:buNone/>
              <a:defRPr sz="2400"/>
            </a:lvl3pPr>
            <a:lvl4pPr indent="0" marL="1371600">
              <a:buNone/>
              <a:defRPr sz="2000"/>
            </a:lvl4pPr>
            <a:lvl5pPr indent="0" marL="1828800">
              <a:buNone/>
              <a:defRPr sz="2000"/>
            </a:lvl5pPr>
            <a:lvl6pPr indent="0" marL="2286000">
              <a:buNone/>
              <a:defRPr sz="2000"/>
            </a:lvl6pPr>
            <a:lvl7pPr indent="0" marL="2743200">
              <a:buNone/>
              <a:defRPr sz="2000"/>
            </a:lvl7pPr>
            <a:lvl8pPr indent="0" marL="3200400">
              <a:buNone/>
              <a:defRPr sz="2000"/>
            </a:lvl8pPr>
            <a:lvl9pPr indent="0" marL="3657600">
              <a:buNone/>
              <a:defRPr sz="2000"/>
            </a:lvl9pPr>
          </a:lstStyle>
          <a:p>
            <a:r>
              <a:rPr lang="ru-RU" smtClean="0"/>
              <a:t>Вставка рисунка</a:t>
            </a:r>
            <a:endParaRPr dirty="0" lang="en-US"/>
          </a:p>
        </p:txBody>
      </p:sp>
      <p:sp>
        <p:nvSpPr>
          <p:cNvPr id="1048616" name="Text Placeholder 3"/>
          <p:cNvSpPr>
            <a:spLocks noGrp="1"/>
          </p:cNvSpPr>
          <p:nvPr>
            <p:ph type="body" sz="half" idx="2"/>
          </p:nvPr>
        </p:nvSpPr>
        <p:spPr>
          <a:xfrm>
            <a:off x="1115568" y="3549918"/>
            <a:ext cx="3794760" cy="2194037"/>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17" name="Date Placeholder 7"/>
          <p:cNvSpPr>
            <a:spLocks noGrp="1"/>
          </p:cNvSpPr>
          <p:nvPr>
            <p:ph type="dt" sz="half" idx="10"/>
          </p:nvPr>
        </p:nvSpPr>
        <p:spPr/>
        <p:txBody>
          <a:bodyPr/>
          <a:lstStyle>
            <a:lvl1pPr>
              <a:defRPr>
                <a:solidFill>
                  <a:srgbClr val="FFFFFF"/>
                </a:solidFill>
                <a:effectLst>
                  <a:outerShdw algn="tl" blurRad="50800" dir="2700000" dist="38100" rotWithShape="0">
                    <a:prstClr val="black">
                      <a:alpha val="43000"/>
                    </a:prstClr>
                  </a:outerShdw>
                </a:effectLst>
              </a:defRPr>
            </a:lvl1pPr>
          </a:lstStyle>
          <a:p>
            <a:fld id="{B9C52C0C-EF69-4A4B-BA6D-3C461AD1D9B0}" type="datetimeFigureOut">
              <a:rPr lang="uk-UA" smtClean="0"/>
              <a:t>07.09.2024</a:t>
            </a:fld>
            <a:endParaRPr lang="uk-UA"/>
          </a:p>
        </p:txBody>
      </p:sp>
      <p:sp>
        <p:nvSpPr>
          <p:cNvPr id="1048618"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19" name="Slide Number Placeholder 9"/>
          <p:cNvSpPr>
            <a:spLocks noGrp="1"/>
          </p:cNvSpPr>
          <p:nvPr>
            <p:ph type="sldNum" sz="quarter" idx="12"/>
          </p:nvPr>
        </p:nvSpPr>
        <p:spPr/>
        <p:txBody>
          <a:bodyPr/>
          <a:p>
            <a:fld id="{947363D1-7204-482A-A146-7EF1112E575E}" type="slidenum">
              <a:rPr lang="uk-UA" smtClean="0"/>
              <a:t>‹#›</a:t>
            </a:fld>
            <a:endParaRPr lang="uk-UA"/>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1" name=""/>
        <p:cNvGrpSpPr/>
        <p:nvPr/>
      </p:nvGrpSpPr>
      <p:grpSpPr>
        <a:xfrm>
          <a:off x="0" y="0"/>
          <a:ext cx="0" cy="0"/>
          <a:chOff x="0" y="0"/>
          <a:chExt cx="0" cy="0"/>
        </a:xfrm>
      </p:grpSpPr>
      <p:sp>
        <p:nvSpPr>
          <p:cNvPr id="1048576" name="Title Placeholder 1"/>
          <p:cNvSpPr>
            <a:spLocks noGrp="1"/>
          </p:cNvSpPr>
          <p:nvPr>
            <p:ph type="title"/>
          </p:nvPr>
        </p:nvSpPr>
        <p:spPr bwMode="black">
          <a:xfrm>
            <a:off x="2231136" y="964692"/>
            <a:ext cx="7729728" cy="1188720"/>
          </a:xfrm>
          <a:prstGeom prst="rect"/>
          <a:solidFill>
            <a:srgbClr val="FFFFFF"/>
          </a:solidFill>
          <a:ln w="31750" cap="sq">
            <a:solidFill>
              <a:srgbClr val="404040"/>
            </a:solidFill>
            <a:miter lim="800000"/>
          </a:ln>
        </p:spPr>
        <p:txBody>
          <a:bodyPr anchor="ctr" bIns="182880" lIns="182880" rIns="182880" rtlCol="0" tIns="182880" vert="horz">
            <a:normAutofit/>
          </a:bodyPr>
          <a:p>
            <a:r>
              <a:rPr lang="ru-RU" smtClean="0"/>
              <a:t>Образец заголовка</a:t>
            </a:r>
            <a:endParaRPr dirty="0" lang="en-US"/>
          </a:p>
        </p:txBody>
      </p:sp>
      <p:sp>
        <p:nvSpPr>
          <p:cNvPr id="1048577" name="Text Placeholder 2"/>
          <p:cNvSpPr>
            <a:spLocks noGrp="1"/>
          </p:cNvSpPr>
          <p:nvPr>
            <p:ph type="body" idx="1"/>
          </p:nvPr>
        </p:nvSpPr>
        <p:spPr>
          <a:xfrm>
            <a:off x="2231136" y="2638044"/>
            <a:ext cx="7729728" cy="3101983"/>
          </a:xfrm>
          <a:prstGeom prst="rect"/>
        </p:spPr>
        <p:txBody>
          <a:bodyPr bIns="45720" lIns="91440" rIns="91440" rtlCol="0" tIns="45720" vert="horz">
            <a:normAutofit/>
          </a:bodyPr>
          <a:p>
            <a:pPr lvl="0"/>
            <a:r>
              <a:rPr dirty="0" lang="en-US"/>
              <a:t>Edit Master text styles</a:t>
            </a:r>
          </a:p>
          <a:p>
            <a:pPr lvl="1"/>
            <a:r>
              <a:rPr dirty="0" lang="en-US"/>
              <a:t>Second level</a:t>
            </a:r>
          </a:p>
          <a:p>
            <a:pPr lvl="2"/>
            <a:r>
              <a:rPr dirty="0" lang="en-US"/>
              <a:t>Third level</a:t>
            </a:r>
          </a:p>
          <a:p>
            <a:pPr lvl="3"/>
            <a:r>
              <a:rPr dirty="0" lang="en-US"/>
              <a:t>Fourth level</a:t>
            </a:r>
          </a:p>
          <a:p>
            <a:pPr lvl="4"/>
            <a:r>
              <a:rPr dirty="0" lang="en-US"/>
              <a:t>Fifth level</a:t>
            </a:r>
          </a:p>
        </p:txBody>
      </p:sp>
      <p:sp>
        <p:nvSpPr>
          <p:cNvPr id="1048578" name="Date Placeholder 3"/>
          <p:cNvSpPr>
            <a:spLocks noGrp="1"/>
          </p:cNvSpPr>
          <p:nvPr>
            <p:ph type="dt" sz="half" idx="2"/>
          </p:nvPr>
        </p:nvSpPr>
        <p:spPr>
          <a:xfrm>
            <a:off x="7821429" y="6238816"/>
            <a:ext cx="2753746" cy="323968"/>
          </a:xfrm>
          <a:prstGeom prst="rect"/>
        </p:spPr>
        <p:txBody>
          <a:bodyPr anchor="ctr" bIns="45720" lIns="91440" rIns="91440" rtlCol="0" tIns="45720" vert="horz"/>
          <a:lstStyle>
            <a:lvl1pPr algn="r">
              <a:defRPr sz="1050">
                <a:solidFill>
                  <a:schemeClr val="tx1">
                    <a:alpha val="70000"/>
                  </a:schemeClr>
                </a:solidFill>
              </a:defRPr>
            </a:lvl1pPr>
          </a:lstStyle>
          <a:p>
            <a:fld id="{B9C52C0C-EF69-4A4B-BA6D-3C461AD1D9B0}" type="datetimeFigureOut">
              <a:rPr lang="uk-UA" smtClean="0"/>
              <a:t>07.09.2024</a:t>
            </a:fld>
            <a:endParaRPr lang="uk-UA"/>
          </a:p>
        </p:txBody>
      </p:sp>
      <p:sp>
        <p:nvSpPr>
          <p:cNvPr id="1048579" name="Footer Placeholder 4"/>
          <p:cNvSpPr>
            <a:spLocks noGrp="1"/>
          </p:cNvSpPr>
          <p:nvPr>
            <p:ph type="ftr" sz="quarter" idx="3"/>
          </p:nvPr>
        </p:nvSpPr>
        <p:spPr>
          <a:xfrm>
            <a:off x="1600200" y="6236208"/>
            <a:ext cx="5901189" cy="320040"/>
          </a:xfrm>
          <a:prstGeom prst="rect"/>
        </p:spPr>
        <p:txBody>
          <a:bodyPr anchor="ctr" bIns="45720" lIns="91440" rIns="91440" rtlCol="0" tIns="45720" vert="horz"/>
          <a:lstStyle>
            <a:lvl1pPr algn="l">
              <a:defRPr sz="1050">
                <a:solidFill>
                  <a:schemeClr val="tx1">
                    <a:alpha val="70000"/>
                  </a:schemeClr>
                </a:solidFill>
              </a:defRPr>
            </a:lvl1pPr>
          </a:lstStyle>
          <a:p>
            <a:endParaRPr lang="uk-UA"/>
          </a:p>
        </p:txBody>
      </p:sp>
      <p:sp>
        <p:nvSpPr>
          <p:cNvPr id="1048580" name="Slide Number Placeholder 5"/>
          <p:cNvSpPr>
            <a:spLocks noGrp="1"/>
          </p:cNvSpPr>
          <p:nvPr>
            <p:ph type="sldNum" sz="quarter" idx="4"/>
          </p:nvPr>
        </p:nvSpPr>
        <p:spPr>
          <a:xfrm>
            <a:off x="10758922" y="6217920"/>
            <a:ext cx="365760" cy="365760"/>
          </a:xfrm>
          <a:prstGeom prst="ellipse"/>
          <a:solidFill>
            <a:srgbClr val="1D1D1D">
              <a:alpha val="70000"/>
            </a:srgbClr>
          </a:solidFill>
        </p:spPr>
        <p:txBody>
          <a:bodyPr anchor="ctr" bIns="45720" lIns="18288" rIns="18288" rtlCol="0" tIns="45720" vert="horz">
            <a:noAutofit/>
          </a:bodyPr>
          <a:lstStyle>
            <a:lvl1pPr algn="ctr">
              <a:defRPr baseline="0" sz="1100" spc="0">
                <a:solidFill>
                  <a:srgbClr val="FFFFFF"/>
                </a:solidFill>
              </a:defRPr>
            </a:lvl1pPr>
          </a:lstStyle>
          <a:p>
            <a:fld id="{947363D1-7204-482A-A146-7EF1112E575E}" type="slidenum">
              <a:rPr lang="uk-UA" smtClean="0"/>
              <a:t>‹#›</a:t>
            </a:fld>
            <a:endParaRPr lang="uk-UA"/>
          </a:p>
        </p:txBody>
      </p:sp>
    </p:spTree>
  </p:cSld>
  <p:clrMap accent1="accent1" accent2="accent2" accent3="accent3" accent4="accent4" accent5="accent5" accent6="accent6" bg1="lt1" bg2="lt2" tx1="dk1" tx2="dk2"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eaLnBrk="1" hangingPunct="1" latinLnBrk="0" rtl="0">
        <a:lnSpc>
          <a:spcPct val="90000"/>
        </a:lnSpc>
        <a:spcBef>
          <a:spcPct val="0"/>
        </a:spcBef>
        <a:buNone/>
        <a:defRPr baseline="0" cap="all" sz="2800" kern="1200" spc="200">
          <a:solidFill>
            <a:srgbClr val="262626"/>
          </a:solidFill>
          <a:latin typeface="+mj-lt"/>
          <a:ea typeface="+mj-ea"/>
          <a:cs typeface="+mj-cs"/>
        </a:defRPr>
      </a:lvl1pPr>
    </p:titleStyle>
    <p:bodyStyle>
      <a:lvl1pPr algn="l" defTabSz="914400" eaLnBrk="1" hangingPunct="1" indent="-228600" latinLnBrk="0" marL="228600" rtl="0">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algn="l" defTabSz="914400" eaLnBrk="1" hangingPunct="1" indent="-228600" latinLnBrk="0" marL="4572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algn="l" defTabSz="914400" eaLnBrk="1" hangingPunct="1" indent="-228600" latinLnBrk="0" marL="6858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algn="l" defTabSz="914400" eaLnBrk="1" hangingPunct="1" indent="-228600" latinLnBrk="0" marL="9144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algn="l" defTabSz="914400" eaLnBrk="1" hangingPunct="1" indent="-228600" latinLnBrk="0" marL="11430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algn="l" defTabSz="914400" eaLnBrk="1" hangingPunct="1" indent="-228600" latinLnBrk="0" marL="131286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algn="l" defTabSz="914400" eaLnBrk="1" hangingPunct="1" indent="-228600" latinLnBrk="0" marL="148431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algn="l" defTabSz="914400" eaLnBrk="1" hangingPunct="1" indent="-228600" latinLnBrk="0" marL="1657350"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8pPr>
      <a:lvl9pPr algn="l" defTabSz="914400" eaLnBrk="1" hangingPunct="1" indent="-228600" latinLnBrk="0" marL="1882775"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9pPr>
    </p:bodyStyle>
    <p:other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24" name=""/>
        <p:cNvGrpSpPr/>
        <p:nvPr/>
      </p:nvGrpSpPr>
      <p:grpSpPr>
        <a:xfrm>
          <a:off x="0" y="0"/>
          <a:ext cx="0" cy="0"/>
          <a:chOff x="0" y="0"/>
          <a:chExt cx="0" cy="0"/>
        </a:xfrm>
      </p:grpSpPr>
      <p:sp>
        <p:nvSpPr>
          <p:cNvPr id="1048586" name="Заголовок 1"/>
          <p:cNvSpPr>
            <a:spLocks noGrp="1"/>
          </p:cNvSpPr>
          <p:nvPr>
            <p:ph type="ctrTitle"/>
          </p:nvPr>
        </p:nvSpPr>
        <p:spPr>
          <a:xfrm>
            <a:off x="641838" y="927221"/>
            <a:ext cx="11160000" cy="4680000"/>
          </a:xfrm>
        </p:spPr>
        <p:txBody>
          <a:bodyPr>
            <a:normAutofit/>
          </a:bodyPr>
          <a:p>
            <a:r>
              <a:rPr altLang="en-US" lang="uk-UA" noProof="1">
                <a:latin typeface="Calibri" panose="020F0502020204030204" pitchFamily="34" charset="0"/>
                <a:cs typeface="Calibri" panose="020F0502020204030204" pitchFamily="34" charset="0"/>
              </a:rPr>
              <a:t>П</a:t>
            </a:r>
            <a:r>
              <a:rPr altLang="en-US" lang="uk-UA" noProof="1">
                <a:latin typeface="Calibri" panose="020F0502020204030204" pitchFamily="34" charset="0"/>
                <a:cs typeface="Calibri" panose="020F0502020204030204" pitchFamily="34" charset="0"/>
              </a:rPr>
              <a:t>р</a:t>
            </a:r>
            <a:r>
              <a:rPr altLang="en-US" lang="uk-UA" noProof="1">
                <a:latin typeface="Calibri" panose="020F0502020204030204" pitchFamily="34" charset="0"/>
                <a:cs typeface="Calibri" panose="020F0502020204030204" pitchFamily="34" charset="0"/>
              </a:rPr>
              <a:t>е</a:t>
            </a:r>
            <a:r>
              <a:rPr altLang="en-US" lang="uk-UA" noProof="1">
                <a:latin typeface="Calibri" panose="020F0502020204030204" pitchFamily="34" charset="0"/>
                <a:cs typeface="Calibri" panose="020F0502020204030204" pitchFamily="34" charset="0"/>
              </a:rPr>
              <a:t>зентації</a:t>
            </a:r>
            <a:r>
              <a:rPr lang="uk-UA" noProof="1">
                <a:latin typeface="Calibri" panose="020F0502020204030204" pitchFamily="34" charset="0"/>
                <a:cs typeface="Calibri" panose="020F0502020204030204" pitchFamily="34" charset="0"/>
              </a:rPr>
              <a:t> практичних занять з дисципліни «Ділова іноземна мова»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з галузі знань 14 Електрична інженерія, спеціальність 141 Електроенергетика, електротехніка та електромеханіка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Семестр 9 (30 годин)</a:t>
            </a:r>
            <a:endParaRPr dirty="0" lang="uk-U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36" name=""/>
        <p:cNvGrpSpPr/>
        <p:nvPr/>
      </p:nvGrpSpPr>
      <p:grpSpPr>
        <a:xfrm>
          <a:off x="0" y="0"/>
          <a:ext cx="0" cy="0"/>
          <a:chOff x="0" y="0"/>
          <a:chExt cx="0" cy="0"/>
        </a:xfrm>
      </p:grpSpPr>
      <p:sp>
        <p:nvSpPr>
          <p:cNvPr id="1048601"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6) For each situation, write a sentence beginning with If</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b="1"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 I wasn’t hungry, so I didn’t eat anything.  </a:t>
            </a:r>
            <a:endParaRPr dirty="0" sz="2400" lang="uk-UA" smtClean="0">
              <a:latin typeface="Calibri" panose="020F0502020204030204" pitchFamily="34" charset="0"/>
              <a:cs typeface="Calibri" panose="020F0502020204030204" pitchFamily="34" charset="0"/>
            </a:endParaRPr>
          </a:p>
          <a:p>
            <a:pPr indent="0" marL="0">
              <a:buNone/>
            </a:pPr>
            <a:r>
              <a:rPr dirty="0" sz="2400" i="1" lang="en-US" smtClean="0">
                <a:latin typeface="Calibri" panose="020F0502020204030204" pitchFamily="34" charset="0"/>
                <a:cs typeface="Calibri" panose="020F0502020204030204" pitchFamily="34" charset="0"/>
              </a:rPr>
              <a:t>If </a:t>
            </a:r>
            <a:r>
              <a:rPr dirty="0" sz="2400" i="1" lang="en-US">
                <a:latin typeface="Calibri" panose="020F0502020204030204" pitchFamily="34" charset="0"/>
                <a:cs typeface="Calibri" panose="020F0502020204030204" pitchFamily="34" charset="0"/>
              </a:rPr>
              <a:t>I’d been hungry, I would have eaten something.</a:t>
            </a:r>
            <a:r>
              <a:rPr dirty="0" sz="2400" lang="en-US">
                <a:latin typeface="Calibri" panose="020F0502020204030204" pitchFamily="34" charset="0"/>
                <a:cs typeface="Calibri" panose="020F0502020204030204" pitchFamily="34" charset="0"/>
              </a:rPr>
              <a:t>	</a:t>
            </a:r>
          </a:p>
          <a:p>
            <a:pPr indent="0" marL="0">
              <a:buNone/>
            </a:pPr>
            <a:r>
              <a:rPr dirty="0" sz="2400" lang="en-US">
                <a:latin typeface="Calibri" panose="020F0502020204030204" pitchFamily="34" charset="0"/>
                <a:cs typeface="Calibri" panose="020F0502020204030204" pitchFamily="34" charset="0"/>
              </a:rPr>
              <a:t>2 The accident happened because the road was icy.</a:t>
            </a:r>
          </a:p>
          <a:p>
            <a:pPr indent="0" marL="0">
              <a:buNone/>
            </a:pPr>
            <a:r>
              <a:rPr dirty="0" sz="2400" lang="en-US">
                <a:latin typeface="Calibri" panose="020F0502020204030204" pitchFamily="34" charset="0"/>
                <a:cs typeface="Calibri" panose="020F0502020204030204" pitchFamily="34" charset="0"/>
              </a:rPr>
              <a:t>If the road</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3 I didn’t know that you had to get up early, so I didn’t wake you up.</a:t>
            </a:r>
          </a:p>
          <a:p>
            <a:pPr indent="0" marL="0">
              <a:buNone/>
            </a:pPr>
            <a:r>
              <a:rPr dirty="0" sz="2400" lang="en-US">
                <a:latin typeface="Calibri" panose="020F0502020204030204" pitchFamily="34" charset="0"/>
                <a:cs typeface="Calibri" panose="020F0502020204030204" pitchFamily="34" charset="0"/>
              </a:rPr>
              <a:t>If I</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4 Unfortunately I lost my phone, so I couldn’t call you.</a:t>
            </a:r>
          </a:p>
          <a:p>
            <a:pPr indent="0" marL="0">
              <a:buNone/>
            </a:pPr>
            <a:r>
              <a:rPr dirty="0" sz="2400" lang="en-US" u="sng">
                <a:latin typeface="Calibri" panose="020F0502020204030204" pitchFamily="34" charset="0"/>
                <a:cs typeface="Calibri" panose="020F0502020204030204" pitchFamily="34" charset="0"/>
              </a:rPr>
              <a:t>                                                                                                                                          </a:t>
            </a:r>
            <a:r>
              <a:rPr dirty="0" sz="2400" lang="en-US" smtClean="0">
                <a:latin typeface="Calibri" panose="020F0502020204030204" pitchFamily="34" charset="0"/>
                <a:cs typeface="Calibri" panose="020F0502020204030204" pitchFamily="34" charset="0"/>
              </a:rPr>
              <a:t>.</a:t>
            </a:r>
            <a:endParaRPr dirty="0" sz="2400" lang="en-US">
              <a:latin typeface="Calibri" panose="020F0502020204030204" pitchFamily="34" charset="0"/>
              <a:cs typeface="Calibri" panose="020F0502020204030204"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37" name=""/>
        <p:cNvGrpSpPr/>
        <p:nvPr/>
      </p:nvGrpSpPr>
      <p:grpSpPr>
        <a:xfrm>
          <a:off x="0" y="0"/>
          <a:ext cx="0" cy="0"/>
          <a:chOff x="0" y="0"/>
          <a:chExt cx="0" cy="0"/>
        </a:xfrm>
      </p:grpSpPr>
      <p:sp>
        <p:nvSpPr>
          <p:cNvPr id="1048602" name="Объект 2"/>
          <p:cNvSpPr>
            <a:spLocks noGrp="1"/>
          </p:cNvSpPr>
          <p:nvPr>
            <p:ph idx="1"/>
          </p:nvPr>
        </p:nvSpPr>
        <p:spPr>
          <a:xfrm>
            <a:off x="0" y="0"/>
            <a:ext cx="12192000" cy="6858000"/>
          </a:xfrm>
        </p:spPr>
        <p:txBody>
          <a:bodyPr bIns="720000" lIns="720000" rIns="720000" tIns="720000">
            <a:normAutofit/>
          </a:bodyPr>
          <a:p>
            <a:pPr indent="0" marL="0">
              <a:buNone/>
            </a:pPr>
            <a:r>
              <a:rPr dirty="0" sz="2400" lang="en-US">
                <a:latin typeface="Calibri" panose="020F0502020204030204" pitchFamily="34" charset="0"/>
                <a:cs typeface="Calibri" panose="020F0502020204030204" pitchFamily="34" charset="0"/>
              </a:rPr>
              <a:t>5 Karen wasn’t injured in the crash, because fortunately she was wearing a seat belt.</a:t>
            </a:r>
          </a:p>
          <a:p>
            <a:pPr indent="0" marL="0">
              <a:buNone/>
            </a:pP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6 You didn’t have any breakfast – that’s why you’re hungry now.</a:t>
            </a:r>
          </a:p>
          <a:p>
            <a:pPr indent="0" marL="0">
              <a:buNone/>
            </a:pP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7 I didn’t get a taxi because I didn’t have enough money.</a:t>
            </a:r>
          </a:p>
          <a:p>
            <a:pPr indent="0" marL="0">
              <a:buNone/>
            </a:pP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8 Dan didn’t do well at school, so he couldn’t go to university.</a:t>
            </a:r>
          </a:p>
          <a:p>
            <a:pPr indent="0" marL="0">
              <a:buNone/>
            </a:pP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endParaRPr dirty="0" sz="2400" lang="uk-UA">
              <a:latin typeface="Calibri" panose="020F0502020204030204" pitchFamily="34" charset="0"/>
              <a:cs typeface="Calibri" panose="020F0502020204030204" pitchFamily="34" charset="0"/>
            </a:endParaRPr>
          </a:p>
          <a:p>
            <a:pPr indent="0" marL="0">
              <a:buNone/>
            </a:pPr>
            <a:endParaRPr dirty="0" sz="2400" lang="uk-UA"/>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38" name=""/>
        <p:cNvGrpSpPr/>
        <p:nvPr/>
      </p:nvGrpSpPr>
      <p:grpSpPr>
        <a:xfrm>
          <a:off x="0" y="0"/>
          <a:ext cx="0" cy="0"/>
          <a:chOff x="0" y="0"/>
          <a:chExt cx="0" cy="0"/>
        </a:xfrm>
      </p:grpSpPr>
      <p:sp>
        <p:nvSpPr>
          <p:cNvPr id="1048603" name="Объект 2"/>
          <p:cNvSpPr>
            <a:spLocks noGrp="1"/>
          </p:cNvSpPr>
          <p:nvPr>
            <p:ph idx="1"/>
          </p:nvPr>
        </p:nvSpPr>
        <p:spPr>
          <a:xfrm>
            <a:off x="0" y="0"/>
            <a:ext cx="12192000" cy="6858000"/>
          </a:xfrm>
        </p:spPr>
        <p:txBody>
          <a:bodyPr bIns="720000" lIns="720000" rIns="720000" tIns="720000">
            <a:normAutofit fontScale="88889" lnSpcReduction="10000"/>
          </a:bodyPr>
          <a:p>
            <a:pPr indent="0" marL="0">
              <a:buNone/>
            </a:pPr>
            <a:r>
              <a:rPr b="1" dirty="0" lang="en-US" smtClean="0">
                <a:latin typeface="Calibri" panose="020F0502020204030204" pitchFamily="34" charset="0"/>
                <a:cs typeface="Calibri" panose="020F0502020204030204" pitchFamily="34" charset="0"/>
              </a:rPr>
              <a:t>7</a:t>
            </a:r>
            <a:r>
              <a:rPr b="1" dirty="0" lang="en-US">
                <a:latin typeface="Calibri" panose="020F0502020204030204" pitchFamily="34" charset="0"/>
                <a:cs typeface="Calibri" panose="020F0502020204030204" pitchFamily="34" charset="0"/>
              </a:rPr>
              <a:t>) Imagine that you are in these situations. For each situation, write a sentence with I wish</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b="1"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You’ve eaten too much and now you feel sick.</a:t>
            </a:r>
          </a:p>
          <a:p>
            <a:pPr indent="0" marL="0">
              <a:buNone/>
            </a:pPr>
            <a:r>
              <a:rPr dirty="0" lang="en-US">
                <a:latin typeface="Calibri" panose="020F0502020204030204" pitchFamily="34" charset="0"/>
                <a:cs typeface="Calibri" panose="020F0502020204030204" pitchFamily="34" charset="0"/>
              </a:rPr>
              <a:t>You say:  </a:t>
            </a:r>
            <a:r>
              <a:rPr dirty="0" i="1" lang="en-US" u="sng">
                <a:latin typeface="Calibri" panose="020F0502020204030204" pitchFamily="34" charset="0"/>
                <a:cs typeface="Calibri" panose="020F0502020204030204" pitchFamily="34" charset="0"/>
              </a:rPr>
              <a:t>I wish I hadn’t eaten so </a:t>
            </a:r>
            <a:r>
              <a:rPr dirty="0" i="1" lang="en-US" u="sng" smtClean="0">
                <a:latin typeface="Calibri" panose="020F0502020204030204" pitchFamily="34" charset="0"/>
                <a:cs typeface="Calibri" panose="020F0502020204030204" pitchFamily="34" charset="0"/>
              </a:rPr>
              <a:t>much</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2 When you were younger, you never learned to play a musical instrument. Now you regret this.</a:t>
            </a:r>
          </a:p>
          <a:p>
            <a:pPr indent="0" marL="0">
              <a:buNone/>
            </a:pPr>
            <a:r>
              <a:rPr dirty="0" lang="en-US">
                <a:latin typeface="Calibri" panose="020F0502020204030204" pitchFamily="34" charset="0"/>
                <a:cs typeface="Calibri" panose="020F0502020204030204" pitchFamily="34" charset="0"/>
              </a:rPr>
              <a:t>You say:</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3 You’ve painted the gate red. Now you think it doesn’t look good. Red was the wrong </a:t>
            </a:r>
            <a:r>
              <a:rPr dirty="0" lang="en-US" err="1">
                <a:latin typeface="Calibri" panose="020F0502020204030204" pitchFamily="34" charset="0"/>
                <a:cs typeface="Calibri" panose="020F0502020204030204" pitchFamily="34" charset="0"/>
              </a:rPr>
              <a:t>colour</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You say:</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4 You decided to travel by car, but the journey was long and tiring. Going by train would have been better. </a:t>
            </a:r>
            <a:endParaRPr dirty="0" lang="uk-UA" smtClean="0">
              <a:latin typeface="Calibri" panose="020F0502020204030204" pitchFamily="34" charset="0"/>
              <a:cs typeface="Calibri" panose="020F0502020204030204" pitchFamily="34" charset="0"/>
            </a:endParaRPr>
          </a:p>
          <a:p>
            <a:pPr indent="0" marL="0">
              <a:buNone/>
            </a:pPr>
            <a:r>
              <a:rPr dirty="0" lang="en-US" smtClean="0">
                <a:latin typeface="Calibri" panose="020F0502020204030204" pitchFamily="34" charset="0"/>
                <a:cs typeface="Calibri" panose="020F0502020204030204" pitchFamily="34" charset="0"/>
              </a:rPr>
              <a:t>You </a:t>
            </a:r>
            <a:r>
              <a:rPr dirty="0" lang="en-US">
                <a:latin typeface="Calibri" panose="020F0502020204030204" pitchFamily="34" charset="0"/>
                <a:cs typeface="Calibri" panose="020F0502020204030204" pitchFamily="34" charset="0"/>
              </a:rPr>
              <a:t>say: I wish we</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5 Last year you went to New York with a friend. You didn’t have time to do all the things you wanted to do. </a:t>
            </a:r>
            <a:endParaRPr dirty="0" lang="uk-UA" smtClean="0">
              <a:latin typeface="Calibri" panose="020F0502020204030204" pitchFamily="34" charset="0"/>
              <a:cs typeface="Calibri" panose="020F0502020204030204" pitchFamily="34" charset="0"/>
            </a:endParaRPr>
          </a:p>
          <a:p>
            <a:pPr indent="0" marL="0">
              <a:buNone/>
            </a:pPr>
            <a:r>
              <a:rPr dirty="0" lang="en-US" smtClean="0">
                <a:latin typeface="Calibri" panose="020F0502020204030204" pitchFamily="34" charset="0"/>
                <a:cs typeface="Calibri" panose="020F0502020204030204" pitchFamily="34" charset="0"/>
              </a:rPr>
              <a:t>You </a:t>
            </a:r>
            <a:r>
              <a:rPr dirty="0" lang="en-US">
                <a:latin typeface="Calibri" panose="020F0502020204030204" pitchFamily="34" charset="0"/>
                <a:cs typeface="Calibri" panose="020F0502020204030204" pitchFamily="34" charset="0"/>
              </a:rPr>
              <a:t>say:</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a:t>
            </a:r>
          </a:p>
          <a:p>
            <a:pPr indent="0" marL="0">
              <a:buNone/>
            </a:pPr>
            <a:r>
              <a:rPr dirty="0" lang="en-US">
                <a:latin typeface="Calibri" panose="020F0502020204030204" pitchFamily="34" charset="0"/>
                <a:cs typeface="Calibri" panose="020F0502020204030204" pitchFamily="34" charset="0"/>
              </a:rPr>
              <a:t>6 You moved to a new flat a few months ago. Now you don’t like your new flat. You think that moving was a bad idea.</a:t>
            </a:r>
          </a:p>
          <a:p>
            <a:pPr indent="0" marL="0">
              <a:buNone/>
            </a:pPr>
            <a:r>
              <a:rPr dirty="0" lang="en-US">
                <a:latin typeface="Calibri" panose="020F0502020204030204" pitchFamily="34" charset="0"/>
                <a:cs typeface="Calibri" panose="020F0502020204030204" pitchFamily="34" charset="0"/>
              </a:rPr>
              <a:t>You say:</a:t>
            </a:r>
            <a:r>
              <a:rPr dirty="0" lang="en-US" u="sng">
                <a:latin typeface="Calibri" panose="020F0502020204030204" pitchFamily="34" charset="0"/>
                <a:cs typeface="Calibri" panose="020F0502020204030204" pitchFamily="34" charset="0"/>
              </a:rPr>
              <a:t> </a:t>
            </a:r>
            <a:r>
              <a:rPr dirty="0" lang="uk-UA" u="sng" smtClean="0">
                <a:latin typeface="Calibri" panose="020F0502020204030204" pitchFamily="34" charset="0"/>
                <a:cs typeface="Calibri" panose="020F0502020204030204" pitchFamily="34" charset="0"/>
              </a:rPr>
              <a:t>									</a:t>
            </a:r>
            <a:r>
              <a:rPr dirty="0" lang="uk-UA" smtClean="0">
                <a:latin typeface="Calibri" panose="020F0502020204030204" pitchFamily="34" charset="0"/>
                <a:cs typeface="Calibri" panose="020F0502020204030204" pitchFamily="34" charset="0"/>
              </a:rPr>
              <a:t>.</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28" name=""/>
        <p:cNvGrpSpPr/>
        <p:nvPr/>
      </p:nvGrpSpPr>
      <p:grpSpPr>
        <a:xfrm>
          <a:off x="0" y="0"/>
          <a:ext cx="0" cy="0"/>
          <a:chOff x="0" y="0"/>
          <a:chExt cx="0" cy="0"/>
        </a:xfrm>
      </p:grpSpPr>
      <p:sp>
        <p:nvSpPr>
          <p:cNvPr id="1048592" name="Заголовок 1"/>
          <p:cNvSpPr>
            <a:spLocks noGrp="1"/>
          </p:cNvSpPr>
          <p:nvPr>
            <p:ph type="title"/>
          </p:nvPr>
        </p:nvSpPr>
        <p:spPr/>
        <p:txBody>
          <a:bodyPr/>
          <a:p>
            <a:r>
              <a:rPr lang="uk-UA" noProof="1">
                <a:latin typeface="Calibri" panose="020F0502020204030204" pitchFamily="34" charset="0"/>
                <a:cs typeface="Calibri" panose="020F0502020204030204" pitchFamily="34" charset="0"/>
              </a:rPr>
              <a:t>Атестація 2 (14 годин)</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Практичне </a:t>
            </a:r>
            <a:r>
              <a:rPr lang="uk-UA" noProof="1">
                <a:latin typeface="Calibri" panose="020F0502020204030204" pitchFamily="34" charset="0"/>
                <a:cs typeface="Calibri" panose="020F0502020204030204" pitchFamily="34" charset="0"/>
              </a:rPr>
              <a:t>заняття </a:t>
            </a:r>
            <a:r>
              <a:rPr lang="uk-UA" noProof="1" smtClean="0">
                <a:latin typeface="Calibri" panose="020F0502020204030204" pitchFamily="34" charset="0"/>
                <a:cs typeface="Calibri" panose="020F0502020204030204" pitchFamily="34" charset="0"/>
              </a:rPr>
              <a:t>12(2 </a:t>
            </a:r>
            <a:r>
              <a:rPr lang="uk-UA" noProof="1">
                <a:latin typeface="Calibri" panose="020F0502020204030204" pitchFamily="34" charset="0"/>
                <a:cs typeface="Calibri" panose="020F0502020204030204" pitchFamily="34" charset="0"/>
              </a:rPr>
              <a:t>год.)</a:t>
            </a:r>
            <a:endParaRPr dirty="0" lang="uk-UA"/>
          </a:p>
        </p:txBody>
      </p:sp>
      <p:sp>
        <p:nvSpPr>
          <p:cNvPr id="1048593" name="Объект 2"/>
          <p:cNvSpPr>
            <a:spLocks noGrp="1"/>
          </p:cNvSpPr>
          <p:nvPr>
            <p:ph idx="1"/>
          </p:nvPr>
        </p:nvSpPr>
        <p:spPr>
          <a:xfrm>
            <a:off x="298937" y="2638044"/>
            <a:ext cx="11553093" cy="3912225"/>
          </a:xfrm>
        </p:spPr>
        <p:txBody>
          <a:bodyPr>
            <a:noAutofit/>
          </a:bodyPr>
          <a:p>
            <a:pPr indent="0" marL="0">
              <a:buNone/>
            </a:pPr>
            <a:r>
              <a:rPr b="1" dirty="0" lang="en-US">
                <a:latin typeface="Calibri" panose="020F0502020204030204" pitchFamily="34" charset="0"/>
                <a:cs typeface="Calibri" panose="020F0502020204030204" pitchFamily="34" charset="0"/>
              </a:rPr>
              <a:t>Topic </a:t>
            </a:r>
            <a:r>
              <a:rPr b="1" dirty="0" lang="uk-UA">
                <a:latin typeface="Calibri" panose="020F0502020204030204" pitchFamily="34" charset="0"/>
                <a:cs typeface="Calibri" panose="020F0502020204030204" pitchFamily="34" charset="0"/>
              </a:rPr>
              <a:t>«</a:t>
            </a:r>
            <a:r>
              <a:rPr b="1" dirty="0" lang="en-US">
                <a:latin typeface="Calibri" panose="020F0502020204030204" pitchFamily="34" charset="0"/>
                <a:cs typeface="Calibri" panose="020F0502020204030204" pitchFamily="34" charset="0"/>
              </a:rPr>
              <a:t>Corporate Culture</a:t>
            </a:r>
            <a:r>
              <a:rPr b="1" dirty="0" lang="uk-UA">
                <a:latin typeface="Calibri" panose="020F0502020204030204" pitchFamily="34" charset="0"/>
                <a:cs typeface="Calibri" panose="020F0502020204030204" pitchFamily="34" charset="0"/>
              </a:rPr>
              <a:t>. </a:t>
            </a:r>
            <a:r>
              <a:rPr b="1" dirty="0" lang="en-US">
                <a:latin typeface="Calibri" panose="020F0502020204030204" pitchFamily="34" charset="0"/>
                <a:cs typeface="Calibri" panose="020F0502020204030204" pitchFamily="34" charset="0"/>
              </a:rPr>
              <a:t>Structure and properties of metals »</a:t>
            </a:r>
            <a:r>
              <a:rPr b="1" dirty="0" lang="uk-UA">
                <a:latin typeface="Calibri" panose="020F0502020204030204" pitchFamily="34" charset="0"/>
                <a:cs typeface="Calibri" panose="020F0502020204030204" pitchFamily="34" charset="0"/>
              </a:rPr>
              <a:t> Вживання </a:t>
            </a:r>
            <a:r>
              <a:rPr b="1" dirty="0" lang="en-US">
                <a:latin typeface="Calibri" panose="020F0502020204030204" pitchFamily="34" charset="0"/>
                <a:cs typeface="Calibri" panose="020F0502020204030204" pitchFamily="34" charset="0"/>
              </a:rPr>
              <a:t>Conditional Mood</a:t>
            </a:r>
            <a:r>
              <a:rPr b="1" dirty="0" lang="uk-UA">
                <a:latin typeface="Calibri" panose="020F0502020204030204" pitchFamily="34" charset="0"/>
                <a:cs typeface="Calibri" panose="020F0502020204030204" pitchFamily="34" charset="0"/>
              </a:rPr>
              <a:t> та </a:t>
            </a:r>
            <a:r>
              <a:rPr b="1" dirty="0" lang="en-US">
                <a:latin typeface="Calibri" panose="020F0502020204030204" pitchFamily="34" charset="0"/>
                <a:cs typeface="Calibri" panose="020F0502020204030204" pitchFamily="34" charset="0"/>
              </a:rPr>
              <a:t>Subjunctive </a:t>
            </a:r>
            <a:r>
              <a:rPr b="1" dirty="0" lang="uk-UA">
                <a:latin typeface="Calibri" panose="020F0502020204030204" pitchFamily="34" charset="0"/>
                <a:cs typeface="Calibri" panose="020F0502020204030204" pitchFamily="34" charset="0"/>
              </a:rPr>
              <a:t>2 (</a:t>
            </a:r>
            <a:r>
              <a:rPr b="1" dirty="0" lang="uk-UA" err="1">
                <a:latin typeface="Calibri" panose="020F0502020204030204" pitchFamily="34" charset="0"/>
                <a:cs typeface="Calibri" panose="020F0502020204030204" pitchFamily="34" charset="0"/>
              </a:rPr>
              <a:t>if</a:t>
            </a:r>
            <a:r>
              <a:rPr b="1" dirty="0" lang="uk-UA">
                <a:latin typeface="Calibri" panose="020F0502020204030204" pitchFamily="34" charset="0"/>
                <a:cs typeface="Calibri" panose="020F0502020204030204" pitchFamily="34" charset="0"/>
              </a:rPr>
              <a:t> I </a:t>
            </a:r>
            <a:r>
              <a:rPr b="1" dirty="0" lang="uk-UA" err="1">
                <a:latin typeface="Calibri" panose="020F0502020204030204" pitchFamily="34" charset="0"/>
                <a:cs typeface="Calibri" panose="020F0502020204030204" pitchFamily="34" charset="0"/>
              </a:rPr>
              <a:t>had</a:t>
            </a:r>
            <a:r>
              <a:rPr b="1" dirty="0" lang="uk-UA">
                <a:latin typeface="Calibri" panose="020F0502020204030204" pitchFamily="34" charset="0"/>
                <a:cs typeface="Calibri" panose="020F0502020204030204" pitchFamily="34" charset="0"/>
              </a:rPr>
              <a:t> </a:t>
            </a:r>
            <a:r>
              <a:rPr b="1" dirty="0" lang="uk-UA" err="1">
                <a:latin typeface="Calibri" panose="020F0502020204030204" pitchFamily="34" charset="0"/>
                <a:cs typeface="Calibri" panose="020F0502020204030204" pitchFamily="34" charset="0"/>
              </a:rPr>
              <a:t>known</a:t>
            </a:r>
            <a:r>
              <a:rPr b="1" dirty="0" lang="uk-UA">
                <a:latin typeface="Calibri" panose="020F0502020204030204" pitchFamily="34" charset="0"/>
                <a:cs typeface="Calibri" panose="020F0502020204030204" pitchFamily="34" charset="0"/>
              </a:rPr>
              <a:t> …I </a:t>
            </a:r>
            <a:r>
              <a:rPr b="1" dirty="0" lang="uk-UA" err="1">
                <a:latin typeface="Calibri" panose="020F0502020204030204" pitchFamily="34" charset="0"/>
                <a:cs typeface="Calibri" panose="020F0502020204030204" pitchFamily="34" charset="0"/>
              </a:rPr>
              <a:t>wish</a:t>
            </a:r>
            <a:r>
              <a:rPr b="1" dirty="0" lang="uk-UA">
                <a:latin typeface="Calibri" panose="020F0502020204030204" pitchFamily="34" charset="0"/>
                <a:cs typeface="Calibri" panose="020F0502020204030204" pitchFamily="34" charset="0"/>
              </a:rPr>
              <a:t> I </a:t>
            </a:r>
            <a:r>
              <a:rPr b="1" dirty="0" lang="uk-UA" err="1">
                <a:latin typeface="Calibri" panose="020F0502020204030204" pitchFamily="34" charset="0"/>
                <a:cs typeface="Calibri" panose="020F0502020204030204" pitchFamily="34" charset="0"/>
              </a:rPr>
              <a:t>had</a:t>
            </a:r>
            <a:r>
              <a:rPr b="1" dirty="0" lang="uk-UA">
                <a:latin typeface="Calibri" panose="020F0502020204030204" pitchFamily="34" charset="0"/>
                <a:cs typeface="Calibri" panose="020F0502020204030204" pitchFamily="34" charset="0"/>
              </a:rPr>
              <a:t> </a:t>
            </a:r>
            <a:r>
              <a:rPr b="1" dirty="0" lang="uk-UA" err="1">
                <a:latin typeface="Calibri" panose="020F0502020204030204" pitchFamily="34" charset="0"/>
                <a:cs typeface="Calibri" panose="020F0502020204030204" pitchFamily="34" charset="0"/>
              </a:rPr>
              <a:t>known</a:t>
            </a:r>
            <a:r>
              <a:rPr b="1" dirty="0" lang="uk-UA">
                <a:latin typeface="Calibri" panose="020F0502020204030204" pitchFamily="34" charset="0"/>
                <a:cs typeface="Calibri" panose="020F0502020204030204" pitchFamily="34" charset="0"/>
              </a:rPr>
              <a:t> …)</a:t>
            </a:r>
            <a:r>
              <a:rPr b="1" dirty="0" lang="en-US">
                <a:latin typeface="Calibri" panose="020F0502020204030204" pitchFamily="34" charset="0"/>
                <a:cs typeface="Calibri" panose="020F0502020204030204" pitchFamily="34" charset="0"/>
              </a:rPr>
              <a:t> Grammar revision</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Objectives: </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learn new vocabulary;</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practice grammar structures;</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enable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talk and write on the topic;</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a:t>
            </a:r>
            <a:r>
              <a:rPr dirty="0" lang="en-US" err="1">
                <a:latin typeface="Calibri" panose="020F0502020204030204" pitchFamily="34" charset="0"/>
                <a:cs typeface="Calibri" panose="020F0502020204030204" pitchFamily="34" charset="0"/>
              </a:rPr>
              <a:t>instil</a:t>
            </a:r>
            <a:r>
              <a:rPr dirty="0" lang="en-US">
                <a:latin typeface="Calibri" panose="020F0502020204030204" pitchFamily="34" charset="0"/>
                <a:cs typeface="Calibri" panose="020F0502020204030204" pitchFamily="34" charset="0"/>
              </a:rPr>
              <a:t> the idea that learning languages is necessary and essential;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encourage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go on learning English at the next level;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lay the foundations for future study in terms to basic structures, lexis, language functions and basic </a:t>
            </a:r>
            <a:r>
              <a:rPr dirty="0" lang="en-US" smtClean="0">
                <a:latin typeface="Calibri" panose="020F0502020204030204" pitchFamily="34" charset="0"/>
                <a:cs typeface="Calibri" panose="020F0502020204030204" pitchFamily="34" charset="0"/>
              </a:rPr>
              <a:t>study</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29" name=""/>
        <p:cNvGrpSpPr/>
        <p:nvPr/>
      </p:nvGrpSpPr>
      <p:grpSpPr>
        <a:xfrm>
          <a:off x="0" y="0"/>
          <a:ext cx="0" cy="0"/>
          <a:chOff x="0" y="0"/>
          <a:chExt cx="0" cy="0"/>
        </a:xfrm>
      </p:grpSpPr>
      <p:sp>
        <p:nvSpPr>
          <p:cNvPr id="1048594" name="Объект 2"/>
          <p:cNvSpPr>
            <a:spLocks noGrp="1"/>
          </p:cNvSpPr>
          <p:nvPr>
            <p:ph idx="1"/>
          </p:nvPr>
        </p:nvSpPr>
        <p:spPr>
          <a:xfrm>
            <a:off x="0" y="0"/>
            <a:ext cx="12192000" cy="6858000"/>
          </a:xfrm>
        </p:spPr>
        <p:txBody>
          <a:bodyPr bIns="720000" lIns="720000" rIns="720000" tIns="720000">
            <a:normAutofit fontScale="95000"/>
          </a:bodyPr>
          <a:p>
            <a:pPr indent="0" marL="0">
              <a:buNone/>
            </a:pPr>
            <a:r>
              <a:rPr b="1" dirty="0" sz="2000" lang="en-US">
                <a:latin typeface="Calibri" panose="020F0502020204030204" pitchFamily="34" charset="0"/>
                <a:cs typeface="Calibri" panose="020F0502020204030204" pitchFamily="34" charset="0"/>
              </a:rPr>
              <a:t>Plan:</a:t>
            </a:r>
            <a:endParaRPr b="1"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Vocabulary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Discussing of the Topic «Corporate Culture. Agronomy. » </a:t>
            </a:r>
            <a:r>
              <a:rPr dirty="0" sz="2000" lang="en-US" err="1">
                <a:latin typeface="Calibri" panose="020F0502020204030204" pitchFamily="34" charset="0"/>
                <a:cs typeface="Calibri" panose="020F0502020204030204" pitchFamily="34" charset="0"/>
              </a:rPr>
              <a:t>Вживання</a:t>
            </a:r>
            <a:r>
              <a:rPr dirty="0" sz="2000" lang="en-US">
                <a:latin typeface="Calibri" panose="020F0502020204030204" pitchFamily="34" charset="0"/>
                <a:cs typeface="Calibri" panose="020F0502020204030204" pitchFamily="34" charset="0"/>
              </a:rPr>
              <a:t> Conditional Mood </a:t>
            </a:r>
            <a:r>
              <a:rPr dirty="0" sz="2000" lang="en-US" err="1">
                <a:latin typeface="Calibri" panose="020F0502020204030204" pitchFamily="34" charset="0"/>
                <a:cs typeface="Calibri" panose="020F0502020204030204" pitchFamily="34" charset="0"/>
              </a:rPr>
              <a:t>та</a:t>
            </a:r>
            <a:r>
              <a:rPr dirty="0" sz="2000" lang="en-US">
                <a:latin typeface="Calibri" panose="020F0502020204030204" pitchFamily="34" charset="0"/>
                <a:cs typeface="Calibri" panose="020F0502020204030204" pitchFamily="34" charset="0"/>
              </a:rPr>
              <a:t> Subjunctive 2 (if I had known …I wish I had known …) Grammar revision</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Listening, reading, writing, speaking.</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Grammar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Communicative activities :</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1. Give the English equivalents the following words and word combinations.</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2. Answer the questions to the text.</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3. Fill in the blanks with the necessary words from the active vocabulary. </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4. Complete the following sentences.</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5. Put in the right order. The underlined word is the beginning of the sentence.</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6. Translate the following sentences into English.</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Home task: Reading an additional text on the topic </a:t>
            </a:r>
            <a:endParaRPr dirty="0" sz="2000" lang="uk-UA">
              <a:latin typeface="Calibri" panose="020F0502020204030204" pitchFamily="34" charset="0"/>
              <a:cs typeface="Calibri" panose="020F0502020204030204" pitchFamily="34" charset="0"/>
            </a:endParaRPr>
          </a:p>
          <a:p>
            <a:pPr indent="0" marL="0">
              <a:buNone/>
            </a:pP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30" name=""/>
        <p:cNvGrpSpPr/>
        <p:nvPr/>
      </p:nvGrpSpPr>
      <p:grpSpPr>
        <a:xfrm>
          <a:off x="0" y="0"/>
          <a:ext cx="0" cy="0"/>
          <a:chOff x="0" y="0"/>
          <a:chExt cx="0" cy="0"/>
        </a:xfrm>
      </p:grpSpPr>
      <p:sp>
        <p:nvSpPr>
          <p:cNvPr id="1048595" name="Объект 2"/>
          <p:cNvSpPr>
            <a:spLocks noGrp="1"/>
          </p:cNvSpPr>
          <p:nvPr>
            <p:ph idx="1"/>
          </p:nvPr>
        </p:nvSpPr>
        <p:spPr>
          <a:xfrm>
            <a:off x="0" y="0"/>
            <a:ext cx="12192000" cy="6858000"/>
          </a:xfrm>
        </p:spPr>
        <p:txBody>
          <a:bodyPr bIns="720000" lIns="720000" rIns="720000" tIns="720000">
            <a:normAutofit/>
          </a:bodyPr>
          <a:p>
            <a:pPr indent="0" marL="0">
              <a:buNone/>
            </a:pPr>
            <a:r>
              <a:rPr b="1" sz="2000" lang="en-US" noProof="1" smtClean="0">
                <a:latin typeface="Calibri" panose="020F0502020204030204" pitchFamily="34" charset="0"/>
                <a:cs typeface="Calibri" panose="020F0502020204030204" pitchFamily="34" charset="0"/>
              </a:rPr>
              <a:t>Хід заняття (Procedure)</a:t>
            </a:r>
          </a:p>
          <a:p>
            <a:pPr indent="0" marL="0">
              <a:buNone/>
            </a:pPr>
            <a:r>
              <a:rPr b="1" sz="2000" lang="en-US" noProof="1" smtClean="0">
                <a:latin typeface="Calibri" panose="020F0502020204030204" pitchFamily="34" charset="0"/>
                <a:cs typeface="Calibri" panose="020F0502020204030204" pitchFamily="34" charset="0"/>
              </a:rPr>
              <a:t> </a:t>
            </a:r>
            <a:endParaRPr sz="2000" lang="en-US" noProof="1" smtClean="0">
              <a:latin typeface="Calibri" panose="020F0502020204030204" pitchFamily="34" charset="0"/>
              <a:cs typeface="Calibri" panose="020F0502020204030204" pitchFamily="34" charset="0"/>
            </a:endParaRPr>
          </a:p>
          <a:p>
            <a:pPr indent="0" marL="0">
              <a:buNone/>
            </a:pPr>
            <a:r>
              <a:rPr sz="2000" lang="en-US" noProof="1" smtClean="0">
                <a:latin typeface="Calibri" panose="020F0502020204030204" pitchFamily="34" charset="0"/>
                <a:cs typeface="Calibri" panose="020F0502020204030204" pitchFamily="34" charset="0"/>
              </a:rPr>
              <a:t>1.Learn the new words and word combinations.</a:t>
            </a:r>
          </a:p>
          <a:p>
            <a:pPr indent="0" marL="0">
              <a:buNone/>
            </a:pPr>
            <a:r>
              <a:rPr sz="2000" lang="en-US" noProof="1" smtClean="0">
                <a:latin typeface="Calibri" panose="020F0502020204030204" pitchFamily="34" charset="0"/>
                <a:cs typeface="Calibri" panose="020F0502020204030204" pitchFamily="34" charset="0"/>
              </a:rPr>
              <a:t>2.Make some questions on the text.</a:t>
            </a:r>
          </a:p>
          <a:p>
            <a:pPr indent="0" marL="0">
              <a:buNone/>
            </a:pPr>
            <a:r>
              <a:rPr sz="2000" lang="en-US" noProof="1" smtClean="0">
                <a:latin typeface="Calibri" panose="020F0502020204030204" pitchFamily="34" charset="0"/>
                <a:cs typeface="Calibri" panose="020F0502020204030204" pitchFamily="34" charset="0"/>
              </a:rPr>
              <a:t>3.Read the text and translate into Ukrainian in the written form.</a:t>
            </a:r>
          </a:p>
          <a:p>
            <a:pPr indent="0" marL="0">
              <a:buNone/>
            </a:pPr>
            <a:r>
              <a:rPr sz="2000" lang="en-US" noProof="1" smtClean="0">
                <a:latin typeface="Calibri" panose="020F0502020204030204" pitchFamily="34" charset="0"/>
                <a:cs typeface="Calibri" panose="020F0502020204030204" pitchFamily="34" charset="0"/>
              </a:rPr>
              <a:t>4. Make summery of the text in English.</a:t>
            </a:r>
          </a:p>
          <a:p>
            <a:pPr indent="0" marL="0">
              <a:buNone/>
            </a:pPr>
            <a:endParaRPr sz="2000" lang="en-US" noProof="1" smtClean="0">
              <a:latin typeface="Calibri" panose="020F0502020204030204" pitchFamily="34" charset="0"/>
              <a:cs typeface="Calibri" panose="020F0502020204030204" pitchFamily="34" charset="0"/>
            </a:endParaRPr>
          </a:p>
          <a:p>
            <a:pPr indent="0" marL="0">
              <a:buNone/>
            </a:pPr>
            <a:r>
              <a:rPr sz="2000" lang="en-US" noProof="1" smtClean="0">
                <a:latin typeface="Calibri" panose="020F0502020204030204" pitchFamily="34" charset="0"/>
                <a:cs typeface="Calibri" panose="020F0502020204030204" pitchFamily="34" charset="0"/>
              </a:rPr>
              <a:t>Corporate culture refers to the beliefs and behaviours which determine how a company’s management and employees interact and handle outside business transactions. Very often corporate culture is implied, not expressly defined, and develops organically over time from the cumulative traits of the people the company hires. A company’s culture is reflected in its business hours, dress code, office setup, turnover, employee benefits, hiring decisions, treatment of customers, client satisfaction and many other aspects of </a:t>
            </a:r>
            <a:r>
              <a:rPr sz="2000" lang="en-US" noProof="1" smtClean="0">
                <a:latin typeface="Calibri" panose="020F0502020204030204" pitchFamily="34" charset="0"/>
                <a:cs typeface="Calibri" panose="020F0502020204030204" pitchFamily="34" charset="0"/>
              </a:rPr>
              <a:t>operations</a:t>
            </a:r>
            <a:r>
              <a:rPr sz="2000" lang="en-US" noProof="1" smtClean="0">
                <a:latin typeface="Calibri" panose="020F0502020204030204" pitchFamily="34" charset="0"/>
                <a:cs typeface="Calibri" panose="020F0502020204030204" pitchFamily="34" charset="0"/>
              </a:rPr>
              <a:t>.</a:t>
            </a:r>
            <a:endParaRPr sz="2000" lang="en-US" noProof="1" smtClean="0">
              <a:latin typeface="Calibri" panose="020F0502020204030204" pitchFamily="34" charset="0"/>
              <a:cs typeface="Calibri" panose="020F0502020204030204"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31" name=""/>
        <p:cNvGrpSpPr/>
        <p:nvPr/>
      </p:nvGrpSpPr>
      <p:grpSpPr>
        <a:xfrm>
          <a:off x="0" y="0"/>
          <a:ext cx="0" cy="0"/>
          <a:chOff x="0" y="0"/>
          <a:chExt cx="0" cy="0"/>
        </a:xfrm>
      </p:grpSpPr>
      <p:sp>
        <p:nvSpPr>
          <p:cNvPr id="1048596" name="Объект 2"/>
          <p:cNvSpPr>
            <a:spLocks noGrp="1"/>
          </p:cNvSpPr>
          <p:nvPr>
            <p:ph idx="1"/>
          </p:nvPr>
        </p:nvSpPr>
        <p:spPr>
          <a:xfrm>
            <a:off x="0" y="0"/>
            <a:ext cx="12192000" cy="6858000"/>
          </a:xfrm>
        </p:spPr>
        <p:txBody>
          <a:bodyPr bIns="720000" lIns="720000" rIns="720000" tIns="720000">
            <a:normAutofit fontScale="88889" lnSpcReduction="10000"/>
          </a:bodyPr>
          <a:p>
            <a:pPr algn="just" indent="0" marL="0">
              <a:spcBef>
                <a:spcPts val="0"/>
              </a:spcBef>
              <a:buNone/>
            </a:pPr>
            <a:r>
              <a:rPr dirty="0" lang="en-US"/>
              <a:t>Alphabet Inc. (GOOGL) is famous for its employee-friendly corporate culture. It explicitly defines itself as unconventional and offers perks such as flextime, telecommuting, tuition reimbursement, free employee lunches and on-site doctors. At its corporate headquarters in Mountain View, California, the company offers on-site services such as car washes, oil changes, fitness classes, massages and a hair stylist.</a:t>
            </a:r>
          </a:p>
          <a:p>
            <a:pPr algn="just" indent="0" marL="0">
              <a:spcBef>
                <a:spcPts val="0"/>
              </a:spcBef>
              <a:buNone/>
            </a:pPr>
            <a:r>
              <a:rPr dirty="0" lang="en-US"/>
              <a:t>Awareness of corporate or organizational culture in businesses and other institutions such as universities emerged in the 1960s. The term corporate culture developed in the early 1980s and became widely known by the 1990s. Corporate culture was used during those periods by managers, sociologists and other academics to describe the character of a company. This included generalized </a:t>
            </a:r>
            <a:r>
              <a:rPr dirty="0" lang="en-US" err="1"/>
              <a:t>behaviours</a:t>
            </a:r>
            <a:r>
              <a:rPr dirty="0" lang="en-US"/>
              <a:t> and beliefs, company- wide value systems, management strategies, employee communication and relations, work environment and attitude. Corporate culture would go on to include company origin myths via charismatic CEOs, as well as visual symbols such as logos and trademarks.</a:t>
            </a:r>
          </a:p>
          <a:p>
            <a:pPr algn="just" indent="0" marL="0">
              <a:spcBef>
                <a:spcPts val="0"/>
              </a:spcBef>
              <a:buNone/>
            </a:pPr>
            <a:r>
              <a:rPr dirty="0" lang="en-US"/>
              <a:t>By 2015 corporate culture was not only created by the founders, management and employees of a company, but also influenced by national traditions and cultures, company products and size, economic trends and international trade.</a:t>
            </a:r>
          </a:p>
          <a:p>
            <a:pPr algn="just" indent="0" marL="0">
              <a:spcBef>
                <a:spcPts val="0"/>
              </a:spcBef>
              <a:buNone/>
            </a:pPr>
            <a:r>
              <a:rPr dirty="0" lang="en-US"/>
              <a:t>There is a variety of terms that relate to companies affected by multiple cultures, especially in the wake of </a:t>
            </a:r>
            <a:r>
              <a:rPr dirty="0" lang="en-US" err="1"/>
              <a:t>globalisation</a:t>
            </a:r>
            <a:r>
              <a:rPr dirty="0" lang="en-US"/>
              <a:t> and the increased international interaction of today’s business environment. As such, the term “cross culture” refers to “the interaction of people from different backgrounds in the business world”; culture shock refers to the confusion or anxiety people experience when conducting business in a different society than their own; and reverse culture shock is often experienced by people who spend lengthy times abroad for business and have difficulty readjusting upon their return. To create positive cross-culture experiences and facilitate a more cohesive and productive corporate culture, companies often devote in-depth resources to combating the occurrence of the above, including specialized training that improves cross-culture business interactions.</a:t>
            </a:r>
            <a:endParaRPr dirty="0" lang="uk-UA"/>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32" name=""/>
        <p:cNvGrpSpPr/>
        <p:nvPr/>
      </p:nvGrpSpPr>
      <p:grpSpPr>
        <a:xfrm>
          <a:off x="0" y="0"/>
          <a:ext cx="0" cy="0"/>
          <a:chOff x="0" y="0"/>
          <a:chExt cx="0" cy="0"/>
        </a:xfrm>
      </p:grpSpPr>
      <p:sp>
        <p:nvSpPr>
          <p:cNvPr id="1048597" name="Объект 2"/>
          <p:cNvSpPr>
            <a:spLocks noGrp="1"/>
          </p:cNvSpPr>
          <p:nvPr>
            <p:ph idx="1"/>
          </p:nvPr>
        </p:nvSpPr>
        <p:spPr>
          <a:xfrm>
            <a:off x="0" y="0"/>
            <a:ext cx="12192000" cy="6858000"/>
          </a:xfrm>
        </p:spPr>
        <p:txBody>
          <a:bodyPr bIns="720000" lIns="720000" rIns="720000" tIns="720000">
            <a:normAutofit/>
          </a:bodyPr>
          <a:p>
            <a:pPr indent="0" marL="0">
              <a:buNone/>
            </a:pPr>
            <a:r>
              <a:rPr dirty="0" lang="en-US">
                <a:latin typeface="Calibri" panose="020F0502020204030204" pitchFamily="34" charset="0"/>
                <a:cs typeface="Calibri" panose="020F0502020204030204" pitchFamily="34" charset="0"/>
              </a:rPr>
              <a:t>Just as national cultures can influence and shape a corporate culture, so does a company’s management strategy. In top companies of the twenty-first century, such as Google, Apple Inc. (AAPL) and Netflix Inc. (NFLX), less traditional management strategies which include fostering creativity, collective problem solving and greater employee freedom have been the norm. It has been argued that this is also the key to these companies’ success. Progressive policies such as comprehensive employee benefits and alternatives to hierarchical leadership – even doing away with closed offices and cubicles – are a trend that reflect a more tech-conscious and modern generation. This trend marks a turning away from aggressive, individualistic and high-risk corporate cultures such as that of former energy company Enron</a:t>
            </a:r>
            <a:r>
              <a:rPr dirty="0" lang="en-US" smtClean="0">
                <a:latin typeface="Calibri" panose="020F0502020204030204" pitchFamily="34" charset="0"/>
                <a:cs typeface="Calibri" panose="020F0502020204030204" pitchFamily="34" charset="0"/>
              </a:rPr>
              <a:t>.</a:t>
            </a:r>
            <a:endParaRPr dirty="0" lang="uk-UA" smtClean="0">
              <a:latin typeface="Calibri" panose="020F0502020204030204" pitchFamily="34" charset="0"/>
              <a:cs typeface="Calibri" panose="020F0502020204030204" pitchFamily="34" charset="0"/>
            </a:endParaRPr>
          </a:p>
          <a:p>
            <a:pPr indent="0" marL="0">
              <a:buNone/>
            </a:pPr>
            <a:endParaRPr dirty="0" lang="en-US">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Discussion questions</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b="1"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The notion of corporate culture.</a:t>
            </a:r>
          </a:p>
          <a:p>
            <a:pPr indent="0" marL="0">
              <a:buNone/>
            </a:pPr>
            <a:r>
              <a:rPr dirty="0" lang="en-US">
                <a:latin typeface="Calibri" panose="020F0502020204030204" pitchFamily="34" charset="0"/>
                <a:cs typeface="Calibri" panose="020F0502020204030204" pitchFamily="34" charset="0"/>
              </a:rPr>
              <a:t>2. Unconventional corporate culture.</a:t>
            </a:r>
          </a:p>
          <a:p>
            <a:pPr indent="0" marL="0">
              <a:buNone/>
            </a:pPr>
            <a:r>
              <a:rPr dirty="0" lang="en-US">
                <a:latin typeface="Calibri" panose="020F0502020204030204" pitchFamily="34" charset="0"/>
                <a:cs typeface="Calibri" panose="020F0502020204030204" pitchFamily="34" charset="0"/>
              </a:rPr>
              <a:t>3. History of corporate culture.</a:t>
            </a:r>
          </a:p>
          <a:p>
            <a:pPr indent="0" marL="0">
              <a:buNone/>
            </a:pPr>
            <a:r>
              <a:rPr dirty="0" lang="en-US">
                <a:latin typeface="Calibri" panose="020F0502020204030204" pitchFamily="34" charset="0"/>
                <a:cs typeface="Calibri" panose="020F0502020204030204" pitchFamily="34" charset="0"/>
              </a:rPr>
              <a:t>4. Globalization and internationalization in culture development.</a:t>
            </a:r>
          </a:p>
          <a:p>
            <a:pPr indent="0" marL="0">
              <a:buNone/>
            </a:pPr>
            <a:r>
              <a:rPr dirty="0" lang="en-US">
                <a:latin typeface="Calibri" panose="020F0502020204030204" pitchFamily="34" charset="0"/>
                <a:cs typeface="Calibri" panose="020F0502020204030204" pitchFamily="34" charset="0"/>
              </a:rPr>
              <a:t>5. Examples of contemporary corporate cultures.</a:t>
            </a:r>
          </a:p>
          <a:p>
            <a:pPr indent="0" marL="0">
              <a:buNone/>
            </a:pPr>
            <a:r>
              <a:rPr dirty="0" lang="en-US">
                <a:latin typeface="Calibri" panose="020F0502020204030204" pitchFamily="34" charset="0"/>
                <a:cs typeface="Calibri" panose="020F0502020204030204" pitchFamily="34" charset="0"/>
              </a:rPr>
              <a:t>6. Characteristics of successful corporate cultures</a:t>
            </a:r>
          </a:p>
          <a:p>
            <a:pPr indent="0" marL="0">
              <a:buNone/>
            </a:pPr>
            <a:r>
              <a:rPr dirty="0" lang="en-US">
                <a:latin typeface="Calibri" panose="020F0502020204030204" pitchFamily="34" charset="0"/>
                <a:cs typeface="Calibri" panose="020F0502020204030204" pitchFamily="34" charset="0"/>
              </a:rPr>
              <a:t>7. </a:t>
            </a:r>
            <a:r>
              <a:rPr dirty="0" lang="en-US" err="1">
                <a:latin typeface="Calibri" panose="020F0502020204030204" pitchFamily="34" charset="0"/>
                <a:cs typeface="Calibri" panose="020F0502020204030204" pitchFamily="34" charset="0"/>
              </a:rPr>
              <a:t>Categorisation</a:t>
            </a:r>
            <a:r>
              <a:rPr dirty="0" lang="en-US">
                <a:latin typeface="Calibri" panose="020F0502020204030204" pitchFamily="34" charset="0"/>
                <a:cs typeface="Calibri" panose="020F0502020204030204" pitchFamily="34" charset="0"/>
              </a:rPr>
              <a:t> of corporate culture.</a:t>
            </a:r>
          </a:p>
          <a:p>
            <a:pPr indent="0" marL="0">
              <a:buNone/>
            </a:pPr>
            <a:r>
              <a:rPr dirty="0" lang="en-US">
                <a:latin typeface="Calibri" panose="020F0502020204030204" pitchFamily="34" charset="0"/>
                <a:cs typeface="Calibri" panose="020F0502020204030204" pitchFamily="34" charset="0"/>
              </a:rPr>
              <a:t>8. Team-first corporate culture</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33" name=""/>
        <p:cNvGrpSpPr/>
        <p:nvPr/>
      </p:nvGrpSpPr>
      <p:grpSpPr>
        <a:xfrm>
          <a:off x="0" y="0"/>
          <a:ext cx="0" cy="0"/>
          <a:chOff x="0" y="0"/>
          <a:chExt cx="0" cy="0"/>
        </a:xfrm>
      </p:grpSpPr>
      <p:sp>
        <p:nvSpPr>
          <p:cNvPr id="1048598" name="Объект 2"/>
          <p:cNvSpPr>
            <a:spLocks noGrp="1"/>
          </p:cNvSpPr>
          <p:nvPr>
            <p:ph idx="1"/>
          </p:nvPr>
        </p:nvSpPr>
        <p:spPr>
          <a:xfrm>
            <a:off x="0" y="0"/>
            <a:ext cx="12192000" cy="6858000"/>
          </a:xfrm>
        </p:spPr>
        <p:txBody>
          <a:bodyPr bIns="720000" lIns="720000" rIns="720000" tIns="720000">
            <a:normAutofit/>
          </a:bodyPr>
          <a:p>
            <a:pPr indent="0" marL="0">
              <a:buNone/>
            </a:pPr>
            <a:r>
              <a:rPr dirty="0" lang="en-US">
                <a:latin typeface="Calibri" panose="020F0502020204030204" pitchFamily="34" charset="0"/>
                <a:cs typeface="Calibri" panose="020F0502020204030204" pitchFamily="34" charset="0"/>
              </a:rPr>
              <a:t>9. Elite corporate culture.</a:t>
            </a:r>
          </a:p>
          <a:p>
            <a:pPr indent="0" marL="0">
              <a:buNone/>
            </a:pPr>
            <a:r>
              <a:rPr dirty="0" lang="en-US">
                <a:latin typeface="Calibri" panose="020F0502020204030204" pitchFamily="34" charset="0"/>
                <a:cs typeface="Calibri" panose="020F0502020204030204" pitchFamily="34" charset="0"/>
              </a:rPr>
              <a:t>10. Horizontal corporate culture.</a:t>
            </a:r>
          </a:p>
          <a:p>
            <a:pPr indent="0" marL="0">
              <a:buNone/>
            </a:pPr>
            <a:r>
              <a:rPr dirty="0" lang="en-US">
                <a:latin typeface="Calibri" panose="020F0502020204030204" pitchFamily="34" charset="0"/>
                <a:cs typeface="Calibri" panose="020F0502020204030204" pitchFamily="34" charset="0"/>
              </a:rPr>
              <a:t>11. Conventional corporate culture.</a:t>
            </a:r>
          </a:p>
          <a:p>
            <a:pPr indent="0" marL="0">
              <a:buNone/>
            </a:pPr>
            <a:r>
              <a:rPr dirty="0" lang="en-US">
                <a:latin typeface="Calibri" panose="020F0502020204030204" pitchFamily="34" charset="0"/>
                <a:cs typeface="Calibri" panose="020F0502020204030204" pitchFamily="34" charset="0"/>
              </a:rPr>
              <a:t>12. Progressive corporate culture.</a:t>
            </a:r>
          </a:p>
          <a:p>
            <a:pPr indent="0" marL="0">
              <a:buNone/>
            </a:pPr>
            <a:endParaRPr dirty="0" lang="en-US">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Text </a:t>
            </a:r>
            <a:r>
              <a:rPr b="1" dirty="0" lang="en-US" smtClean="0">
                <a:latin typeface="Calibri" panose="020F0502020204030204" pitchFamily="34" charset="0"/>
                <a:cs typeface="Calibri" panose="020F0502020204030204" pitchFamily="34" charset="0"/>
              </a:rPr>
              <a:t>1</a:t>
            </a:r>
            <a:endParaRPr b="1" dirty="0" lang="uk-UA" smtClean="0">
              <a:latin typeface="Calibri" panose="020F0502020204030204" pitchFamily="34" charset="0"/>
              <a:cs typeface="Calibri" panose="020F0502020204030204" pitchFamily="34" charset="0"/>
            </a:endParaRPr>
          </a:p>
          <a:p>
            <a:pPr indent="0" marL="0">
              <a:buNone/>
            </a:pPr>
            <a:endParaRPr b="1"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a)	boundaries</a:t>
            </a:r>
          </a:p>
          <a:p>
            <a:pPr indent="0" marL="0">
              <a:buNone/>
            </a:pPr>
            <a:r>
              <a:rPr dirty="0" lang="en-US">
                <a:latin typeface="Calibri" panose="020F0502020204030204" pitchFamily="34" charset="0"/>
                <a:cs typeface="Calibri" panose="020F0502020204030204" pitchFamily="34" charset="0"/>
              </a:rPr>
              <a:t>b)	advantage</a:t>
            </a:r>
          </a:p>
          <a:p>
            <a:pPr indent="0" marL="0">
              <a:buNone/>
            </a:pPr>
            <a:r>
              <a:rPr dirty="0" lang="en-US">
                <a:latin typeface="Calibri" panose="020F0502020204030204" pitchFamily="34" charset="0"/>
                <a:cs typeface="Calibri" panose="020F0502020204030204" pitchFamily="34" charset="0"/>
              </a:rPr>
              <a:t>c)	engineering</a:t>
            </a:r>
          </a:p>
          <a:p>
            <a:pPr indent="0" marL="0">
              <a:buNone/>
            </a:pPr>
            <a:r>
              <a:rPr dirty="0" lang="en-US">
                <a:latin typeface="Calibri" panose="020F0502020204030204" pitchFamily="34" charset="0"/>
                <a:cs typeface="Calibri" panose="020F0502020204030204" pitchFamily="34" charset="0"/>
              </a:rPr>
              <a:t>d)	processes</a:t>
            </a:r>
          </a:p>
          <a:p>
            <a:pPr indent="0" marL="0">
              <a:buNone/>
            </a:pPr>
            <a:r>
              <a:rPr dirty="0" lang="en-US">
                <a:latin typeface="Calibri" panose="020F0502020204030204" pitchFamily="34" charset="0"/>
                <a:cs typeface="Calibri" panose="020F0502020204030204" pitchFamily="34" charset="0"/>
              </a:rPr>
              <a:t>e)	modern</a:t>
            </a:r>
          </a:p>
          <a:p>
            <a:pPr indent="0" marL="0">
              <a:buNone/>
            </a:pPr>
            <a:r>
              <a:rPr dirty="0" lang="en-US">
                <a:latin typeface="Calibri" panose="020F0502020204030204" pitchFamily="34" charset="0"/>
                <a:cs typeface="Calibri" panose="020F0502020204030204" pitchFamily="34" charset="0"/>
              </a:rPr>
              <a:t>f)	power</a:t>
            </a:r>
          </a:p>
          <a:p>
            <a:pPr indent="0" marL="0">
              <a:buNone/>
            </a:pPr>
            <a:r>
              <a:rPr dirty="0" lang="en-US">
                <a:latin typeface="Calibri" panose="020F0502020204030204" pitchFamily="34" charset="0"/>
                <a:cs typeface="Calibri" panose="020F0502020204030204" pitchFamily="34" charset="0"/>
              </a:rPr>
              <a:t>g)	test</a:t>
            </a:r>
          </a:p>
          <a:p>
            <a:pPr indent="0" marL="0">
              <a:buNone/>
            </a:pPr>
            <a:r>
              <a:rPr dirty="0" lang="en-US">
                <a:latin typeface="Calibri" panose="020F0502020204030204" pitchFamily="34" charset="0"/>
                <a:cs typeface="Calibri" panose="020F0502020204030204" pitchFamily="34" charset="0"/>
              </a:rPr>
              <a:t>h)	methods</a:t>
            </a:r>
          </a:p>
          <a:p>
            <a:pPr indent="0" marL="0">
              <a:buNone/>
            </a:pPr>
            <a:r>
              <a:rPr dirty="0" lang="en-US" err="1">
                <a:latin typeface="Calibri" panose="020F0502020204030204" pitchFamily="34" charset="0"/>
                <a:cs typeface="Calibri" panose="020F0502020204030204" pitchFamily="34" charset="0"/>
              </a:rPr>
              <a:t>i</a:t>
            </a:r>
            <a:r>
              <a:rPr dirty="0" lang="en-US">
                <a:latin typeface="Calibri" panose="020F0502020204030204" pitchFamily="34" charset="0"/>
                <a:cs typeface="Calibri" panose="020F0502020204030204" pitchFamily="34" charset="0"/>
              </a:rPr>
              <a:t>)	properties</a:t>
            </a:r>
          </a:p>
          <a:p>
            <a:pPr indent="0" marL="0">
              <a:buNone/>
            </a:pPr>
            <a:r>
              <a:rPr dirty="0" lang="en-US">
                <a:latin typeface="Calibri" panose="020F0502020204030204" pitchFamily="34" charset="0"/>
                <a:cs typeface="Calibri" panose="020F0502020204030204" pitchFamily="34" charset="0"/>
              </a:rPr>
              <a:t>j)	steel</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34" name=""/>
        <p:cNvGrpSpPr/>
        <p:nvPr/>
      </p:nvGrpSpPr>
      <p:grpSpPr>
        <a:xfrm>
          <a:off x="0" y="0"/>
          <a:ext cx="0" cy="0"/>
          <a:chOff x="0" y="0"/>
          <a:chExt cx="0" cy="0"/>
        </a:xfrm>
      </p:grpSpPr>
      <p:sp>
        <p:nvSpPr>
          <p:cNvPr id="1048599" name="Объект 2"/>
          <p:cNvSpPr>
            <a:spLocks noGrp="1"/>
          </p:cNvSpPr>
          <p:nvPr>
            <p:ph idx="1"/>
          </p:nvPr>
        </p:nvSpPr>
        <p:spPr>
          <a:xfrm>
            <a:off x="0" y="133350"/>
            <a:ext cx="12192000" cy="6724650"/>
          </a:xfrm>
        </p:spPr>
        <p:txBody>
          <a:bodyPr bIns="720000" lIns="720000" rIns="720000" tIns="720000">
            <a:normAutofit/>
          </a:bodyPr>
          <a:p>
            <a:pPr algn="just" indent="0" marL="0">
              <a:buNone/>
            </a:pPr>
            <a:r>
              <a:rPr dirty="0" sz="2000" lang="en-US">
                <a:latin typeface="Calibri" panose="020F0502020204030204" pitchFamily="34" charset="0"/>
                <a:cs typeface="Calibri" panose="020F0502020204030204" pitchFamily="34" charset="0"/>
              </a:rPr>
              <a:t>Metals are one of the most widely used types of (1) materials. Some of their properties, e.g. elastic constants, can be directly related to the nature of the metallic bonds between the atoms. On the other hand, </a:t>
            </a:r>
            <a:r>
              <a:rPr dirty="0" sz="2000" lang="en-US" err="1">
                <a:latin typeface="Calibri" panose="020F0502020204030204" pitchFamily="34" charset="0"/>
                <a:cs typeface="Calibri" panose="020F0502020204030204" pitchFamily="34" charset="0"/>
              </a:rPr>
              <a:t>macroand</a:t>
            </a:r>
            <a:r>
              <a:rPr dirty="0" sz="2000" lang="en-US">
                <a:latin typeface="Calibri" panose="020F0502020204030204" pitchFamily="34" charset="0"/>
                <a:cs typeface="Calibri" panose="020F0502020204030204" pitchFamily="34" charset="0"/>
              </a:rPr>
              <a:t> microstructural features of metals, such as point defects, dislocations, grain (2), and second phase particles, control their yield, flow, and fracture stress. Images of microstructural elements can be obtained by (3) imaging techniques. Modern computer aided (4) can be further used to obtain a quantitative description of these microstructures.</a:t>
            </a:r>
          </a:p>
          <a:p>
            <a:pPr algn="just" indent="0" marL="0">
              <a:buNone/>
            </a:pPr>
            <a:r>
              <a:rPr dirty="0" sz="2000" lang="en-US">
                <a:latin typeface="Calibri" panose="020F0502020204030204" pitchFamily="34" charset="0"/>
                <a:cs typeface="Calibri" panose="020F0502020204030204" pitchFamily="34" charset="0"/>
              </a:rPr>
              <a:t>These methods take (5) of the progress made in recent years in the field of image processing, mathematical morphology and quantitative stereology. Quantitative description of the microstructures are used for modeling (6) taking place under the action of applied load at a given temperature and (7) (service) environment. These model considerations can be illustrated on the example of an austenitic stainless (8), which is an important material for (9) generating and chemical industry.</a:t>
            </a:r>
          </a:p>
          <a:p>
            <a:pPr algn="just" indent="0" marL="0">
              <a:buNone/>
            </a:pPr>
            <a:r>
              <a:rPr dirty="0" sz="2000" lang="en-US">
                <a:latin typeface="Calibri" panose="020F0502020204030204" pitchFamily="34" charset="0"/>
                <a:cs typeface="Calibri" panose="020F0502020204030204" pitchFamily="34" charset="0"/>
              </a:rPr>
              <a:t>Reports recently published also show that properties of materials can be significantly modified by the effect of free surface. Examples of such situations include environmental effect on the mechanical (10) of materials. Data for an austenitic stainless steel is used to discuss contribution of the free surface to the mechanical properties of metals.</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35" name=""/>
        <p:cNvGrpSpPr/>
        <p:nvPr/>
      </p:nvGrpSpPr>
      <p:grpSpPr>
        <a:xfrm>
          <a:off x="0" y="0"/>
          <a:ext cx="0" cy="0"/>
          <a:chOff x="0" y="0"/>
          <a:chExt cx="0" cy="0"/>
        </a:xfrm>
      </p:grpSpPr>
      <p:sp>
        <p:nvSpPr>
          <p:cNvPr id="1048600" name="Объект 2"/>
          <p:cNvSpPr>
            <a:spLocks noGrp="1"/>
          </p:cNvSpPr>
          <p:nvPr>
            <p:ph idx="1"/>
          </p:nvPr>
        </p:nvSpPr>
        <p:spPr>
          <a:xfrm>
            <a:off x="0" y="0"/>
            <a:ext cx="12192000" cy="6858000"/>
          </a:xfrm>
        </p:spPr>
        <p:txBody>
          <a:bodyPr bIns="720000" lIns="720000" rIns="720000" tIns="720000">
            <a:normAutofit/>
          </a:bodyPr>
          <a:p>
            <a:pPr indent="0" marL="0">
              <a:buNone/>
            </a:pPr>
            <a:r>
              <a:rPr b="1" dirty="0" lang="en-US">
                <a:latin typeface="Calibri" panose="020F0502020204030204" pitchFamily="34" charset="0"/>
                <a:cs typeface="Calibri" panose="020F0502020204030204" pitchFamily="34" charset="0"/>
              </a:rPr>
              <a:t>5) Put the verb into the correct form</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b="1"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I didn’t see you. If  </a:t>
            </a:r>
            <a:r>
              <a:rPr dirty="0" i="1" lang="en-US">
                <a:latin typeface="Calibri" panose="020F0502020204030204" pitchFamily="34" charset="0"/>
                <a:cs typeface="Calibri" panose="020F0502020204030204" pitchFamily="34" charset="0"/>
              </a:rPr>
              <a:t>I’d seen</a:t>
            </a:r>
            <a:r>
              <a:rPr dirty="0" lang="en-US">
                <a:latin typeface="Calibri" panose="020F0502020204030204" pitchFamily="34" charset="0"/>
                <a:cs typeface="Calibri" panose="020F0502020204030204" pitchFamily="34" charset="0"/>
              </a:rPr>
              <a:t>	(I / see) </a:t>
            </a:r>
            <a:r>
              <a:rPr dirty="0" lang="en-US" smtClean="0">
                <a:latin typeface="Calibri" panose="020F0502020204030204" pitchFamily="34" charset="0"/>
                <a:cs typeface="Calibri" panose="020F0502020204030204" pitchFamily="34" charset="0"/>
              </a:rPr>
              <a:t>you,</a:t>
            </a:r>
            <a:r>
              <a:rPr dirty="0" lang="uk-UA" smtClean="0">
                <a:latin typeface="Calibri" panose="020F0502020204030204" pitchFamily="34" charset="0"/>
                <a:cs typeface="Calibri" panose="020F0502020204030204" pitchFamily="34" charset="0"/>
              </a:rPr>
              <a:t> </a:t>
            </a:r>
            <a:r>
              <a:rPr dirty="0" i="1" lang="en-US" smtClean="0">
                <a:latin typeface="Calibri" panose="020F0502020204030204" pitchFamily="34" charset="0"/>
                <a:cs typeface="Calibri" panose="020F0502020204030204" pitchFamily="34" charset="0"/>
              </a:rPr>
              <a:t>I </a:t>
            </a:r>
            <a:r>
              <a:rPr dirty="0" i="1" lang="en-US">
                <a:latin typeface="Calibri" panose="020F0502020204030204" pitchFamily="34" charset="0"/>
                <a:cs typeface="Calibri" panose="020F0502020204030204" pitchFamily="34" charset="0"/>
              </a:rPr>
              <a:t>would have said</a:t>
            </a:r>
            <a:r>
              <a:rPr dirty="0" lang="en-US">
                <a:latin typeface="Calibri" panose="020F0502020204030204" pitchFamily="34" charset="0"/>
                <a:cs typeface="Calibri" panose="020F0502020204030204" pitchFamily="34" charset="0"/>
              </a:rPr>
              <a:t>	(I / say) hello.</a:t>
            </a:r>
          </a:p>
          <a:p>
            <a:pPr indent="0" marL="0">
              <a:buNone/>
            </a:pPr>
            <a:r>
              <a:rPr dirty="0" lang="en-US">
                <a:latin typeface="Calibri" panose="020F0502020204030204" pitchFamily="34" charset="0"/>
                <a:cs typeface="Calibri" panose="020F0502020204030204" pitchFamily="34" charset="0"/>
              </a:rPr>
              <a:t>2 Sarah got to the station just in time to catch her train to the airport. If</a:t>
            </a:r>
          </a:p>
          <a:p>
            <a:pPr indent="0" marL="0">
              <a:buNone/>
            </a:pPr>
            <a:r>
              <a:rPr dirty="0" lang="en-US">
                <a:latin typeface="Calibri" panose="020F0502020204030204" pitchFamily="34" charset="0"/>
                <a:cs typeface="Calibri" panose="020F0502020204030204" pitchFamily="34" charset="0"/>
              </a:rPr>
              <a:t>(she / miss) the train,</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(she / miss) her flight too.</a:t>
            </a:r>
          </a:p>
          <a:p>
            <a:pPr indent="0" marL="0">
              <a:buNone/>
            </a:pPr>
            <a:r>
              <a:rPr dirty="0" lang="en-US">
                <a:latin typeface="Calibri" panose="020F0502020204030204" pitchFamily="34" charset="0"/>
                <a:cs typeface="Calibri" panose="020F0502020204030204" pitchFamily="34" charset="0"/>
              </a:rPr>
              <a:t>3 Thanks for reminding me about Lisa’s birthday.</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(I / forget)</a:t>
            </a:r>
          </a:p>
          <a:p>
            <a:pPr indent="0" marL="0">
              <a:buNone/>
            </a:pPr>
            <a:r>
              <a:rPr dirty="0" lang="en-US">
                <a:latin typeface="Calibri" panose="020F0502020204030204" pitchFamily="34" charset="0"/>
                <a:cs typeface="Calibri" panose="020F0502020204030204" pitchFamily="34" charset="0"/>
              </a:rPr>
              <a:t>if</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(you / not / remind) me.</a:t>
            </a:r>
          </a:p>
          <a:p>
            <a:pPr indent="0" marL="0">
              <a:buNone/>
            </a:pPr>
            <a:r>
              <a:rPr dirty="0" lang="en-US">
                <a:latin typeface="Calibri" panose="020F0502020204030204" pitchFamily="34" charset="0"/>
                <a:cs typeface="Calibri" panose="020F0502020204030204" pitchFamily="34" charset="0"/>
              </a:rPr>
              <a:t>4 I didn’t have your email address, so I couldn’t contact you. If</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(I / have) your email address</a:t>
            </a:r>
            <a:r>
              <a:rPr dirty="0" lang="en-US" smtClean="0">
                <a:latin typeface="Calibri" panose="020F0502020204030204" pitchFamily="34" charset="0"/>
                <a:cs typeface="Calibri" panose="020F0502020204030204" pitchFamily="34" charset="0"/>
              </a:rPr>
              <a:t>,</a:t>
            </a:r>
            <a:r>
              <a:rPr dirty="0" lang="uk-UA" u="sng" smtClean="0">
                <a:latin typeface="Calibri" panose="020F0502020204030204" pitchFamily="34" charset="0"/>
                <a:cs typeface="Calibri" panose="020F0502020204030204" pitchFamily="34" charset="0"/>
              </a:rPr>
              <a:t>	</a:t>
            </a:r>
            <a:r>
              <a:rPr dirty="0" lang="en-US" smtClean="0">
                <a:latin typeface="Calibri" panose="020F0502020204030204" pitchFamily="34" charset="0"/>
                <a:cs typeface="Calibri" panose="020F0502020204030204" pitchFamily="34" charset="0"/>
              </a:rPr>
              <a:t>(</a:t>
            </a:r>
            <a:r>
              <a:rPr dirty="0" lang="en-US">
                <a:latin typeface="Calibri" panose="020F0502020204030204" pitchFamily="34" charset="0"/>
                <a:cs typeface="Calibri" panose="020F0502020204030204" pitchFamily="34" charset="0"/>
              </a:rPr>
              <a:t>I / send) you an email.</a:t>
            </a:r>
          </a:p>
          <a:p>
            <a:pPr indent="0" marL="0">
              <a:buNone/>
            </a:pPr>
            <a:r>
              <a:rPr dirty="0" lang="en-US">
                <a:latin typeface="Calibri" panose="020F0502020204030204" pitchFamily="34" charset="0"/>
                <a:cs typeface="Calibri" panose="020F0502020204030204" pitchFamily="34" charset="0"/>
              </a:rPr>
              <a:t>5 Their trip was OK, but</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(they / enjoy) it more if the weather</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(be) better.</a:t>
            </a:r>
          </a:p>
          <a:p>
            <a:pPr indent="0" marL="0">
              <a:buNone/>
            </a:pPr>
            <a:r>
              <a:rPr dirty="0" lang="en-US">
                <a:latin typeface="Calibri" panose="020F0502020204030204" pitchFamily="34" charset="0"/>
                <a:cs typeface="Calibri" panose="020F0502020204030204" pitchFamily="34" charset="0"/>
              </a:rPr>
              <a:t>6 Sorry we’re late. Our taxi got stuck in the traffic.</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(it / be) quicker if</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(we / walk).</a:t>
            </a:r>
          </a:p>
          <a:p>
            <a:pPr indent="0" marL="0">
              <a:buNone/>
            </a:pPr>
            <a:r>
              <a:rPr dirty="0" lang="en-US">
                <a:latin typeface="Calibri" panose="020F0502020204030204" pitchFamily="34" charset="0"/>
                <a:cs typeface="Calibri" panose="020F0502020204030204" pitchFamily="34" charset="0"/>
              </a:rPr>
              <a:t>7 Why didn’t you tell me about your problem? If</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(you / tell) me</a:t>
            </a:r>
            <a:r>
              <a:rPr dirty="0" lang="en-US" smtClean="0">
                <a:latin typeface="Calibri" panose="020F0502020204030204" pitchFamily="34" charset="0"/>
                <a:cs typeface="Calibri" panose="020F0502020204030204" pitchFamily="34" charset="0"/>
              </a:rPr>
              <a:t>,</a:t>
            </a:r>
            <a:r>
              <a:rPr dirty="0" lang="en-US" u="sng"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(I / try) to help you.</a:t>
            </a:r>
          </a:p>
          <a:p>
            <a:pPr indent="0" marL="0">
              <a:buNone/>
            </a:pPr>
            <a:r>
              <a:rPr dirty="0" lang="en-US">
                <a:latin typeface="Calibri" panose="020F0502020204030204" pitchFamily="34" charset="0"/>
                <a:cs typeface="Calibri" panose="020F0502020204030204" pitchFamily="34" charset="0"/>
              </a:rPr>
              <a:t>8 I’m not tired. If</a:t>
            </a:r>
            <a:r>
              <a:rPr dirty="0" lang="en-US" u="sng">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(I / be) tired, I’d go home now.</a:t>
            </a:r>
          </a:p>
          <a:p>
            <a:pPr indent="0" marL="0">
              <a:buNone/>
            </a:pPr>
            <a:r>
              <a:rPr dirty="0" lang="en-US">
                <a:latin typeface="Calibri" panose="020F0502020204030204" pitchFamily="34" charset="0"/>
                <a:cs typeface="Calibri" panose="020F0502020204030204" pitchFamily="34" charset="0"/>
              </a:rPr>
              <a:t>9 I wasn’t tired last night. If</a:t>
            </a:r>
            <a:r>
              <a:rPr dirty="0" lang="en-US" u="sng">
                <a:latin typeface="Calibri" panose="020F0502020204030204" pitchFamily="34" charset="0"/>
                <a:cs typeface="Calibri" panose="020F0502020204030204" pitchFamily="34" charset="0"/>
              </a:rPr>
              <a:t>          </a:t>
            </a:r>
            <a:r>
              <a:rPr dirty="0" lang="uk-UA" u="sng" smtClean="0">
                <a:latin typeface="Calibri" panose="020F0502020204030204" pitchFamily="34" charset="0"/>
                <a:cs typeface="Calibri" panose="020F0502020204030204" pitchFamily="34" charset="0"/>
              </a:rPr>
              <a:t>		</a:t>
            </a:r>
            <a:r>
              <a:rPr dirty="0" lang="en-US" u="sng"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(I / be) tired, I would have gone home earlier.</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algn="ctr" blurRad="55880" dir="5400000" dist="15240" rotWithShape="0">
              <a:srgbClr val="000000">
                <a:alpha val="45000"/>
              </a:srgbClr>
            </a:outerShdw>
          </a:effectLst>
          <a:scene3d>
            <a:camera prst="orthographicFront">
              <a:rot lat="0" lon="0" rev="0"/>
            </a:camera>
            <a:lightRig dir="tl" rig="brightRoom"/>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theme>
</file>

<file path=ppt/theme/theme2.xml><?xml version="1.0" encoding="utf-8"?>
<a:theme xmlns:a="http://schemas.openxmlformats.org/drawingml/2006/main" name="Office 主题">
  <a:themeElements>
    <a:clrScheme name="Office">
      <a:dk1>
        <a:sysClr lastClr="000000" val="windowText"/>
      </a:dk1>
      <a:lt1>
        <a:sysClr lastClr="FFFFFF" val="window"/>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H Sarabun PSK"/>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TH Sarabun PSK"/>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algn="ctr" blurRad="57150" dir="5400000" dist="19050"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theme>
</file>

<file path=docProps/app.xml><?xml version="1.0" encoding="utf-8"?>
<Properties xmlns="http://schemas.openxmlformats.org/officeDocument/2006/extended-properties">
  <Application>Microsoft Office PowerPoint</Application>
  <ScaleCrop>0</ScaleCrop>
  <Company>SPecialiST RePack</Company>
  <LinksUpToDate>0</LinksUpToDate>
  <AppVersion>16.0000</AppVersion>
</Properties>
</file>

<file path=docProps/core.xml><?xml version="1.0" encoding="utf-8"?>
<cp:coreProperties xmlns:cp="http://schemas.openxmlformats.org/package/2006/metadata/core-properties" xmlns:dc="http://purl.org/dc/elements/1.1/" xmlns:dcterms="http://purl.org/dc/terms/" xmlns:xsi="http://www.w3.org/2001/XMLSchema-instance">
  <dc:title>Конспекти практичних занять з дисципліни «Ділова іноземна мова»  з галузі знань 14 Електрична інженерія, спеціальність 141 Електроенергетика, електротехніка та електромеханіка  Семестр 9 (30 годин)</dc:title>
  <dc:creator>Ваня Тищенко</dc:creator>
  <cp:lastModifiedBy>Ваня Тищенко</cp:lastModifiedBy>
  <dcterms:created xsi:type="dcterms:W3CDTF">2024-09-07T14:23:28Z</dcterms:created>
  <dcterms:modified xsi:type="dcterms:W3CDTF">2024-09-09T09:38:51Z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4ac31b4c7b0a4cfeb6f3a9380734e52c</vt:lpwstr>
  </property>
</Properties>
</file>