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1"/>
  </p:sldMasterIdLst>
  <p:notesMasterIdLst>
    <p:notesMasterId r:id="rId18"/>
  </p:notesMasterIdLst>
  <p:handoutMasterIdLst>
    <p:handoutMasterId r:id="rId19"/>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12192000" cy="6858000"/>
  <p:notesSz cx="6858000" cy="9144000"/>
  <p:defaultTextStyle>
    <a:defPPr rtl="0">
      <a:defRPr lang="ru-RU"/>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8603349-EAC8-5D64-D979-FEA856861EAC}" v="287" dt="2024-08-21T16:51:55.663"/>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983" autoAdjust="0"/>
    <p:restoredTop sz="96623" autoAdjust="0"/>
  </p:normalViewPr>
  <p:slideViewPr>
    <p:cSldViewPr snapToGrid="0">
      <p:cViewPr varScale="1">
        <p:scale>
          <a:sx n="117" d="100"/>
          <a:sy n="117" d="100"/>
        </p:scale>
        <p:origin x="126" y="234"/>
      </p:cViewPr>
      <p:guideLst/>
    </p:cSldViewPr>
  </p:slideViewPr>
  <p:notesTextViewPr>
    <p:cViewPr>
      <p:scale>
        <a:sx n="1" d="1"/>
        <a:sy n="1" d="1"/>
      </p:scale>
      <p:origin x="0" y="0"/>
    </p:cViewPr>
  </p:notesTextViewPr>
  <p:notesViewPr>
    <p:cSldViewPr snapToGrid="0">
      <p:cViewPr varScale="1">
        <p:scale>
          <a:sx n="93" d="100"/>
          <a:sy n="93" d="100"/>
        </p:scale>
        <p:origin x="3708" y="102"/>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microsoft.com/office/2015/10/relationships/revisionInfo" Target="revisionInfo.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6/11/relationships/changesInfo" Target="changesInfos/changesInfo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Vyacheslav Sukhan" userId="cc93cbb16f1026dd" providerId="Windows Live" clId="Web-{D8603349-EAC8-5D64-D979-FEA856861EAC}"/>
    <pc:docChg chg="addSld modSld">
      <pc:chgData name="Vyacheslav Sukhan" userId="cc93cbb16f1026dd" providerId="Windows Live" clId="Web-{D8603349-EAC8-5D64-D979-FEA856861EAC}" dt="2024-08-21T16:51:55.663" v="242" actId="20577"/>
      <pc:docMkLst>
        <pc:docMk/>
      </pc:docMkLst>
      <pc:sldChg chg="modSp">
        <pc:chgData name="Vyacheslav Sukhan" userId="cc93cbb16f1026dd" providerId="Windows Live" clId="Web-{D8603349-EAC8-5D64-D979-FEA856861EAC}" dt="2024-08-21T16:44:45.527" v="26" actId="20577"/>
        <pc:sldMkLst>
          <pc:docMk/>
          <pc:sldMk cId="1194440229" sldId="256"/>
        </pc:sldMkLst>
        <pc:spChg chg="mod">
          <ac:chgData name="Vyacheslav Sukhan" userId="cc93cbb16f1026dd" providerId="Windows Live" clId="Web-{D8603349-EAC8-5D64-D979-FEA856861EAC}" dt="2024-08-21T16:44:27.339" v="15" actId="20577"/>
          <ac:spMkLst>
            <pc:docMk/>
            <pc:sldMk cId="1194440229" sldId="256"/>
            <ac:spMk id="2" creationId="{00000000-0000-0000-0000-000000000000}"/>
          </ac:spMkLst>
        </pc:spChg>
        <pc:spChg chg="mod">
          <ac:chgData name="Vyacheslav Sukhan" userId="cc93cbb16f1026dd" providerId="Windows Live" clId="Web-{D8603349-EAC8-5D64-D979-FEA856861EAC}" dt="2024-08-21T16:44:45.527" v="26" actId="20577"/>
          <ac:spMkLst>
            <pc:docMk/>
            <pc:sldMk cId="1194440229" sldId="256"/>
            <ac:spMk id="3" creationId="{00000000-0000-0000-0000-000000000000}"/>
          </ac:spMkLst>
        </pc:spChg>
      </pc:sldChg>
      <pc:sldChg chg="modSp new">
        <pc:chgData name="Vyacheslav Sukhan" userId="cc93cbb16f1026dd" providerId="Windows Live" clId="Web-{D8603349-EAC8-5D64-D979-FEA856861EAC}" dt="2024-08-21T16:45:09.277" v="38" actId="1076"/>
        <pc:sldMkLst>
          <pc:docMk/>
          <pc:sldMk cId="1878476968" sldId="257"/>
        </pc:sldMkLst>
        <pc:spChg chg="mod">
          <ac:chgData name="Vyacheslav Sukhan" userId="cc93cbb16f1026dd" providerId="Windows Live" clId="Web-{D8603349-EAC8-5D64-D979-FEA856861EAC}" dt="2024-08-21T16:44:55.621" v="30" actId="1076"/>
          <ac:spMkLst>
            <pc:docMk/>
            <pc:sldMk cId="1878476968" sldId="257"/>
            <ac:spMk id="2" creationId="{B070AA69-14B6-A313-5579-ABE10EA65A40}"/>
          </ac:spMkLst>
        </pc:spChg>
        <pc:spChg chg="mod">
          <ac:chgData name="Vyacheslav Sukhan" userId="cc93cbb16f1026dd" providerId="Windows Live" clId="Web-{D8603349-EAC8-5D64-D979-FEA856861EAC}" dt="2024-08-21T16:45:09.277" v="38" actId="1076"/>
          <ac:spMkLst>
            <pc:docMk/>
            <pc:sldMk cId="1878476968" sldId="257"/>
            <ac:spMk id="3" creationId="{CBC80054-E950-3E00-6358-743B462E99EE}"/>
          </ac:spMkLst>
        </pc:spChg>
      </pc:sldChg>
      <pc:sldChg chg="modSp new">
        <pc:chgData name="Vyacheslav Sukhan" userId="cc93cbb16f1026dd" providerId="Windows Live" clId="Web-{D8603349-EAC8-5D64-D979-FEA856861EAC}" dt="2024-08-21T16:45:44.700" v="55" actId="1076"/>
        <pc:sldMkLst>
          <pc:docMk/>
          <pc:sldMk cId="3278027225" sldId="258"/>
        </pc:sldMkLst>
        <pc:spChg chg="mod">
          <ac:chgData name="Vyacheslav Sukhan" userId="cc93cbb16f1026dd" providerId="Windows Live" clId="Web-{D8603349-EAC8-5D64-D979-FEA856861EAC}" dt="2024-08-21T16:45:19.871" v="45" actId="1076"/>
          <ac:spMkLst>
            <pc:docMk/>
            <pc:sldMk cId="3278027225" sldId="258"/>
            <ac:spMk id="2" creationId="{6645301D-8477-7753-12D0-3F74654B89FD}"/>
          </ac:spMkLst>
        </pc:spChg>
        <pc:spChg chg="mod">
          <ac:chgData name="Vyacheslav Sukhan" userId="cc93cbb16f1026dd" providerId="Windows Live" clId="Web-{D8603349-EAC8-5D64-D979-FEA856861EAC}" dt="2024-08-21T16:45:44.700" v="55" actId="1076"/>
          <ac:spMkLst>
            <pc:docMk/>
            <pc:sldMk cId="3278027225" sldId="258"/>
            <ac:spMk id="3" creationId="{29BF8B86-7A26-4492-5BEF-3CE31DE2F9ED}"/>
          </ac:spMkLst>
        </pc:spChg>
      </pc:sldChg>
      <pc:sldChg chg="modSp new">
        <pc:chgData name="Vyacheslav Sukhan" userId="cc93cbb16f1026dd" providerId="Windows Live" clId="Web-{D8603349-EAC8-5D64-D979-FEA856861EAC}" dt="2024-08-21T16:46:04.029" v="69" actId="1076"/>
        <pc:sldMkLst>
          <pc:docMk/>
          <pc:sldMk cId="118161090" sldId="259"/>
        </pc:sldMkLst>
        <pc:spChg chg="mod">
          <ac:chgData name="Vyacheslav Sukhan" userId="cc93cbb16f1026dd" providerId="Windows Live" clId="Web-{D8603349-EAC8-5D64-D979-FEA856861EAC}" dt="2024-08-21T16:45:52.997" v="59" actId="1076"/>
          <ac:spMkLst>
            <pc:docMk/>
            <pc:sldMk cId="118161090" sldId="259"/>
            <ac:spMk id="2" creationId="{B411FA0E-37D2-EF79-6112-B25DD1FD223E}"/>
          </ac:spMkLst>
        </pc:spChg>
        <pc:spChg chg="mod">
          <ac:chgData name="Vyacheslav Sukhan" userId="cc93cbb16f1026dd" providerId="Windows Live" clId="Web-{D8603349-EAC8-5D64-D979-FEA856861EAC}" dt="2024-08-21T16:46:04.029" v="69" actId="1076"/>
          <ac:spMkLst>
            <pc:docMk/>
            <pc:sldMk cId="118161090" sldId="259"/>
            <ac:spMk id="3" creationId="{A1EB72CF-CEB0-DBBC-3D81-15092C2F3CFC}"/>
          </ac:spMkLst>
        </pc:spChg>
      </pc:sldChg>
      <pc:sldChg chg="modSp new">
        <pc:chgData name="Vyacheslav Sukhan" userId="cc93cbb16f1026dd" providerId="Windows Live" clId="Web-{D8603349-EAC8-5D64-D979-FEA856861EAC}" dt="2024-08-21T16:46:32.592" v="83" actId="20577"/>
        <pc:sldMkLst>
          <pc:docMk/>
          <pc:sldMk cId="4108090930" sldId="260"/>
        </pc:sldMkLst>
        <pc:spChg chg="mod">
          <ac:chgData name="Vyacheslav Sukhan" userId="cc93cbb16f1026dd" providerId="Windows Live" clId="Web-{D8603349-EAC8-5D64-D979-FEA856861EAC}" dt="2024-08-21T16:46:12.545" v="70" actId="1076"/>
          <ac:spMkLst>
            <pc:docMk/>
            <pc:sldMk cId="4108090930" sldId="260"/>
            <ac:spMk id="2" creationId="{130E1AFA-7922-CD42-0DF2-BE61983EC000}"/>
          </ac:spMkLst>
        </pc:spChg>
        <pc:spChg chg="mod">
          <ac:chgData name="Vyacheslav Sukhan" userId="cc93cbb16f1026dd" providerId="Windows Live" clId="Web-{D8603349-EAC8-5D64-D979-FEA856861EAC}" dt="2024-08-21T16:46:32.592" v="83" actId="20577"/>
          <ac:spMkLst>
            <pc:docMk/>
            <pc:sldMk cId="4108090930" sldId="260"/>
            <ac:spMk id="3" creationId="{F925B2A0-5618-A045-D2A2-EDAEA69BDF1D}"/>
          </ac:spMkLst>
        </pc:spChg>
      </pc:sldChg>
      <pc:sldChg chg="modSp new">
        <pc:chgData name="Vyacheslav Sukhan" userId="cc93cbb16f1026dd" providerId="Windows Live" clId="Web-{D8603349-EAC8-5D64-D979-FEA856861EAC}" dt="2024-08-21T16:46:58.405" v="98" actId="20577"/>
        <pc:sldMkLst>
          <pc:docMk/>
          <pc:sldMk cId="846215688" sldId="261"/>
        </pc:sldMkLst>
        <pc:spChg chg="mod">
          <ac:chgData name="Vyacheslav Sukhan" userId="cc93cbb16f1026dd" providerId="Windows Live" clId="Web-{D8603349-EAC8-5D64-D979-FEA856861EAC}" dt="2024-08-21T16:46:34.342" v="84" actId="1076"/>
          <ac:spMkLst>
            <pc:docMk/>
            <pc:sldMk cId="846215688" sldId="261"/>
            <ac:spMk id="2" creationId="{BA7E01E1-BD65-1027-3DF9-0085AFC6BDD2}"/>
          </ac:spMkLst>
        </pc:spChg>
        <pc:spChg chg="mod">
          <ac:chgData name="Vyacheslav Sukhan" userId="cc93cbb16f1026dd" providerId="Windows Live" clId="Web-{D8603349-EAC8-5D64-D979-FEA856861EAC}" dt="2024-08-21T16:46:58.405" v="98" actId="20577"/>
          <ac:spMkLst>
            <pc:docMk/>
            <pc:sldMk cId="846215688" sldId="261"/>
            <ac:spMk id="3" creationId="{9C9A1710-0B71-3014-6D91-B6C638724D64}"/>
          </ac:spMkLst>
        </pc:spChg>
      </pc:sldChg>
      <pc:sldChg chg="modSp new">
        <pc:chgData name="Vyacheslav Sukhan" userId="cc93cbb16f1026dd" providerId="Windows Live" clId="Web-{D8603349-EAC8-5D64-D979-FEA856861EAC}" dt="2024-08-21T16:47:18.250" v="113" actId="1076"/>
        <pc:sldMkLst>
          <pc:docMk/>
          <pc:sldMk cId="1245041366" sldId="262"/>
        </pc:sldMkLst>
        <pc:spChg chg="mod">
          <ac:chgData name="Vyacheslav Sukhan" userId="cc93cbb16f1026dd" providerId="Windows Live" clId="Web-{D8603349-EAC8-5D64-D979-FEA856861EAC}" dt="2024-08-21T16:47:04.812" v="99" actId="1076"/>
          <ac:spMkLst>
            <pc:docMk/>
            <pc:sldMk cId="1245041366" sldId="262"/>
            <ac:spMk id="2" creationId="{D50C6808-6890-F111-95C8-E69715166BE9}"/>
          </ac:spMkLst>
        </pc:spChg>
        <pc:spChg chg="mod">
          <ac:chgData name="Vyacheslav Sukhan" userId="cc93cbb16f1026dd" providerId="Windows Live" clId="Web-{D8603349-EAC8-5D64-D979-FEA856861EAC}" dt="2024-08-21T16:47:18.250" v="113" actId="1076"/>
          <ac:spMkLst>
            <pc:docMk/>
            <pc:sldMk cId="1245041366" sldId="262"/>
            <ac:spMk id="3" creationId="{C9D30C57-D8BD-34D5-B89B-6E7583CBD1A6}"/>
          </ac:spMkLst>
        </pc:spChg>
      </pc:sldChg>
      <pc:sldChg chg="modSp new">
        <pc:chgData name="Vyacheslav Sukhan" userId="cc93cbb16f1026dd" providerId="Windows Live" clId="Web-{D8603349-EAC8-5D64-D979-FEA856861EAC}" dt="2024-08-21T16:48:01.298" v="135" actId="20577"/>
        <pc:sldMkLst>
          <pc:docMk/>
          <pc:sldMk cId="4175846094" sldId="263"/>
        </pc:sldMkLst>
        <pc:spChg chg="mod">
          <ac:chgData name="Vyacheslav Sukhan" userId="cc93cbb16f1026dd" providerId="Windows Live" clId="Web-{D8603349-EAC8-5D64-D979-FEA856861EAC}" dt="2024-08-21T16:47:30.515" v="118" actId="1076"/>
          <ac:spMkLst>
            <pc:docMk/>
            <pc:sldMk cId="4175846094" sldId="263"/>
            <ac:spMk id="2" creationId="{2B240950-CD6C-1B00-EC11-54543AC5C8D2}"/>
          </ac:spMkLst>
        </pc:spChg>
        <pc:spChg chg="mod">
          <ac:chgData name="Vyacheslav Sukhan" userId="cc93cbb16f1026dd" providerId="Windows Live" clId="Web-{D8603349-EAC8-5D64-D979-FEA856861EAC}" dt="2024-08-21T16:48:01.298" v="135" actId="20577"/>
          <ac:spMkLst>
            <pc:docMk/>
            <pc:sldMk cId="4175846094" sldId="263"/>
            <ac:spMk id="3" creationId="{F5284D53-AF85-5083-6979-8FC97E93534E}"/>
          </ac:spMkLst>
        </pc:spChg>
      </pc:sldChg>
      <pc:sldChg chg="modSp new">
        <pc:chgData name="Vyacheslav Sukhan" userId="cc93cbb16f1026dd" providerId="Windows Live" clId="Web-{D8603349-EAC8-5D64-D979-FEA856861EAC}" dt="2024-08-21T16:48:26.001" v="148" actId="20577"/>
        <pc:sldMkLst>
          <pc:docMk/>
          <pc:sldMk cId="265813848" sldId="264"/>
        </pc:sldMkLst>
        <pc:spChg chg="mod">
          <ac:chgData name="Vyacheslav Sukhan" userId="cc93cbb16f1026dd" providerId="Windows Live" clId="Web-{D8603349-EAC8-5D64-D979-FEA856861EAC}" dt="2024-08-21T16:48:10.892" v="139" actId="1076"/>
          <ac:spMkLst>
            <pc:docMk/>
            <pc:sldMk cId="265813848" sldId="264"/>
            <ac:spMk id="2" creationId="{05C56CAA-07EF-0037-8321-906E3B2F4C80}"/>
          </ac:spMkLst>
        </pc:spChg>
        <pc:spChg chg="mod">
          <ac:chgData name="Vyacheslav Sukhan" userId="cc93cbb16f1026dd" providerId="Windows Live" clId="Web-{D8603349-EAC8-5D64-D979-FEA856861EAC}" dt="2024-08-21T16:48:26.001" v="148" actId="20577"/>
          <ac:spMkLst>
            <pc:docMk/>
            <pc:sldMk cId="265813848" sldId="264"/>
            <ac:spMk id="3" creationId="{5D2F332F-003F-7848-684B-A584CF0094DE}"/>
          </ac:spMkLst>
        </pc:spChg>
      </pc:sldChg>
      <pc:sldChg chg="modSp new">
        <pc:chgData name="Vyacheslav Sukhan" userId="cc93cbb16f1026dd" providerId="Windows Live" clId="Web-{D8603349-EAC8-5D64-D979-FEA856861EAC}" dt="2024-08-21T16:48:48.533" v="159" actId="1076"/>
        <pc:sldMkLst>
          <pc:docMk/>
          <pc:sldMk cId="712626029" sldId="265"/>
        </pc:sldMkLst>
        <pc:spChg chg="mod">
          <ac:chgData name="Vyacheslav Sukhan" userId="cc93cbb16f1026dd" providerId="Windows Live" clId="Web-{D8603349-EAC8-5D64-D979-FEA856861EAC}" dt="2024-08-21T16:48:34.048" v="151" actId="1076"/>
          <ac:spMkLst>
            <pc:docMk/>
            <pc:sldMk cId="712626029" sldId="265"/>
            <ac:spMk id="2" creationId="{BE4FFB49-67F7-EB19-2F22-AEC293BD5087}"/>
          </ac:spMkLst>
        </pc:spChg>
        <pc:spChg chg="mod">
          <ac:chgData name="Vyacheslav Sukhan" userId="cc93cbb16f1026dd" providerId="Windows Live" clId="Web-{D8603349-EAC8-5D64-D979-FEA856861EAC}" dt="2024-08-21T16:48:48.533" v="159" actId="1076"/>
          <ac:spMkLst>
            <pc:docMk/>
            <pc:sldMk cId="712626029" sldId="265"/>
            <ac:spMk id="3" creationId="{B54BEA46-79F2-B2E1-BB3C-1569AE6932B9}"/>
          </ac:spMkLst>
        </pc:spChg>
      </pc:sldChg>
      <pc:sldChg chg="modSp new">
        <pc:chgData name="Vyacheslav Sukhan" userId="cc93cbb16f1026dd" providerId="Windows Live" clId="Web-{D8603349-EAC8-5D64-D979-FEA856861EAC}" dt="2024-08-21T16:49:35.878" v="177" actId="1076"/>
        <pc:sldMkLst>
          <pc:docMk/>
          <pc:sldMk cId="900032065" sldId="266"/>
        </pc:sldMkLst>
        <pc:spChg chg="mod">
          <ac:chgData name="Vyacheslav Sukhan" userId="cc93cbb16f1026dd" providerId="Windows Live" clId="Web-{D8603349-EAC8-5D64-D979-FEA856861EAC}" dt="2024-08-21T16:49:02.612" v="168" actId="1076"/>
          <ac:spMkLst>
            <pc:docMk/>
            <pc:sldMk cId="900032065" sldId="266"/>
            <ac:spMk id="2" creationId="{A7B1DF16-9631-6E22-3A42-E3B72F80B439}"/>
          </ac:spMkLst>
        </pc:spChg>
        <pc:spChg chg="mod">
          <ac:chgData name="Vyacheslav Sukhan" userId="cc93cbb16f1026dd" providerId="Windows Live" clId="Web-{D8603349-EAC8-5D64-D979-FEA856861EAC}" dt="2024-08-21T16:49:35.878" v="177" actId="1076"/>
          <ac:spMkLst>
            <pc:docMk/>
            <pc:sldMk cId="900032065" sldId="266"/>
            <ac:spMk id="3" creationId="{B3E6354B-0028-917C-B7D4-64CFBA92CED6}"/>
          </ac:spMkLst>
        </pc:spChg>
      </pc:sldChg>
      <pc:sldChg chg="modSp new">
        <pc:chgData name="Vyacheslav Sukhan" userId="cc93cbb16f1026dd" providerId="Windows Live" clId="Web-{D8603349-EAC8-5D64-D979-FEA856861EAC}" dt="2024-08-21T16:50:14.848" v="192" actId="1076"/>
        <pc:sldMkLst>
          <pc:docMk/>
          <pc:sldMk cId="1451269598" sldId="267"/>
        </pc:sldMkLst>
        <pc:spChg chg="mod">
          <ac:chgData name="Vyacheslav Sukhan" userId="cc93cbb16f1026dd" providerId="Windows Live" clId="Web-{D8603349-EAC8-5D64-D979-FEA856861EAC}" dt="2024-08-21T16:49:47.988" v="178" actId="1076"/>
          <ac:spMkLst>
            <pc:docMk/>
            <pc:sldMk cId="1451269598" sldId="267"/>
            <ac:spMk id="2" creationId="{57FD1ABA-18D8-DA8F-22B5-77228EE95F0E}"/>
          </ac:spMkLst>
        </pc:spChg>
        <pc:spChg chg="mod">
          <ac:chgData name="Vyacheslav Sukhan" userId="cc93cbb16f1026dd" providerId="Windows Live" clId="Web-{D8603349-EAC8-5D64-D979-FEA856861EAC}" dt="2024-08-21T16:50:14.848" v="192" actId="1076"/>
          <ac:spMkLst>
            <pc:docMk/>
            <pc:sldMk cId="1451269598" sldId="267"/>
            <ac:spMk id="3" creationId="{71619B16-7CCE-6B01-0C1B-850BA91545EE}"/>
          </ac:spMkLst>
        </pc:spChg>
      </pc:sldChg>
      <pc:sldChg chg="modSp new">
        <pc:chgData name="Vyacheslav Sukhan" userId="cc93cbb16f1026dd" providerId="Windows Live" clId="Web-{D8603349-EAC8-5D64-D979-FEA856861EAC}" dt="2024-08-21T16:50:39.411" v="203" actId="20577"/>
        <pc:sldMkLst>
          <pc:docMk/>
          <pc:sldMk cId="3844328297" sldId="268"/>
        </pc:sldMkLst>
        <pc:spChg chg="mod">
          <ac:chgData name="Vyacheslav Sukhan" userId="cc93cbb16f1026dd" providerId="Windows Live" clId="Web-{D8603349-EAC8-5D64-D979-FEA856861EAC}" dt="2024-08-21T16:50:28.130" v="196" actId="1076"/>
          <ac:spMkLst>
            <pc:docMk/>
            <pc:sldMk cId="3844328297" sldId="268"/>
            <ac:spMk id="2" creationId="{7AFD30C4-BF8E-5485-9B92-10686913CB41}"/>
          </ac:spMkLst>
        </pc:spChg>
        <pc:spChg chg="mod">
          <ac:chgData name="Vyacheslav Sukhan" userId="cc93cbb16f1026dd" providerId="Windows Live" clId="Web-{D8603349-EAC8-5D64-D979-FEA856861EAC}" dt="2024-08-21T16:50:39.411" v="203" actId="20577"/>
          <ac:spMkLst>
            <pc:docMk/>
            <pc:sldMk cId="3844328297" sldId="268"/>
            <ac:spMk id="3" creationId="{C2B7E130-0373-5A95-2F16-5F031610BB67}"/>
          </ac:spMkLst>
        </pc:spChg>
      </pc:sldChg>
      <pc:sldChg chg="modSp new">
        <pc:chgData name="Vyacheslav Sukhan" userId="cc93cbb16f1026dd" providerId="Windows Live" clId="Web-{D8603349-EAC8-5D64-D979-FEA856861EAC}" dt="2024-08-21T16:51:07.552" v="219" actId="20577"/>
        <pc:sldMkLst>
          <pc:docMk/>
          <pc:sldMk cId="3014562939" sldId="269"/>
        </pc:sldMkLst>
        <pc:spChg chg="mod">
          <ac:chgData name="Vyacheslav Sukhan" userId="cc93cbb16f1026dd" providerId="Windows Live" clId="Web-{D8603349-EAC8-5D64-D979-FEA856861EAC}" dt="2024-08-21T16:50:46.380" v="206" actId="1076"/>
          <ac:spMkLst>
            <pc:docMk/>
            <pc:sldMk cId="3014562939" sldId="269"/>
            <ac:spMk id="2" creationId="{7E55443A-5EEB-342D-7601-485E83A99F60}"/>
          </ac:spMkLst>
        </pc:spChg>
        <pc:spChg chg="mod">
          <ac:chgData name="Vyacheslav Sukhan" userId="cc93cbb16f1026dd" providerId="Windows Live" clId="Web-{D8603349-EAC8-5D64-D979-FEA856861EAC}" dt="2024-08-21T16:51:07.552" v="219" actId="20577"/>
          <ac:spMkLst>
            <pc:docMk/>
            <pc:sldMk cId="3014562939" sldId="269"/>
            <ac:spMk id="3" creationId="{EE758812-C388-9534-CE78-266A8BA05EDA}"/>
          </ac:spMkLst>
        </pc:spChg>
      </pc:sldChg>
      <pc:sldChg chg="modSp new">
        <pc:chgData name="Vyacheslav Sukhan" userId="cc93cbb16f1026dd" providerId="Windows Live" clId="Web-{D8603349-EAC8-5D64-D979-FEA856861EAC}" dt="2024-08-21T16:51:29.756" v="233" actId="1076"/>
        <pc:sldMkLst>
          <pc:docMk/>
          <pc:sldMk cId="3858173841" sldId="270"/>
        </pc:sldMkLst>
        <pc:spChg chg="mod">
          <ac:chgData name="Vyacheslav Sukhan" userId="cc93cbb16f1026dd" providerId="Windows Live" clId="Web-{D8603349-EAC8-5D64-D979-FEA856861EAC}" dt="2024-08-21T16:51:15.834" v="225" actId="1076"/>
          <ac:spMkLst>
            <pc:docMk/>
            <pc:sldMk cId="3858173841" sldId="270"/>
            <ac:spMk id="2" creationId="{35F9CE73-35E4-F629-A04D-848E238025E5}"/>
          </ac:spMkLst>
        </pc:spChg>
        <pc:spChg chg="mod">
          <ac:chgData name="Vyacheslav Sukhan" userId="cc93cbb16f1026dd" providerId="Windows Live" clId="Web-{D8603349-EAC8-5D64-D979-FEA856861EAC}" dt="2024-08-21T16:51:29.756" v="233" actId="1076"/>
          <ac:spMkLst>
            <pc:docMk/>
            <pc:sldMk cId="3858173841" sldId="270"/>
            <ac:spMk id="3" creationId="{1D6D3340-1B11-2184-B7B9-BBD5E9E5C7BC}"/>
          </ac:spMkLst>
        </pc:spChg>
      </pc:sldChg>
      <pc:sldChg chg="modSp new">
        <pc:chgData name="Vyacheslav Sukhan" userId="cc93cbb16f1026dd" providerId="Windows Live" clId="Web-{D8603349-EAC8-5D64-D979-FEA856861EAC}" dt="2024-08-21T16:51:55.663" v="242" actId="20577"/>
        <pc:sldMkLst>
          <pc:docMk/>
          <pc:sldMk cId="3164586183" sldId="271"/>
        </pc:sldMkLst>
        <pc:spChg chg="mod">
          <ac:chgData name="Vyacheslav Sukhan" userId="cc93cbb16f1026dd" providerId="Windows Live" clId="Web-{D8603349-EAC8-5D64-D979-FEA856861EAC}" dt="2024-08-21T16:51:42.022" v="237" actId="1076"/>
          <ac:spMkLst>
            <pc:docMk/>
            <pc:sldMk cId="3164586183" sldId="271"/>
            <ac:spMk id="2" creationId="{35A897F6-FA38-9E75-6272-A2875BCEE3F2}"/>
          </ac:spMkLst>
        </pc:spChg>
        <pc:spChg chg="mod">
          <ac:chgData name="Vyacheslav Sukhan" userId="cc93cbb16f1026dd" providerId="Windows Live" clId="Web-{D8603349-EAC8-5D64-D979-FEA856861EAC}" dt="2024-08-21T16:51:55.663" v="242" actId="20577"/>
          <ac:spMkLst>
            <pc:docMk/>
            <pc:sldMk cId="3164586183" sldId="271"/>
            <ac:spMk id="3" creationId="{5C5CB96B-95C3-551C-9D08-B5884E25F70E}"/>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a:extLst>
              <a:ext uri="{FF2B5EF4-FFF2-40B4-BE49-F238E27FC236}">
                <a16:creationId xmlns:a16="http://schemas.microsoft.com/office/drawing/2014/main" id="{18F4DFC5-E278-45BD-8C86-73EFA730B66B}"/>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a:extLst>
              <a:ext uri="{FF2B5EF4-FFF2-40B4-BE49-F238E27FC236}">
                <a16:creationId xmlns:a16="http://schemas.microsoft.com/office/drawing/2014/main" id="{0716496A-7374-4DA6-9B5D-E2BB0AC3CF7F}"/>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D9DFA32-3086-456A-908E-517273C9B9CF}" type="datetime1">
              <a:rPr lang="ru-RU" smtClean="0"/>
              <a:t>21.08.2024</a:t>
            </a:fld>
            <a:endParaRPr lang="ru-RU"/>
          </a:p>
        </p:txBody>
      </p:sp>
      <p:sp>
        <p:nvSpPr>
          <p:cNvPr id="4" name="Нижний колонтитул 3">
            <a:extLst>
              <a:ext uri="{FF2B5EF4-FFF2-40B4-BE49-F238E27FC236}">
                <a16:creationId xmlns:a16="http://schemas.microsoft.com/office/drawing/2014/main" id="{AB18F4BD-F1C3-4A35-8D73-CD5398895F5C}"/>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a:extLst>
              <a:ext uri="{FF2B5EF4-FFF2-40B4-BE49-F238E27FC236}">
                <a16:creationId xmlns:a16="http://schemas.microsoft.com/office/drawing/2014/main" id="{2ED9A6A4-5386-4A58-A887-D0FA63008E51}"/>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4A0D45F-9DBE-4332-992B-8E59AFFEBD76}" type="slidenum">
              <a:rPr lang="ru-RU" smtClean="0"/>
              <a:t>‹#›</a:t>
            </a:fld>
            <a:endParaRPr lang="ru-RU"/>
          </a:p>
        </p:txBody>
      </p:sp>
    </p:spTree>
    <p:extLst>
      <p:ext uri="{BB962C8B-B14F-4D97-AF65-F5344CB8AC3E}">
        <p14:creationId xmlns:p14="http://schemas.microsoft.com/office/powerpoint/2010/main" val="381446484"/>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noProof="0"/>
          </a:p>
        </p:txBody>
      </p:sp>
      <p:sp>
        <p:nvSpPr>
          <p:cNvPr id="3" name="Дата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03ACFCF5-89C6-4F5F-83E2-3B94554EBFAF}" type="datetime1">
              <a:rPr lang="ru-RU" smtClean="0"/>
              <a:pPr/>
              <a:t>21.08.2024</a:t>
            </a:fld>
            <a:endParaRPr lang="ru-RU" dirty="0"/>
          </a:p>
        </p:txBody>
      </p:sp>
      <p:sp>
        <p:nvSpPr>
          <p:cNvPr id="4" name="Образ слайда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ru-RU" noProof="0"/>
          </a:p>
        </p:txBody>
      </p:sp>
      <p:sp>
        <p:nvSpPr>
          <p:cNvPr id="5" name="Заметки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ru-RU" noProof="0"/>
              <a:t>Щелкните, чтобы изменить стили текста образца слайда</a:t>
            </a:r>
          </a:p>
          <a:p>
            <a:pPr lvl="1"/>
            <a:r>
              <a:rPr lang="ru-RU" noProof="0"/>
              <a:t>Второй уровень</a:t>
            </a:r>
          </a:p>
          <a:p>
            <a:pPr lvl="2"/>
            <a:r>
              <a:rPr lang="ru-RU" noProof="0"/>
              <a:t>Третий уровень</a:t>
            </a:r>
          </a:p>
          <a:p>
            <a:pPr lvl="3"/>
            <a:r>
              <a:rPr lang="ru-RU" noProof="0"/>
              <a:t>Четвертый уровень</a:t>
            </a:r>
          </a:p>
          <a:p>
            <a:pPr lvl="4"/>
            <a:r>
              <a:rPr lang="ru-RU" noProof="0"/>
              <a:t>Пятый уровень</a:t>
            </a:r>
          </a:p>
        </p:txBody>
      </p:sp>
      <p:sp>
        <p:nvSpPr>
          <p:cNvPr id="6" name="Нижний колонтитул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noProof="0"/>
          </a:p>
        </p:txBody>
      </p:sp>
      <p:sp>
        <p:nvSpPr>
          <p:cNvPr id="7" name="Номер слайда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8AC3529-9EB8-4093-9B6B-A4685D336D3A}" type="slidenum">
              <a:rPr lang="ru-RU" noProof="0" smtClean="0"/>
              <a:t>‹#›</a:t>
            </a:fld>
            <a:endParaRPr lang="ru-RU" noProof="0"/>
          </a:p>
        </p:txBody>
      </p:sp>
    </p:spTree>
    <p:extLst>
      <p:ext uri="{BB962C8B-B14F-4D97-AF65-F5344CB8AC3E}">
        <p14:creationId xmlns:p14="http://schemas.microsoft.com/office/powerpoint/2010/main" val="4202527357"/>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lstStyle/>
          <a:p>
            <a:endParaRPr lang="ru-RU"/>
          </a:p>
        </p:txBody>
      </p:sp>
      <p:sp>
        <p:nvSpPr>
          <p:cNvPr id="4" name="Номер слайда 3"/>
          <p:cNvSpPr>
            <a:spLocks noGrp="1"/>
          </p:cNvSpPr>
          <p:nvPr>
            <p:ph type="sldNum" sz="quarter" idx="5"/>
          </p:nvPr>
        </p:nvSpPr>
        <p:spPr/>
        <p:txBody>
          <a:bodyPr/>
          <a:lstStyle/>
          <a:p>
            <a:fld id="{D8AC3529-9EB8-4093-9B6B-A4685D336D3A}" type="slidenum">
              <a:rPr lang="ru-RU" smtClean="0"/>
              <a:t>1</a:t>
            </a:fld>
            <a:endParaRPr lang="ru-RU"/>
          </a:p>
        </p:txBody>
      </p:sp>
    </p:spTree>
    <p:extLst>
      <p:ext uri="{BB962C8B-B14F-4D97-AF65-F5344CB8AC3E}">
        <p14:creationId xmlns:p14="http://schemas.microsoft.com/office/powerpoint/2010/main" val="22803899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bg>
      <p:bgPr>
        <a:solidFill>
          <a:schemeClr val="accent2"/>
        </a:solidFill>
        <a:effectLst/>
      </p:bgPr>
    </p:bg>
    <p:spTree>
      <p:nvGrpSpPr>
        <p:cNvPr id="1" name=""/>
        <p:cNvGrpSpPr/>
        <p:nvPr/>
      </p:nvGrpSpPr>
      <p:grpSpPr>
        <a:xfrm>
          <a:off x="0" y="0"/>
          <a:ext cx="0" cy="0"/>
          <a:chOff x="0" y="0"/>
          <a:chExt cx="0" cy="0"/>
        </a:xfrm>
      </p:grpSpPr>
      <p:sp>
        <p:nvSpPr>
          <p:cNvPr id="2" name="Заголовок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lgn="ctr">
              <a:defRPr sz="3800">
                <a:solidFill>
                  <a:srgbClr val="262626"/>
                </a:solidFill>
              </a:defRPr>
            </a:lvl1pPr>
          </a:lstStyle>
          <a:p>
            <a:pPr rtl="0"/>
            <a:r>
              <a:rPr lang="ru-RU" noProof="0"/>
              <a:t>Образец заголовка</a:t>
            </a:r>
          </a:p>
        </p:txBody>
      </p:sp>
      <p:sp>
        <p:nvSpPr>
          <p:cNvPr id="3" name="Подзаголовок 2"/>
          <p:cNvSpPr>
            <a:spLocks noGrp="1"/>
          </p:cNvSpPr>
          <p:nvPr>
            <p:ph type="subTitle" idx="1"/>
          </p:nvPr>
        </p:nvSpPr>
        <p:spPr>
          <a:xfrm>
            <a:off x="2695194" y="4352544"/>
            <a:ext cx="6801612" cy="1239894"/>
          </a:xfrm>
          <a:noFill/>
        </p:spPr>
        <p:txBody>
          <a:bodyPr rtlCol="0">
            <a:normAutofit/>
          </a:bodyPr>
          <a:lstStyle>
            <a:lvl1pPr marL="0" indent="0" algn="ctr">
              <a:buNone/>
              <a:defRPr sz="2000">
                <a:solidFill>
                  <a:schemeClr val="tx1">
                    <a:lumMod val="75000"/>
                    <a:lumOff val="25000"/>
                  </a:schemeClr>
                </a:solidFill>
                <a:latin typeface="Calibri" panose="020F050202020403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pPr rtl="0"/>
            <a:r>
              <a:rPr lang="ru-RU" noProof="0"/>
              <a:t>Образец подзаголовка</a:t>
            </a:r>
          </a:p>
        </p:txBody>
      </p:sp>
      <p:sp>
        <p:nvSpPr>
          <p:cNvPr id="7" name="Дата 6"/>
          <p:cNvSpPr>
            <a:spLocks noGrp="1"/>
          </p:cNvSpPr>
          <p:nvPr>
            <p:ph type="dt" sz="half" idx="10"/>
          </p:nvPr>
        </p:nvSpPr>
        <p:spPr/>
        <p:txBody>
          <a:bodyPr rtlCol="0"/>
          <a:lstStyle/>
          <a:p>
            <a:pPr rtl="0"/>
            <a:fld id="{42F8595B-9DBD-4041-8F66-AB8726308C58}"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85CA10B-1F12-4617-BEB4-C0A9411D9269}" type="datetime1">
              <a:rPr lang="ru-RU" noProof="0" smtClean="0"/>
              <a:t>21.08.2024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8653112" y="937260"/>
            <a:ext cx="1298608" cy="4983480"/>
          </a:xfrm>
        </p:spPr>
        <p:txBody>
          <a:bodyPr vert="eaVert" rtlCol="0"/>
          <a:lstStyle/>
          <a:p>
            <a:pPr rtl="0"/>
            <a:r>
              <a:rPr lang="ru-RU" noProof="0"/>
              <a:t>Образец заголовка</a:t>
            </a:r>
          </a:p>
        </p:txBody>
      </p:sp>
      <p:sp>
        <p:nvSpPr>
          <p:cNvPr id="3" name="Вертикальный текст 2"/>
          <p:cNvSpPr>
            <a:spLocks noGrp="1"/>
          </p:cNvSpPr>
          <p:nvPr>
            <p:ph type="body" orient="vert" idx="1" hasCustomPrompt="1"/>
          </p:nvPr>
        </p:nvSpPr>
        <p:spPr>
          <a:xfrm>
            <a:off x="2231136" y="937260"/>
            <a:ext cx="6198489" cy="4983480"/>
          </a:xfrm>
        </p:spPr>
        <p:txBody>
          <a:bodyPr vert="eaVert"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10"/>
          </p:nvPr>
        </p:nvSpPr>
        <p:spPr/>
        <p:txBody>
          <a:bodyPr rtlCol="0"/>
          <a:lstStyle/>
          <a:p>
            <a:pPr rtl="0"/>
            <a:fld id="{DCAA6825-6127-4637-B72C-C3AC3780FAD8}" type="datetime1">
              <a:rPr lang="ru-RU" noProof="0" smtClean="0"/>
              <a:t>21.08.2024</a:t>
            </a:fld>
            <a:endParaRPr lang="ru-RU" noProof="0"/>
          </a:p>
        </p:txBody>
      </p:sp>
      <p:sp>
        <p:nvSpPr>
          <p:cNvPr id="5" name="Нижний колонтитул 4"/>
          <p:cNvSpPr>
            <a:spLocks noGrp="1"/>
          </p:cNvSpPr>
          <p:nvPr>
            <p:ph type="ftr" sz="quarter" idx="11"/>
          </p:nvPr>
        </p:nvSpPr>
        <p:spPr/>
        <p:txBody>
          <a:bodyPr rtlCol="0"/>
          <a:lstStyle/>
          <a:p>
            <a:pPr rtl="0"/>
            <a:endParaRPr lang="ru-RU" noProof="0"/>
          </a:p>
        </p:txBody>
      </p:sp>
      <p:sp>
        <p:nvSpPr>
          <p:cNvPr id="6" name="Номер слайда 5"/>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idx="1" hasCustomPrompt="1"/>
          </p:nvPr>
        </p:nvSpPr>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7" name="Дата 6"/>
          <p:cNvSpPr>
            <a:spLocks noGrp="1"/>
          </p:cNvSpPr>
          <p:nvPr>
            <p:ph type="dt" sz="half" idx="10"/>
          </p:nvPr>
        </p:nvSpPr>
        <p:spPr/>
        <p:txBody>
          <a:bodyPr rtlCol="0"/>
          <a:lstStyle/>
          <a:p>
            <a:pPr rtl="0"/>
            <a:fld id="{28BD59A8-C393-4E06-9D1B-19B8D088A842}"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Pr>
        <a:solidFill>
          <a:schemeClr val="accent1"/>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rtlCol="0" anchor="ctr" anchorCtr="1">
            <a:normAutofit/>
          </a:bodyPr>
          <a:lstStyle>
            <a:lvl1pPr>
              <a:defRPr sz="3800">
                <a:solidFill>
                  <a:srgbClr val="262626"/>
                </a:solidFill>
              </a:defRPr>
            </a:lvl1pPr>
          </a:lstStyle>
          <a:p>
            <a:pPr rtl="0"/>
            <a:r>
              <a:rPr lang="ru-RU" noProof="0"/>
              <a:t>Образец заголовка</a:t>
            </a:r>
          </a:p>
        </p:txBody>
      </p:sp>
      <p:sp>
        <p:nvSpPr>
          <p:cNvPr id="3" name="Текст 2"/>
          <p:cNvSpPr>
            <a:spLocks noGrp="1"/>
          </p:cNvSpPr>
          <p:nvPr>
            <p:ph type="body" idx="1" hasCustomPrompt="1"/>
          </p:nvPr>
        </p:nvSpPr>
        <p:spPr>
          <a:xfrm>
            <a:off x="2695194" y="4352465"/>
            <a:ext cx="6801612" cy="1265082"/>
          </a:xfrm>
        </p:spPr>
        <p:txBody>
          <a:bodyPr rtlCol="0"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A5DE9FE7-6980-43A5-BE22-FDED6FC28500}"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pPr/>
              <a:t>‹#›</a:t>
            </a:fld>
            <a:endParaRPr lang="ru-RU" noProof="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Объект 2"/>
          <p:cNvSpPr>
            <a:spLocks noGrp="1"/>
          </p:cNvSpPr>
          <p:nvPr>
            <p:ph sz="half" idx="1" hasCustomPrompt="1"/>
          </p:nvPr>
        </p:nvSpPr>
        <p:spPr>
          <a:xfrm>
            <a:off x="1581912" y="2638044"/>
            <a:ext cx="4271771"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Объект 3"/>
          <p:cNvSpPr>
            <a:spLocks noGrp="1"/>
          </p:cNvSpPr>
          <p:nvPr>
            <p:ph sz="half" idx="2" hasCustomPrompt="1"/>
          </p:nvPr>
        </p:nvSpPr>
        <p:spPr>
          <a:xfrm>
            <a:off x="6338315" y="2638044"/>
            <a:ext cx="4270247" cy="3101982"/>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8" name="Дата 7"/>
          <p:cNvSpPr>
            <a:spLocks noGrp="1"/>
          </p:cNvSpPr>
          <p:nvPr>
            <p:ph type="dt" sz="half" idx="10"/>
          </p:nvPr>
        </p:nvSpPr>
        <p:spPr/>
        <p:txBody>
          <a:bodyPr rtlCol="0"/>
          <a:lstStyle/>
          <a:p>
            <a:pPr rtl="0"/>
            <a:fld id="{C139DC04-ED46-4F0C-BDB2-900C3B1935FE}" type="datetime1">
              <a:rPr lang="ru-RU" noProof="0" smtClean="0"/>
              <a:t>21.08.2024</a:t>
            </a:fld>
            <a:endParaRPr lang="ru-RU" noProof="0"/>
          </a:p>
        </p:txBody>
      </p:sp>
      <p:sp>
        <p:nvSpPr>
          <p:cNvPr id="9" name="Нижний колонтитул 8"/>
          <p:cNvSpPr>
            <a:spLocks noGrp="1"/>
          </p:cNvSpPr>
          <p:nvPr>
            <p:ph type="ftr" sz="quarter" idx="11"/>
          </p:nvPr>
        </p:nvSpPr>
        <p:spPr/>
        <p:txBody>
          <a:bodyPr rtlCol="0"/>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Текст 2"/>
          <p:cNvSpPr>
            <a:spLocks noGrp="1"/>
          </p:cNvSpPr>
          <p:nvPr>
            <p:ph type="body" idx="1" hasCustomPrompt="1"/>
          </p:nvPr>
        </p:nvSpPr>
        <p:spPr>
          <a:xfrm>
            <a:off x="158343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4" name="Объект 3"/>
          <p:cNvSpPr>
            <a:spLocks noGrp="1"/>
          </p:cNvSpPr>
          <p:nvPr>
            <p:ph sz="half" idx="2" hasCustomPrompt="1"/>
          </p:nvPr>
        </p:nvSpPr>
        <p:spPr>
          <a:xfrm>
            <a:off x="1583436" y="3143250"/>
            <a:ext cx="4270248"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6" name="Объект 5"/>
          <p:cNvSpPr>
            <a:spLocks noGrp="1"/>
          </p:cNvSpPr>
          <p:nvPr>
            <p:ph sz="quarter" idx="4" hasCustomPrompt="1"/>
          </p:nvPr>
        </p:nvSpPr>
        <p:spPr>
          <a:xfrm>
            <a:off x="6338316" y="3143250"/>
            <a:ext cx="4253484" cy="2596776"/>
          </a:xfrm>
        </p:spPr>
        <p:txBody>
          <a:bodyPr rtlCol="0"/>
          <a:lstStyle>
            <a:lvl5pPr>
              <a:defRPr>
                <a:latin typeface="Calibri" panose="020F0502020204030204" pitchFamily="34" charset="0"/>
              </a:defRPr>
            </a:lvl5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11" name="Текст 4"/>
          <p:cNvSpPr>
            <a:spLocks noGrp="1"/>
          </p:cNvSpPr>
          <p:nvPr>
            <p:ph type="body" sz="quarter" idx="13" hasCustomPrompt="1"/>
          </p:nvPr>
        </p:nvSpPr>
        <p:spPr>
          <a:xfrm>
            <a:off x="6338316" y="2313433"/>
            <a:ext cx="4270248" cy="704087"/>
          </a:xfrm>
        </p:spPr>
        <p:txBody>
          <a:bodyPr rtlCol="0"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ru-RU" noProof="0"/>
              <a:t>Щелкните, чтобы изменить стили текста образца слайда</a:t>
            </a:r>
          </a:p>
        </p:txBody>
      </p:sp>
      <p:sp>
        <p:nvSpPr>
          <p:cNvPr id="7" name="Дата 6"/>
          <p:cNvSpPr>
            <a:spLocks noGrp="1"/>
          </p:cNvSpPr>
          <p:nvPr>
            <p:ph type="dt" sz="half" idx="10"/>
          </p:nvPr>
        </p:nvSpPr>
        <p:spPr/>
        <p:txBody>
          <a:bodyPr rtlCol="0"/>
          <a:lstStyle/>
          <a:p>
            <a:pPr rtl="0"/>
            <a:fld id="{D17AE27B-C495-4283-9A22-AF05A51B5C75}" type="datetime1">
              <a:rPr lang="ru-RU" noProof="0" smtClean="0"/>
              <a:t>21.08.2024</a:t>
            </a:fld>
            <a:endParaRPr lang="ru-RU" noProof="0"/>
          </a:p>
        </p:txBody>
      </p:sp>
      <p:sp>
        <p:nvSpPr>
          <p:cNvPr id="8" name="Нижний колонтитул 7"/>
          <p:cNvSpPr>
            <a:spLocks noGrp="1"/>
          </p:cNvSpPr>
          <p:nvPr>
            <p:ph type="ftr" sz="quarter" idx="11"/>
          </p:nvPr>
        </p:nvSpPr>
        <p:spPr/>
        <p:txBody>
          <a:bodyPr rtlCol="0"/>
          <a:lstStyle/>
          <a:p>
            <a:pPr rtl="0"/>
            <a:endParaRPr lang="ru-RU" noProof="0"/>
          </a:p>
        </p:txBody>
      </p:sp>
      <p:sp>
        <p:nvSpPr>
          <p:cNvPr id="9" name="Номер слайда 8"/>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
        <p:nvSpPr>
          <p:cNvPr id="10" name="Заголовок 9"/>
          <p:cNvSpPr>
            <a:spLocks noGrp="1"/>
          </p:cNvSpPr>
          <p:nvPr>
            <p:ph type="title"/>
          </p:nvPr>
        </p:nvSpPr>
        <p:spPr/>
        <p:txBody>
          <a:bodyPr rtlCol="0"/>
          <a:lstStyle/>
          <a:p>
            <a:pPr rtl="0"/>
            <a:r>
              <a:rPr lang="ru-RU" noProof="0"/>
              <a:t>Образец заголовка</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rtlCol="0"/>
          <a:lstStyle/>
          <a:p>
            <a:pPr rtl="0"/>
            <a:r>
              <a:rPr lang="ru-RU" noProof="0"/>
              <a:t>Образец заголовка</a:t>
            </a:r>
          </a:p>
        </p:txBody>
      </p:sp>
      <p:sp>
        <p:nvSpPr>
          <p:cNvPr id="3" name="Дата 2"/>
          <p:cNvSpPr>
            <a:spLocks noGrp="1"/>
          </p:cNvSpPr>
          <p:nvPr>
            <p:ph type="dt" sz="half" idx="10"/>
          </p:nvPr>
        </p:nvSpPr>
        <p:spPr/>
        <p:txBody>
          <a:bodyPr rtlCol="0"/>
          <a:lstStyle/>
          <a:p>
            <a:pPr rtl="0"/>
            <a:fld id="{908C3238-EA94-4F40-BF92-EA531A5C9AB8}" type="datetime1">
              <a:rPr lang="ru-RU" noProof="0" smtClean="0"/>
              <a:t>21.08.2024</a:t>
            </a:fld>
            <a:endParaRPr lang="ru-RU" noProof="0"/>
          </a:p>
        </p:txBody>
      </p:sp>
      <p:sp>
        <p:nvSpPr>
          <p:cNvPr id="4" name="Нижний колонтитул 3"/>
          <p:cNvSpPr>
            <a:spLocks noGrp="1"/>
          </p:cNvSpPr>
          <p:nvPr>
            <p:ph type="ftr" sz="quarter" idx="11"/>
          </p:nvPr>
        </p:nvSpPr>
        <p:spPr/>
        <p:txBody>
          <a:bodyPr rtlCol="0"/>
          <a:lstStyle/>
          <a:p>
            <a:pPr rtl="0"/>
            <a:endParaRPr lang="ru-RU" noProof="0"/>
          </a:p>
        </p:txBody>
      </p:sp>
      <p:sp>
        <p:nvSpPr>
          <p:cNvPr id="5" name="Номер слайда 4"/>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rtlCol="0"/>
          <a:lstStyle/>
          <a:p>
            <a:pPr rtl="0"/>
            <a:fld id="{CCEC7307-608D-43BB-8E86-8627538EC8E9}" type="datetime1">
              <a:rPr lang="ru-RU" noProof="0" smtClean="0"/>
              <a:t>21.08.2024</a:t>
            </a:fld>
            <a:endParaRPr lang="ru-RU" noProof="0"/>
          </a:p>
        </p:txBody>
      </p:sp>
      <p:sp>
        <p:nvSpPr>
          <p:cNvPr id="3" name="Нижний колонтитул 2"/>
          <p:cNvSpPr>
            <a:spLocks noGrp="1"/>
          </p:cNvSpPr>
          <p:nvPr>
            <p:ph type="ftr" sz="quarter" idx="11"/>
          </p:nvPr>
        </p:nvSpPr>
        <p:spPr/>
        <p:txBody>
          <a:bodyPr rtlCol="0"/>
          <a:lstStyle/>
          <a:p>
            <a:pPr rtl="0"/>
            <a:endParaRPr lang="ru-RU" noProof="0"/>
          </a:p>
        </p:txBody>
      </p:sp>
      <p:sp>
        <p:nvSpPr>
          <p:cNvPr id="4" name="Номер слайда 3"/>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6" name="Прямоугольник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4672" y="2243828"/>
            <a:ext cx="4486656" cy="1141497"/>
          </a:xfrm>
          <a:solidFill>
            <a:srgbClr val="FFFFFF"/>
          </a:solidFill>
          <a:ln>
            <a:solidFill>
              <a:srgbClr val="404040"/>
            </a:solidFill>
          </a:ln>
        </p:spPr>
        <p:txBody>
          <a:bodyPr rtlCol="0" anchor="ctr" anchorCtr="1">
            <a:normAutofit/>
          </a:bodyPr>
          <a:lstStyle>
            <a:lvl1pPr>
              <a:defRPr sz="2200">
                <a:solidFill>
                  <a:srgbClr val="262626"/>
                </a:solidFill>
              </a:defRPr>
            </a:lvl1pPr>
          </a:lstStyle>
          <a:p>
            <a:pPr rtl="0"/>
            <a:r>
              <a:rPr lang="ru-RU" noProof="0"/>
              <a:t>Образец заголовка</a:t>
            </a:r>
          </a:p>
        </p:txBody>
      </p:sp>
      <p:sp>
        <p:nvSpPr>
          <p:cNvPr id="3" name="Объект 2"/>
          <p:cNvSpPr>
            <a:spLocks noGrp="1"/>
          </p:cNvSpPr>
          <p:nvPr>
            <p:ph idx="1" hasCustomPrompt="1"/>
          </p:nvPr>
        </p:nvSpPr>
        <p:spPr>
          <a:xfrm>
            <a:off x="6736080" y="804672"/>
            <a:ext cx="4815840" cy="5248656"/>
          </a:xfrm>
        </p:spPr>
        <p:txBody>
          <a:bodyPr rtlCol="0">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latin typeface="Calibri" panose="020F0502020204030204" pitchFamily="34" charset="0"/>
              </a:defRPr>
            </a:lvl5pPr>
            <a:lvl6pPr>
              <a:defRPr sz="1600"/>
            </a:lvl6pPr>
            <a:lvl7pPr>
              <a:defRPr sz="1600"/>
            </a:lvl7pPr>
            <a:lvl8pPr>
              <a:defRPr sz="1600"/>
            </a:lvl8pPr>
            <a:lvl9pPr>
              <a:defRPr sz="1600"/>
            </a:lvl9pPr>
          </a:lstStyle>
          <a:p>
            <a:pPr lvl="0" rtl="0"/>
            <a:r>
              <a:rPr lang="ru-RU" noProof="0"/>
              <a:t>Щелкните, чтобы изменить стили текста образца слайда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Текст 3"/>
          <p:cNvSpPr>
            <a:spLocks noGrp="1"/>
          </p:cNvSpPr>
          <p:nvPr>
            <p:ph type="body" sz="half" idx="2" hasCustomPrompt="1"/>
          </p:nvPr>
        </p:nvSpPr>
        <p:spPr>
          <a:xfrm>
            <a:off x="1115568" y="3549918"/>
            <a:ext cx="3794760" cy="2194036"/>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9" name="Дата 8"/>
          <p:cNvSpPr>
            <a:spLocks noGrp="1"/>
          </p:cNvSpPr>
          <p:nvPr>
            <p:ph type="dt" sz="half" idx="10"/>
          </p:nvPr>
        </p:nvSpPr>
        <p:spPr/>
        <p:txBody>
          <a:bodyPr rtlCol="0"/>
          <a:lstStyle/>
          <a:p>
            <a:pPr rtl="0"/>
            <a:fld id="{B749A6E7-F24F-4D27-B663-4B9BA50104C1}" type="datetime1">
              <a:rPr lang="ru-RU" noProof="0" smtClean="0"/>
              <a:t>21.08.2024</a:t>
            </a:fld>
            <a:endParaRPr lang="ru-RU" noProof="0"/>
          </a:p>
        </p:txBody>
      </p:sp>
      <p:sp>
        <p:nvSpPr>
          <p:cNvPr id="10" name="Нижний колонтитул 9"/>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1" name="Номер слайда 10"/>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18" name="Прямоугольник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Заголовок 1"/>
          <p:cNvSpPr>
            <a:spLocks noGrp="1"/>
          </p:cNvSpPr>
          <p:nvPr>
            <p:ph type="title"/>
          </p:nvPr>
        </p:nvSpPr>
        <p:spPr bwMode="blackWhite">
          <a:xfrm>
            <a:off x="808523" y="2243828"/>
            <a:ext cx="4494998" cy="1134640"/>
          </a:xfrm>
          <a:solidFill>
            <a:srgbClr val="FFFFFF"/>
          </a:solidFill>
          <a:ln>
            <a:solidFill>
              <a:srgbClr val="404040"/>
            </a:solidFill>
          </a:ln>
        </p:spPr>
        <p:txBody>
          <a:bodyPr rtlCol="0" anchor="ctr" anchorCtr="1">
            <a:noAutofit/>
          </a:bodyPr>
          <a:lstStyle>
            <a:lvl1pPr>
              <a:defRPr sz="2200">
                <a:solidFill>
                  <a:srgbClr val="262626"/>
                </a:solidFill>
              </a:defRPr>
            </a:lvl1pPr>
          </a:lstStyle>
          <a:p>
            <a:pPr rtl="0"/>
            <a:r>
              <a:rPr lang="ru-RU" noProof="0"/>
              <a:t>Образец заголовка</a:t>
            </a:r>
          </a:p>
        </p:txBody>
      </p:sp>
      <p:sp>
        <p:nvSpPr>
          <p:cNvPr id="3" name="Рисунок 2"/>
          <p:cNvSpPr>
            <a:spLocks noGrp="1" noChangeAspect="1"/>
          </p:cNvSpPr>
          <p:nvPr>
            <p:ph type="pic" idx="1" hasCustomPrompt="1"/>
          </p:nvPr>
        </p:nvSpPr>
        <p:spPr>
          <a:xfrm>
            <a:off x="6095999" y="0"/>
            <a:ext cx="6102097" cy="6858000"/>
          </a:xfrm>
          <a:solidFill>
            <a:schemeClr val="bg1">
              <a:lumMod val="75000"/>
            </a:schemeClr>
          </a:solidFill>
        </p:spPr>
        <p:txBody>
          <a:bodyPr rtlCol="0" anchor="t"/>
          <a:lstStyle>
            <a:lvl1pPr marL="0" indent="0">
              <a:buNone/>
              <a:defRPr sz="3200">
                <a:solidFill>
                  <a:schemeClr val="bg1">
                    <a:lumMod val="85000"/>
                    <a:lumOff val="15000"/>
                  </a:schemeClr>
                </a:solidFill>
                <a:latin typeface="Calibri" panose="020F0502020204030204" pitchFamily="34" charset="0"/>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ru-RU" noProof="0"/>
              <a:t>Щелкните значок, чтобы добавить фото</a:t>
            </a:r>
          </a:p>
        </p:txBody>
      </p:sp>
      <p:sp>
        <p:nvSpPr>
          <p:cNvPr id="4" name="Текст 3"/>
          <p:cNvSpPr>
            <a:spLocks noGrp="1"/>
          </p:cNvSpPr>
          <p:nvPr>
            <p:ph type="body" sz="half" idx="2" hasCustomPrompt="1"/>
          </p:nvPr>
        </p:nvSpPr>
        <p:spPr>
          <a:xfrm>
            <a:off x="1115568" y="3549918"/>
            <a:ext cx="3794760" cy="2194037"/>
          </a:xfrm>
        </p:spPr>
        <p:txBody>
          <a:bodyPr rtlCol="0"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ru-RU" noProof="0"/>
              <a:t>Щелкните, чтобы изменить стили текста образца слайда</a:t>
            </a:r>
          </a:p>
        </p:txBody>
      </p:sp>
      <p:sp>
        <p:nvSpPr>
          <p:cNvPr id="8" name="Дата 7"/>
          <p:cNvSpPr>
            <a:spLocks noGrp="1"/>
          </p:cNvSpPr>
          <p:nvPr>
            <p:ph type="dt" sz="half" idx="10"/>
          </p:nvPr>
        </p:nvSpPr>
        <p:spPr/>
        <p:txBody>
          <a:bodyPr rtlCol="0"/>
          <a:lstStyle>
            <a:lvl1pPr>
              <a:defRPr>
                <a:solidFill>
                  <a:srgbClr val="FFFFFF"/>
                </a:solidFill>
                <a:effectLst>
                  <a:outerShdw blurRad="50800" dist="38100" dir="2700000" algn="tl" rotWithShape="0">
                    <a:prstClr val="black">
                      <a:alpha val="43000"/>
                    </a:prstClr>
                  </a:outerShdw>
                </a:effectLst>
              </a:defRPr>
            </a:lvl1pPr>
          </a:lstStyle>
          <a:p>
            <a:pPr rtl="0"/>
            <a:fld id="{DD8657C7-5D29-4D96-BBB0-A7486626B51E}" type="datetime1">
              <a:rPr lang="ru-RU" noProof="0" smtClean="0"/>
              <a:t>21.08.2024</a:t>
            </a:fld>
            <a:endParaRPr lang="ru-RU" noProof="0"/>
          </a:p>
        </p:txBody>
      </p:sp>
      <p:sp>
        <p:nvSpPr>
          <p:cNvPr id="9" name="Нижний колонтитул 8"/>
          <p:cNvSpPr>
            <a:spLocks noGrp="1"/>
          </p:cNvSpPr>
          <p:nvPr>
            <p:ph type="ftr" sz="quarter" idx="11"/>
          </p:nvPr>
        </p:nvSpPr>
        <p:spPr>
          <a:xfrm>
            <a:off x="804672" y="6236208"/>
            <a:ext cx="5124797" cy="320040"/>
          </a:xfrm>
        </p:spPr>
        <p:txBody>
          <a:bodyPr rtlCol="0"/>
          <a:lstStyle>
            <a:lvl1pPr>
              <a:defRPr>
                <a:solidFill>
                  <a:srgbClr val="FFFFFF">
                    <a:alpha val="70000"/>
                  </a:srgbClr>
                </a:solidFill>
              </a:defRPr>
            </a:lvl1pPr>
          </a:lstStyle>
          <a:p>
            <a:pPr rtl="0"/>
            <a:endParaRPr lang="ru-RU" noProof="0"/>
          </a:p>
        </p:txBody>
      </p:sp>
      <p:sp>
        <p:nvSpPr>
          <p:cNvPr id="10" name="Номер слайда 9"/>
          <p:cNvSpPr>
            <a:spLocks noGrp="1"/>
          </p:cNvSpPr>
          <p:nvPr>
            <p:ph type="sldNum" sz="quarter" idx="12"/>
          </p:nvPr>
        </p:nvSpPr>
        <p:spPr/>
        <p:txBody>
          <a:bodyPr rtlCol="0"/>
          <a:lstStyle/>
          <a:p>
            <a:pPr rtl="0"/>
            <a:fld id="{8A7A6979-0714-4377-B894-6BE4C2D6E202}" type="slidenum">
              <a:rPr lang="ru-RU" noProof="0" smtClean="0"/>
              <a:t>‹#›</a:t>
            </a:fld>
            <a:endParaRPr lang="ru-RU" noProof="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pPr rtl="0"/>
            <a:r>
              <a:rPr lang="ru-RU" noProof="0"/>
              <a:t>Образец заголовка</a:t>
            </a:r>
          </a:p>
        </p:txBody>
      </p:sp>
      <p:sp>
        <p:nvSpPr>
          <p:cNvPr id="3" name="Текст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rtl="0"/>
            <a:r>
              <a:rPr lang="ru-RU" noProof="0"/>
              <a:t>Образец текста</a:t>
            </a:r>
          </a:p>
          <a:p>
            <a:pPr lvl="1" rtl="0"/>
            <a:r>
              <a:rPr lang="ru-RU" noProof="0"/>
              <a:t>Второй уровень</a:t>
            </a:r>
          </a:p>
          <a:p>
            <a:pPr lvl="2" rtl="0"/>
            <a:r>
              <a:rPr lang="ru-RU" noProof="0"/>
              <a:t>Третий уровень</a:t>
            </a:r>
          </a:p>
          <a:p>
            <a:pPr lvl="3" rtl="0"/>
            <a:r>
              <a:rPr lang="ru-RU" noProof="0"/>
              <a:t>Четвертый уровень</a:t>
            </a:r>
          </a:p>
          <a:p>
            <a:pPr lvl="4" rtl="0"/>
            <a:r>
              <a:rPr lang="ru-RU" noProof="0"/>
              <a:t>Пятый уровень</a:t>
            </a:r>
          </a:p>
        </p:txBody>
      </p:sp>
      <p:sp>
        <p:nvSpPr>
          <p:cNvPr id="4" name="Дата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latin typeface="Calibri" panose="020F0502020204030204" pitchFamily="34" charset="0"/>
                <a:cs typeface="Calibri" panose="020F0502020204030204" pitchFamily="34" charset="0"/>
              </a:defRPr>
            </a:lvl1pPr>
          </a:lstStyle>
          <a:p>
            <a:fld id="{EF2B85EF-ACCE-4117-9ED7-05147DBC5241}" type="datetime1">
              <a:rPr lang="ru-RU" noProof="0" smtClean="0"/>
              <a:t>21.08.2024</a:t>
            </a:fld>
            <a:endParaRPr lang="ru-RU" noProof="0" dirty="0">
              <a:latin typeface="Calibri" panose="020F0502020204030204" pitchFamily="34" charset="0"/>
              <a:cs typeface="Calibri" panose="020F0502020204030204" pitchFamily="34" charset="0"/>
            </a:endParaRPr>
          </a:p>
        </p:txBody>
      </p:sp>
      <p:sp>
        <p:nvSpPr>
          <p:cNvPr id="5" name="Нижний колонтитул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latin typeface="Calibri" panose="020F0502020204030204" pitchFamily="34" charset="0"/>
                <a:cs typeface="Calibri" panose="020F0502020204030204" pitchFamily="34" charset="0"/>
              </a:defRPr>
            </a:lvl1pPr>
          </a:lstStyle>
          <a:p>
            <a:endParaRPr lang="ru-RU" noProof="0">
              <a:latin typeface="Calibri" panose="020F0502020204030204" pitchFamily="34" charset="0"/>
              <a:cs typeface="Calibri" panose="020F0502020204030204" pitchFamily="34" charset="0"/>
            </a:endParaRPr>
          </a:p>
        </p:txBody>
      </p:sp>
      <p:sp>
        <p:nvSpPr>
          <p:cNvPr id="6" name="Номер слайда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latin typeface="Calibri" panose="020F0502020204030204" pitchFamily="34" charset="0"/>
                <a:cs typeface="Calibri" panose="020F0502020204030204" pitchFamily="34" charset="0"/>
              </a:defRPr>
            </a:lvl1pPr>
          </a:lstStyle>
          <a:p>
            <a:fld id="{8A7A6979-0714-4377-B894-6BE4C2D6E202}" type="slidenum">
              <a:rPr lang="ru-RU" noProof="0" smtClean="0"/>
              <a:pPr/>
              <a:t>‹#›</a:t>
            </a:fld>
            <a:endParaRPr lang="ru-RU" noProof="0">
              <a:latin typeface="Calibri" panose="020F0502020204030204" pitchFamily="34" charset="0"/>
              <a:cs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rgbClr val="262626"/>
          </a:solidFill>
          <a:latin typeface="Calibri" panose="020F0502020204030204" pitchFamily="34" charset="0"/>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600200" y="193108"/>
            <a:ext cx="8991600" cy="2200101"/>
          </a:xfrm>
        </p:spPr>
        <p:txBody>
          <a:bodyPr rtlCol="0">
            <a:normAutofit fontScale="90000"/>
          </a:bodyPr>
          <a:lstStyle/>
          <a:p>
            <a:r>
              <a:rPr lang="ru-RU" b="1" err="1">
                <a:latin typeface="Calibri"/>
                <a:ea typeface="Calibri"/>
                <a:cs typeface="Calibri"/>
              </a:rPr>
              <a:t>Практичне</a:t>
            </a:r>
            <a:r>
              <a:rPr lang="ru-RU" b="1" dirty="0">
                <a:latin typeface="Calibri"/>
                <a:ea typeface="Calibri"/>
                <a:cs typeface="Calibri"/>
              </a:rPr>
              <a:t> </a:t>
            </a:r>
            <a:r>
              <a:rPr lang="ru-RU" b="1" err="1">
                <a:latin typeface="Calibri"/>
                <a:ea typeface="Calibri"/>
                <a:cs typeface="Calibri"/>
              </a:rPr>
              <a:t>заняття</a:t>
            </a:r>
            <a:r>
              <a:rPr lang="ru-RU" b="1" dirty="0">
                <a:latin typeface="Calibri"/>
                <a:ea typeface="Calibri"/>
                <a:cs typeface="Calibri"/>
              </a:rPr>
              <a:t> 14(2 год.)</a:t>
            </a:r>
            <a:endParaRPr lang="ru-RU" b="1">
              <a:latin typeface="Calibri"/>
              <a:ea typeface="Calibri"/>
              <a:cs typeface="Calibri"/>
            </a:endParaRPr>
          </a:p>
          <a:p>
            <a:r>
              <a:rPr lang="ru-RU" b="1" err="1">
                <a:latin typeface="Calibri"/>
                <a:ea typeface="Calibri"/>
                <a:cs typeface="Calibri"/>
              </a:rPr>
              <a:t>Topic</a:t>
            </a:r>
            <a:r>
              <a:rPr lang="ru-RU" b="1" dirty="0">
                <a:latin typeface="Calibri"/>
                <a:ea typeface="Calibri"/>
                <a:cs typeface="Calibri"/>
              </a:rPr>
              <a:t> «</a:t>
            </a:r>
            <a:r>
              <a:rPr lang="ru-RU" b="1" err="1">
                <a:latin typeface="Calibri"/>
                <a:ea typeface="Calibri"/>
                <a:cs typeface="Calibri"/>
              </a:rPr>
              <a:t>Types</a:t>
            </a:r>
            <a:r>
              <a:rPr lang="ru-RU" b="1" dirty="0">
                <a:latin typeface="Calibri"/>
                <a:ea typeface="Calibri"/>
                <a:cs typeface="Calibri"/>
              </a:rPr>
              <a:t> </a:t>
            </a:r>
            <a:r>
              <a:rPr lang="ru-RU" b="1" err="1">
                <a:latin typeface="Calibri"/>
                <a:ea typeface="Calibri"/>
                <a:cs typeface="Calibri"/>
              </a:rPr>
              <a:t>of</a:t>
            </a:r>
            <a:r>
              <a:rPr lang="ru-RU" b="1" dirty="0">
                <a:latin typeface="Calibri"/>
                <a:ea typeface="Calibri"/>
                <a:cs typeface="Calibri"/>
              </a:rPr>
              <a:t> </a:t>
            </a:r>
            <a:r>
              <a:rPr lang="ru-RU" b="1" err="1">
                <a:latin typeface="Calibri"/>
                <a:ea typeface="Calibri"/>
                <a:cs typeface="Calibri"/>
              </a:rPr>
              <a:t>Sentences</a:t>
            </a:r>
            <a:r>
              <a:rPr lang="ru-RU" b="1" dirty="0">
                <a:latin typeface="Calibri"/>
                <a:ea typeface="Calibri"/>
                <a:cs typeface="Calibri"/>
              </a:rPr>
              <a:t> </a:t>
            </a:r>
            <a:r>
              <a:rPr lang="ru-RU" b="1" err="1">
                <a:latin typeface="Calibri"/>
                <a:ea typeface="Calibri"/>
                <a:cs typeface="Calibri"/>
              </a:rPr>
              <a:t>and</a:t>
            </a:r>
            <a:r>
              <a:rPr lang="ru-RU" b="1" dirty="0">
                <a:latin typeface="Calibri"/>
                <a:ea typeface="Calibri"/>
                <a:cs typeface="Calibri"/>
              </a:rPr>
              <a:t> </a:t>
            </a:r>
            <a:r>
              <a:rPr lang="ru-RU" b="1" err="1">
                <a:latin typeface="Calibri"/>
                <a:ea typeface="Calibri"/>
                <a:cs typeface="Calibri"/>
              </a:rPr>
              <a:t>Their</a:t>
            </a:r>
            <a:r>
              <a:rPr lang="ru-RU" b="1" dirty="0">
                <a:latin typeface="Calibri"/>
                <a:ea typeface="Calibri"/>
                <a:cs typeface="Calibri"/>
              </a:rPr>
              <a:t> </a:t>
            </a:r>
            <a:r>
              <a:rPr lang="ru-RU" b="1" err="1">
                <a:latin typeface="Calibri"/>
                <a:ea typeface="Calibri"/>
                <a:cs typeface="Calibri"/>
              </a:rPr>
              <a:t>Structure</a:t>
            </a:r>
            <a:r>
              <a:rPr lang="ru-RU" b="1" dirty="0">
                <a:latin typeface="Calibri"/>
                <a:ea typeface="Calibri"/>
                <a:cs typeface="Calibri"/>
              </a:rPr>
              <a:t>.» </a:t>
            </a:r>
            <a:r>
              <a:rPr lang="ru-RU" b="1" err="1">
                <a:latin typeface="Calibri"/>
                <a:ea typeface="Calibri"/>
                <a:cs typeface="Calibri"/>
              </a:rPr>
              <a:t>Grammar</a:t>
            </a:r>
            <a:r>
              <a:rPr lang="ru-RU" b="1" dirty="0">
                <a:latin typeface="Calibri"/>
                <a:ea typeface="Calibri"/>
                <a:cs typeface="Calibri"/>
              </a:rPr>
              <a:t> </a:t>
            </a:r>
            <a:r>
              <a:rPr lang="ru-RU" b="1" err="1">
                <a:latin typeface="Calibri"/>
                <a:ea typeface="Calibri"/>
                <a:cs typeface="Calibri"/>
              </a:rPr>
              <a:t>revision</a:t>
            </a:r>
            <a:endParaRPr lang="ru-RU" b="1">
              <a:latin typeface="Calibri"/>
              <a:ea typeface="Calibri"/>
              <a:cs typeface="Calibri"/>
            </a:endParaRPr>
          </a:p>
          <a:p>
            <a:endParaRPr lang="ru-RU" b="1" dirty="0">
              <a:ea typeface="Calibri"/>
              <a:cs typeface="Calibri"/>
            </a:endParaRPr>
          </a:p>
        </p:txBody>
      </p:sp>
      <p:sp>
        <p:nvSpPr>
          <p:cNvPr id="3" name="Подзаголовок 2"/>
          <p:cNvSpPr>
            <a:spLocks noGrp="1"/>
          </p:cNvSpPr>
          <p:nvPr>
            <p:ph type="subTitle" idx="1"/>
          </p:nvPr>
        </p:nvSpPr>
        <p:spPr>
          <a:xfrm>
            <a:off x="524649" y="2736181"/>
            <a:ext cx="10819429" cy="3929984"/>
          </a:xfrm>
        </p:spPr>
        <p:txBody>
          <a:bodyPr vert="horz" lIns="91440" tIns="45720" rIns="91440" bIns="45720" rtlCol="0" anchor="t">
            <a:noAutofit/>
          </a:bodyPr>
          <a:lstStyle/>
          <a:p>
            <a:pPr algn="l"/>
            <a:r>
              <a:rPr lang="ru-RU" sz="2800" err="1">
                <a:solidFill>
                  <a:schemeClr val="bg1"/>
                </a:solidFill>
                <a:latin typeface="Calibri"/>
                <a:ea typeface="Calibri"/>
                <a:cs typeface="Calibri"/>
              </a:rPr>
              <a:t>Objectives</a:t>
            </a:r>
            <a:r>
              <a:rPr lang="ru-RU" sz="2800" dirty="0">
                <a:solidFill>
                  <a:schemeClr val="bg1"/>
                </a:solidFill>
                <a:latin typeface="Calibri"/>
                <a:ea typeface="Calibri"/>
                <a:cs typeface="Calibri"/>
              </a:rPr>
              <a:t>:     </a:t>
            </a:r>
          </a:p>
          <a:p>
            <a:pPr algn="l"/>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learn</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new</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vocabulary</a:t>
            </a:r>
            <a:r>
              <a:rPr lang="ru-RU" sz="2800" dirty="0">
                <a:solidFill>
                  <a:schemeClr val="bg1"/>
                </a:solidFill>
                <a:latin typeface="Calibri"/>
                <a:ea typeface="Calibri"/>
                <a:cs typeface="Calibri"/>
              </a:rPr>
              <a:t>;</a:t>
            </a:r>
          </a:p>
          <a:p>
            <a:pPr algn="l"/>
            <a:r>
              <a:rPr lang="ru-RU" sz="2800" dirty="0">
                <a:solidFill>
                  <a:schemeClr val="bg1"/>
                </a:solidFill>
                <a:latin typeface="Calibri"/>
                <a:ea typeface="Calibri"/>
                <a:cs typeface="Calibri"/>
              </a:rPr>
              <a:t>   -  </a:t>
            </a:r>
            <a:r>
              <a:rPr lang="ru-RU" sz="2800" err="1">
                <a:solidFill>
                  <a:schemeClr val="bg1"/>
                </a:solidFill>
                <a:latin typeface="Calibri"/>
                <a:ea typeface="Calibri"/>
                <a:cs typeface="Calibri"/>
              </a:rPr>
              <a:t>to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practice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grammar</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structures</a:t>
            </a:r>
            <a:r>
              <a:rPr lang="ru-RU" sz="2800" dirty="0">
                <a:solidFill>
                  <a:schemeClr val="bg1"/>
                </a:solidFill>
                <a:latin typeface="Calibri"/>
                <a:ea typeface="Calibri"/>
                <a:cs typeface="Calibri"/>
              </a:rPr>
              <a:t>;</a:t>
            </a:r>
          </a:p>
          <a:p>
            <a:pPr algn="l"/>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enable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st’s</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talk</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and</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write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on</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the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topic</a:t>
            </a:r>
            <a:r>
              <a:rPr lang="ru-RU" sz="2800" dirty="0">
                <a:solidFill>
                  <a:schemeClr val="bg1"/>
                </a:solidFill>
                <a:latin typeface="Calibri"/>
                <a:ea typeface="Calibri"/>
                <a:cs typeface="Calibri"/>
              </a:rPr>
              <a:t>;</a:t>
            </a:r>
          </a:p>
          <a:p>
            <a:pPr algn="l"/>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instil</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the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idea</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that</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learning</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languages</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is</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necessary</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and</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essential</a:t>
            </a:r>
            <a:r>
              <a:rPr lang="ru-RU" sz="2800" dirty="0">
                <a:solidFill>
                  <a:schemeClr val="bg1"/>
                </a:solidFill>
                <a:latin typeface="Calibri"/>
                <a:ea typeface="Calibri"/>
                <a:cs typeface="Calibri"/>
              </a:rPr>
              <a:t>;</a:t>
            </a:r>
          </a:p>
          <a:p>
            <a:pPr algn="l"/>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encourage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st’s</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go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on</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learning</a:t>
            </a:r>
            <a:r>
              <a:rPr lang="ru-RU" sz="2800" dirty="0">
                <a:solidFill>
                  <a:schemeClr val="bg1"/>
                </a:solidFill>
                <a:latin typeface="Calibri"/>
                <a:ea typeface="Calibri"/>
                <a:cs typeface="Calibri"/>
              </a:rPr>
              <a:t> English </a:t>
            </a:r>
            <a:r>
              <a:rPr lang="ru-RU" sz="2800" err="1">
                <a:solidFill>
                  <a:schemeClr val="bg1"/>
                </a:solidFill>
                <a:latin typeface="Calibri"/>
                <a:ea typeface="Calibri"/>
                <a:cs typeface="Calibri"/>
              </a:rPr>
              <a:t>at</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the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next</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level</a:t>
            </a:r>
            <a:r>
              <a:rPr lang="ru-RU" sz="2800" dirty="0">
                <a:solidFill>
                  <a:schemeClr val="bg1"/>
                </a:solidFill>
                <a:latin typeface="Calibri"/>
                <a:ea typeface="Calibri"/>
                <a:cs typeface="Calibri"/>
              </a:rPr>
              <a:t>;</a:t>
            </a:r>
          </a:p>
          <a:p>
            <a:pPr algn="l"/>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lay</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the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foundations</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for</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future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study</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in</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terms</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to</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basic</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structures</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lexis</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language</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functions</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and</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basic</a:t>
            </a:r>
            <a:r>
              <a:rPr lang="ru-RU" sz="2800" dirty="0">
                <a:solidFill>
                  <a:schemeClr val="bg1"/>
                </a:solidFill>
                <a:latin typeface="Calibri"/>
                <a:ea typeface="Calibri"/>
                <a:cs typeface="Calibri"/>
              </a:rPr>
              <a:t> </a:t>
            </a:r>
            <a:r>
              <a:rPr lang="ru-RU" sz="2800" err="1">
                <a:solidFill>
                  <a:schemeClr val="bg1"/>
                </a:solidFill>
                <a:latin typeface="Calibri"/>
                <a:ea typeface="Calibri"/>
                <a:cs typeface="Calibri"/>
              </a:rPr>
              <a:t>study</a:t>
            </a:r>
            <a:endParaRPr lang="ru-RU" sz="2800" err="1">
              <a:solidFill>
                <a:schemeClr val="bg1"/>
              </a:solidFill>
              <a:latin typeface="Calibri"/>
              <a:ea typeface="Calibri" panose="020F0502020204030204" pitchFamily="34" charset="0"/>
              <a:cs typeface="Calibri" panose="020F0502020204030204" pitchFamily="34" charset="0"/>
            </a:endParaRPr>
          </a:p>
          <a:p>
            <a:endParaRPr lang="ru-RU" dirty="0">
              <a:ea typeface="Calibri"/>
              <a:cs typeface="Calibri"/>
            </a:endParaRPr>
          </a:p>
        </p:txBody>
      </p:sp>
    </p:spTree>
    <p:extLst>
      <p:ext uri="{BB962C8B-B14F-4D97-AF65-F5344CB8AC3E}">
        <p14:creationId xmlns:p14="http://schemas.microsoft.com/office/powerpoint/2010/main" val="119444022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E4FFB49-67F7-EB19-2F22-AEC293BD5087}"/>
              </a:ext>
            </a:extLst>
          </p:cNvPr>
          <p:cNvSpPr>
            <a:spLocks noGrp="1"/>
          </p:cNvSpPr>
          <p:nvPr>
            <p:ph type="title"/>
          </p:nvPr>
        </p:nvSpPr>
        <p:spPr>
          <a:xfrm>
            <a:off x="2576576" y="-1859788"/>
            <a:ext cx="7729728" cy="1188720"/>
          </a:xfrm>
        </p:spPr>
        <p:txBody>
          <a:bodyPr/>
          <a:lstStyle/>
          <a:p>
            <a:endParaRPr lang="ru-RU"/>
          </a:p>
        </p:txBody>
      </p:sp>
      <p:sp>
        <p:nvSpPr>
          <p:cNvPr id="3" name="Объект 2">
            <a:extLst>
              <a:ext uri="{FF2B5EF4-FFF2-40B4-BE49-F238E27FC236}">
                <a16:creationId xmlns:a16="http://schemas.microsoft.com/office/drawing/2014/main" id="{B54BEA46-79F2-B2E1-BB3C-1569AE6932B9}"/>
              </a:ext>
            </a:extLst>
          </p:cNvPr>
          <p:cNvSpPr>
            <a:spLocks noGrp="1"/>
          </p:cNvSpPr>
          <p:nvPr>
            <p:ph idx="1"/>
          </p:nvPr>
        </p:nvSpPr>
        <p:spPr>
          <a:xfrm>
            <a:off x="229616" y="1418844"/>
            <a:ext cx="11346688" cy="4026543"/>
          </a:xfrm>
        </p:spPr>
        <p:txBody>
          <a:bodyPr vert="horz" lIns="91440" tIns="45720" rIns="91440" bIns="45720" rtlCol="0" anchor="t">
            <a:noAutofit/>
          </a:bodyPr>
          <a:lstStyle/>
          <a:p>
            <a:pPr marL="0" indent="0">
              <a:buNone/>
            </a:pPr>
            <a:r>
              <a:rPr lang="ru-RU" sz="3600" b="1" dirty="0">
                <a:latin typeface="Corbel"/>
                <a:ea typeface="+mn-lt"/>
                <a:cs typeface="+mn-lt"/>
              </a:rPr>
              <a:t>C.</a:t>
            </a:r>
            <a:endParaRPr lang="ru-RU" sz="3600" b="1">
              <a:latin typeface="Corbel"/>
            </a:endParaRPr>
          </a:p>
          <a:p>
            <a:pPr marL="0" indent="0">
              <a:buNone/>
            </a:pPr>
            <a:r>
              <a:rPr lang="ru-RU" sz="3600" dirty="0">
                <a:latin typeface="Corbel"/>
                <a:ea typeface="+mn-lt"/>
                <a:cs typeface="+mn-lt"/>
              </a:rPr>
              <a:t>We </a:t>
            </a:r>
            <a:r>
              <a:rPr lang="ru-RU" sz="3600" err="1">
                <a:latin typeface="Corbel"/>
                <a:ea typeface="+mn-lt"/>
                <a:cs typeface="+mn-lt"/>
              </a:rPr>
              <a:t>often</a:t>
            </a:r>
            <a:r>
              <a:rPr lang="ru-RU" sz="3600" dirty="0">
                <a:latin typeface="Corbel"/>
                <a:ea typeface="+mn-lt"/>
                <a:cs typeface="+mn-lt"/>
              </a:rPr>
              <a:t> </a:t>
            </a:r>
            <a:r>
              <a:rPr lang="ru-RU" sz="3600" err="1">
                <a:latin typeface="Corbel"/>
                <a:ea typeface="+mn-lt"/>
                <a:cs typeface="+mn-lt"/>
              </a:rPr>
              <a:t>use</a:t>
            </a:r>
            <a:r>
              <a:rPr lang="ru-RU" sz="3600" dirty="0">
                <a:latin typeface="Corbel"/>
                <a:ea typeface="+mn-lt"/>
                <a:cs typeface="+mn-lt"/>
              </a:rPr>
              <a:t> -</a:t>
            </a:r>
            <a:r>
              <a:rPr lang="ru-RU" sz="3600" err="1">
                <a:latin typeface="Corbel"/>
                <a:ea typeface="+mn-lt"/>
                <a:cs typeface="+mn-lt"/>
              </a:rPr>
              <a:t>ing</a:t>
            </a:r>
            <a:r>
              <a:rPr lang="ru-RU" sz="3600" dirty="0">
                <a:latin typeface="Corbel"/>
                <a:ea typeface="+mn-lt"/>
                <a:cs typeface="+mn-lt"/>
              </a:rPr>
              <a:t> </a:t>
            </a:r>
            <a:r>
              <a:rPr lang="ru-RU" sz="3600" err="1">
                <a:latin typeface="Corbel"/>
                <a:ea typeface="+mn-lt"/>
                <a:cs typeface="+mn-lt"/>
              </a:rPr>
              <a:t>and</a:t>
            </a:r>
            <a:r>
              <a:rPr lang="ru-RU" sz="3600" dirty="0">
                <a:latin typeface="Corbel"/>
                <a:ea typeface="+mn-lt"/>
                <a:cs typeface="+mn-lt"/>
              </a:rPr>
              <a:t> -</a:t>
            </a:r>
            <a:r>
              <a:rPr lang="ru-RU" sz="3600" err="1">
                <a:latin typeface="Corbel"/>
                <a:ea typeface="+mn-lt"/>
                <a:cs typeface="+mn-lt"/>
              </a:rPr>
              <a:t>ed</a:t>
            </a:r>
            <a:r>
              <a:rPr lang="ru-RU" sz="3600" dirty="0">
                <a:latin typeface="Corbel"/>
                <a:ea typeface="+mn-lt"/>
                <a:cs typeface="+mn-lt"/>
              </a:rPr>
              <a:t> </a:t>
            </a:r>
            <a:r>
              <a:rPr lang="ru-RU" sz="3600" err="1">
                <a:latin typeface="Corbel"/>
                <a:ea typeface="+mn-lt"/>
                <a:cs typeface="+mn-lt"/>
              </a:rPr>
              <a:t>clauses</a:t>
            </a:r>
            <a:r>
              <a:rPr lang="ru-RU" sz="3600" dirty="0">
                <a:latin typeface="Corbel"/>
                <a:ea typeface="+mn-lt"/>
                <a:cs typeface="+mn-lt"/>
              </a:rPr>
              <a:t> </a:t>
            </a:r>
            <a:r>
              <a:rPr lang="ru-RU" sz="3600" err="1">
                <a:latin typeface="Corbel"/>
                <a:ea typeface="+mn-lt"/>
                <a:cs typeface="+mn-lt"/>
              </a:rPr>
              <a:t>after</a:t>
            </a:r>
            <a:r>
              <a:rPr lang="ru-RU" sz="3600" dirty="0">
                <a:latin typeface="Corbel"/>
                <a:ea typeface="+mn-lt"/>
                <a:cs typeface="+mn-lt"/>
              </a:rPr>
              <a:t> </a:t>
            </a:r>
            <a:r>
              <a:rPr lang="ru-RU" sz="3600" err="1">
                <a:latin typeface="Corbel"/>
                <a:ea typeface="+mn-lt"/>
                <a:cs typeface="+mn-lt"/>
              </a:rPr>
              <a:t>there</a:t>
            </a:r>
            <a:r>
              <a:rPr lang="ru-RU" sz="3600" dirty="0">
                <a:latin typeface="Corbel"/>
                <a:ea typeface="+mn-lt"/>
                <a:cs typeface="+mn-lt"/>
              </a:rPr>
              <a:t> </a:t>
            </a:r>
            <a:r>
              <a:rPr lang="ru-RU" sz="3600" err="1">
                <a:latin typeface="Corbel"/>
                <a:ea typeface="+mn-lt"/>
                <a:cs typeface="+mn-lt"/>
              </a:rPr>
              <a:t>is</a:t>
            </a:r>
            <a:r>
              <a:rPr lang="ru-RU" sz="3600" dirty="0">
                <a:latin typeface="Corbel"/>
                <a:ea typeface="+mn-lt"/>
                <a:cs typeface="+mn-lt"/>
              </a:rPr>
              <a:t> / </a:t>
            </a:r>
            <a:r>
              <a:rPr lang="ru-RU" sz="3600" err="1">
                <a:latin typeface="Corbel"/>
                <a:ea typeface="+mn-lt"/>
                <a:cs typeface="+mn-lt"/>
              </a:rPr>
              <a:t>there</a:t>
            </a:r>
            <a:r>
              <a:rPr lang="ru-RU" sz="3600" dirty="0">
                <a:latin typeface="Corbel"/>
                <a:ea typeface="+mn-lt"/>
                <a:cs typeface="+mn-lt"/>
              </a:rPr>
              <a:t> </a:t>
            </a:r>
            <a:r>
              <a:rPr lang="ru-RU" sz="3600" err="1">
                <a:latin typeface="Corbel"/>
                <a:ea typeface="+mn-lt"/>
                <a:cs typeface="+mn-lt"/>
              </a:rPr>
              <a:t>was</a:t>
            </a:r>
            <a:r>
              <a:rPr lang="ru-RU" sz="3600" dirty="0">
                <a:latin typeface="Corbel"/>
                <a:ea typeface="+mn-lt"/>
                <a:cs typeface="+mn-lt"/>
              </a:rPr>
              <a:t> </a:t>
            </a:r>
            <a:r>
              <a:rPr lang="ru-RU" sz="3600" err="1">
                <a:latin typeface="Corbel"/>
                <a:ea typeface="+mn-lt"/>
                <a:cs typeface="+mn-lt"/>
              </a:rPr>
              <a:t>etc</a:t>
            </a:r>
            <a:r>
              <a:rPr lang="ru-RU" sz="3600" dirty="0">
                <a:latin typeface="Corbel"/>
                <a:ea typeface="+mn-lt"/>
                <a:cs typeface="+mn-lt"/>
              </a:rPr>
              <a:t>.:</a:t>
            </a:r>
            <a:endParaRPr lang="ru-RU" sz="3600">
              <a:latin typeface="Corbel"/>
            </a:endParaRPr>
          </a:p>
          <a:p>
            <a:pPr marL="0" indent="0">
              <a:buNone/>
            </a:pPr>
            <a:r>
              <a:rPr lang="ru-RU" sz="3600" dirty="0">
                <a:latin typeface="Corbel"/>
                <a:ea typeface="+mn-lt"/>
                <a:cs typeface="+mn-lt"/>
              </a:rPr>
              <a:t>⦁    </a:t>
            </a:r>
            <a:r>
              <a:rPr lang="ru-RU" sz="3600" err="1">
                <a:latin typeface="Corbel"/>
                <a:ea typeface="+mn-lt"/>
                <a:cs typeface="+mn-lt"/>
              </a:rPr>
              <a:t>There</a:t>
            </a:r>
            <a:r>
              <a:rPr lang="ru-RU" sz="3600" dirty="0">
                <a:latin typeface="Corbel"/>
                <a:ea typeface="+mn-lt"/>
                <a:cs typeface="+mn-lt"/>
              </a:rPr>
              <a:t> </a:t>
            </a:r>
            <a:r>
              <a:rPr lang="ru-RU" sz="3600" err="1">
                <a:latin typeface="Corbel"/>
                <a:ea typeface="+mn-lt"/>
                <a:cs typeface="+mn-lt"/>
              </a:rPr>
              <a:t>were</a:t>
            </a:r>
            <a:r>
              <a:rPr lang="ru-RU" sz="3600" dirty="0">
                <a:latin typeface="Corbel"/>
                <a:ea typeface="+mn-lt"/>
                <a:cs typeface="+mn-lt"/>
              </a:rPr>
              <a:t> </a:t>
            </a:r>
            <a:r>
              <a:rPr lang="ru-RU" sz="3600" err="1">
                <a:latin typeface="Corbel"/>
                <a:ea typeface="+mn-lt"/>
                <a:cs typeface="+mn-lt"/>
              </a:rPr>
              <a:t>some</a:t>
            </a:r>
            <a:r>
              <a:rPr lang="ru-RU" sz="3600" dirty="0">
                <a:latin typeface="Corbel"/>
                <a:ea typeface="+mn-lt"/>
                <a:cs typeface="+mn-lt"/>
              </a:rPr>
              <a:t> </a:t>
            </a:r>
            <a:r>
              <a:rPr lang="ru-RU" sz="3600" err="1">
                <a:latin typeface="Corbel"/>
                <a:ea typeface="+mn-lt"/>
                <a:cs typeface="+mn-lt"/>
              </a:rPr>
              <a:t>children</a:t>
            </a:r>
            <a:r>
              <a:rPr lang="ru-RU" sz="3600" dirty="0">
                <a:latin typeface="Corbel"/>
                <a:ea typeface="+mn-lt"/>
                <a:cs typeface="+mn-lt"/>
              </a:rPr>
              <a:t> </a:t>
            </a:r>
            <a:r>
              <a:rPr lang="ru-RU" sz="3600" err="1">
                <a:latin typeface="Corbel"/>
                <a:ea typeface="+mn-lt"/>
                <a:cs typeface="+mn-lt"/>
              </a:rPr>
              <a:t>swimming</a:t>
            </a:r>
            <a:r>
              <a:rPr lang="ru-RU" sz="3600" dirty="0">
                <a:latin typeface="Corbel"/>
                <a:ea typeface="+mn-lt"/>
                <a:cs typeface="+mn-lt"/>
              </a:rPr>
              <a:t> </a:t>
            </a:r>
            <a:r>
              <a:rPr lang="ru-RU" sz="3600" err="1">
                <a:latin typeface="Corbel"/>
                <a:ea typeface="+mn-lt"/>
                <a:cs typeface="+mn-lt"/>
              </a:rPr>
              <a:t>in</a:t>
            </a:r>
            <a:r>
              <a:rPr lang="ru-RU" sz="3600" dirty="0">
                <a:latin typeface="Corbel"/>
                <a:ea typeface="+mn-lt"/>
                <a:cs typeface="+mn-lt"/>
              </a:rPr>
              <a:t> </a:t>
            </a:r>
            <a:r>
              <a:rPr lang="ru-RU" sz="3600" err="1">
                <a:latin typeface="Corbel"/>
                <a:ea typeface="+mn-lt"/>
                <a:cs typeface="+mn-lt"/>
              </a:rPr>
              <a:t>the</a:t>
            </a:r>
            <a:r>
              <a:rPr lang="ru-RU" sz="3600" dirty="0">
                <a:latin typeface="Corbel"/>
                <a:ea typeface="+mn-lt"/>
                <a:cs typeface="+mn-lt"/>
              </a:rPr>
              <a:t> </a:t>
            </a:r>
            <a:r>
              <a:rPr lang="ru-RU" sz="3600" err="1">
                <a:latin typeface="Corbel"/>
                <a:ea typeface="+mn-lt"/>
                <a:cs typeface="+mn-lt"/>
              </a:rPr>
              <a:t>river</a:t>
            </a:r>
            <a:r>
              <a:rPr lang="ru-RU" sz="3600" dirty="0">
                <a:latin typeface="Corbel"/>
                <a:ea typeface="+mn-lt"/>
                <a:cs typeface="+mn-lt"/>
              </a:rPr>
              <a:t>.</a:t>
            </a:r>
            <a:endParaRPr lang="ru-RU" sz="3600">
              <a:latin typeface="Corbel"/>
            </a:endParaRPr>
          </a:p>
          <a:p>
            <a:pPr marL="0" indent="0">
              <a:buNone/>
            </a:pPr>
            <a:r>
              <a:rPr lang="ru-RU" sz="3600" dirty="0">
                <a:latin typeface="Corbel"/>
                <a:ea typeface="+mn-lt"/>
                <a:cs typeface="+mn-lt"/>
              </a:rPr>
              <a:t>⦁    </a:t>
            </a:r>
            <a:r>
              <a:rPr lang="ru-RU" sz="3600" err="1">
                <a:latin typeface="Corbel"/>
                <a:ea typeface="+mn-lt"/>
                <a:cs typeface="+mn-lt"/>
              </a:rPr>
              <a:t>Is</a:t>
            </a:r>
            <a:r>
              <a:rPr lang="ru-RU" sz="3600" dirty="0">
                <a:latin typeface="Corbel"/>
                <a:ea typeface="+mn-lt"/>
                <a:cs typeface="+mn-lt"/>
              </a:rPr>
              <a:t> </a:t>
            </a:r>
            <a:r>
              <a:rPr lang="ru-RU" sz="3600" err="1">
                <a:latin typeface="Corbel"/>
                <a:ea typeface="+mn-lt"/>
                <a:cs typeface="+mn-lt"/>
              </a:rPr>
              <a:t>there</a:t>
            </a:r>
            <a:r>
              <a:rPr lang="ru-RU" sz="3600" dirty="0">
                <a:latin typeface="Corbel"/>
                <a:ea typeface="+mn-lt"/>
                <a:cs typeface="+mn-lt"/>
              </a:rPr>
              <a:t> </a:t>
            </a:r>
            <a:r>
              <a:rPr lang="ru-RU" sz="3600" err="1">
                <a:latin typeface="Corbel"/>
                <a:ea typeface="+mn-lt"/>
                <a:cs typeface="+mn-lt"/>
              </a:rPr>
              <a:t>anybody</a:t>
            </a:r>
            <a:r>
              <a:rPr lang="ru-RU" sz="3600" dirty="0">
                <a:latin typeface="Corbel"/>
                <a:ea typeface="+mn-lt"/>
                <a:cs typeface="+mn-lt"/>
              </a:rPr>
              <a:t> </a:t>
            </a:r>
            <a:r>
              <a:rPr lang="ru-RU" sz="3600" err="1">
                <a:latin typeface="Corbel"/>
                <a:ea typeface="+mn-lt"/>
                <a:cs typeface="+mn-lt"/>
              </a:rPr>
              <a:t>waiting</a:t>
            </a:r>
            <a:r>
              <a:rPr lang="ru-RU" sz="3600" dirty="0">
                <a:latin typeface="Corbel"/>
                <a:ea typeface="+mn-lt"/>
                <a:cs typeface="+mn-lt"/>
              </a:rPr>
              <a:t>?</a:t>
            </a:r>
            <a:endParaRPr lang="ru-RU" sz="3600">
              <a:latin typeface="Corbel"/>
            </a:endParaRPr>
          </a:p>
          <a:p>
            <a:pPr marL="0" indent="0">
              <a:buNone/>
            </a:pPr>
            <a:r>
              <a:rPr lang="ru-RU" sz="3600" dirty="0">
                <a:latin typeface="Corbel"/>
                <a:ea typeface="+mn-lt"/>
                <a:cs typeface="+mn-lt"/>
              </a:rPr>
              <a:t>⦁    </a:t>
            </a:r>
            <a:r>
              <a:rPr lang="ru-RU" sz="3600" err="1">
                <a:latin typeface="Corbel"/>
                <a:ea typeface="+mn-lt"/>
                <a:cs typeface="+mn-lt"/>
              </a:rPr>
              <a:t>There</a:t>
            </a:r>
            <a:r>
              <a:rPr lang="ru-RU" sz="3600" dirty="0">
                <a:latin typeface="Corbel"/>
                <a:ea typeface="+mn-lt"/>
                <a:cs typeface="+mn-lt"/>
              </a:rPr>
              <a:t> </a:t>
            </a:r>
            <a:r>
              <a:rPr lang="ru-RU" sz="3600" err="1">
                <a:latin typeface="Corbel"/>
                <a:ea typeface="+mn-lt"/>
                <a:cs typeface="+mn-lt"/>
              </a:rPr>
              <a:t>was</a:t>
            </a:r>
            <a:r>
              <a:rPr lang="ru-RU" sz="3600" dirty="0">
                <a:latin typeface="Corbel"/>
                <a:ea typeface="+mn-lt"/>
                <a:cs typeface="+mn-lt"/>
              </a:rPr>
              <a:t> a </a:t>
            </a:r>
            <a:r>
              <a:rPr lang="ru-RU" sz="3600" err="1">
                <a:latin typeface="Corbel"/>
                <a:ea typeface="+mn-lt"/>
                <a:cs typeface="+mn-lt"/>
              </a:rPr>
              <a:t>big</a:t>
            </a:r>
            <a:r>
              <a:rPr lang="ru-RU" sz="3600" dirty="0">
                <a:latin typeface="Corbel"/>
                <a:ea typeface="+mn-lt"/>
                <a:cs typeface="+mn-lt"/>
              </a:rPr>
              <a:t> </a:t>
            </a:r>
            <a:r>
              <a:rPr lang="ru-RU" sz="3600" err="1">
                <a:latin typeface="Corbel"/>
                <a:ea typeface="+mn-lt"/>
                <a:cs typeface="+mn-lt"/>
              </a:rPr>
              <a:t>red</a:t>
            </a:r>
            <a:r>
              <a:rPr lang="ru-RU" sz="3600" dirty="0">
                <a:latin typeface="Corbel"/>
                <a:ea typeface="+mn-lt"/>
                <a:cs typeface="+mn-lt"/>
              </a:rPr>
              <a:t> </a:t>
            </a:r>
            <a:r>
              <a:rPr lang="ru-RU" sz="3600" err="1">
                <a:latin typeface="Corbel"/>
                <a:ea typeface="+mn-lt"/>
                <a:cs typeface="+mn-lt"/>
              </a:rPr>
              <a:t>car</a:t>
            </a:r>
            <a:r>
              <a:rPr lang="ru-RU" sz="3600" dirty="0">
                <a:latin typeface="Corbel"/>
                <a:ea typeface="+mn-lt"/>
                <a:cs typeface="+mn-lt"/>
              </a:rPr>
              <a:t> </a:t>
            </a:r>
            <a:r>
              <a:rPr lang="ru-RU" sz="3600" err="1">
                <a:latin typeface="Corbel"/>
                <a:ea typeface="+mn-lt"/>
                <a:cs typeface="+mn-lt"/>
              </a:rPr>
              <a:t>parked</a:t>
            </a:r>
            <a:r>
              <a:rPr lang="ru-RU" sz="3600" dirty="0">
                <a:latin typeface="Corbel"/>
                <a:ea typeface="+mn-lt"/>
                <a:cs typeface="+mn-lt"/>
              </a:rPr>
              <a:t> </a:t>
            </a:r>
            <a:r>
              <a:rPr lang="ru-RU" sz="3600" err="1">
                <a:latin typeface="Corbel"/>
                <a:ea typeface="+mn-lt"/>
                <a:cs typeface="+mn-lt"/>
              </a:rPr>
              <a:t>outside</a:t>
            </a:r>
            <a:r>
              <a:rPr lang="ru-RU" sz="3600" dirty="0">
                <a:latin typeface="Corbel"/>
                <a:ea typeface="+mn-lt"/>
                <a:cs typeface="+mn-lt"/>
              </a:rPr>
              <a:t> </a:t>
            </a:r>
            <a:r>
              <a:rPr lang="ru-RU" sz="3600" err="1">
                <a:latin typeface="Corbel"/>
                <a:ea typeface="+mn-lt"/>
                <a:cs typeface="+mn-lt"/>
              </a:rPr>
              <a:t>the</a:t>
            </a:r>
            <a:r>
              <a:rPr lang="ru-RU" sz="3600" dirty="0">
                <a:latin typeface="Corbel"/>
                <a:ea typeface="+mn-lt"/>
                <a:cs typeface="+mn-lt"/>
              </a:rPr>
              <a:t> </a:t>
            </a:r>
            <a:r>
              <a:rPr lang="ru-RU" sz="3600" err="1">
                <a:latin typeface="Corbel"/>
                <a:ea typeface="+mn-lt"/>
                <a:cs typeface="+mn-lt"/>
              </a:rPr>
              <a:t>house</a:t>
            </a:r>
            <a:r>
              <a:rPr lang="ru-RU" sz="3600" dirty="0">
                <a:latin typeface="Corbel"/>
                <a:ea typeface="+mn-lt"/>
                <a:cs typeface="+mn-lt"/>
              </a:rPr>
              <a:t>.</a:t>
            </a:r>
            <a:endParaRPr lang="ru-RU" sz="360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71262602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7B1DF16-9631-6E22-3A42-E3B72F80B439}"/>
              </a:ext>
            </a:extLst>
          </p:cNvPr>
          <p:cNvSpPr>
            <a:spLocks noGrp="1"/>
          </p:cNvSpPr>
          <p:nvPr>
            <p:ph type="title"/>
          </p:nvPr>
        </p:nvSpPr>
        <p:spPr>
          <a:xfrm>
            <a:off x="1946656" y="273812"/>
            <a:ext cx="8308848" cy="2164080"/>
          </a:xfrm>
        </p:spPr>
        <p:txBody>
          <a:bodyPr>
            <a:normAutofit fontScale="90000"/>
          </a:bodyPr>
          <a:lstStyle/>
          <a:p>
            <a:r>
              <a:rPr lang="ru-RU" dirty="0">
                <a:latin typeface="Calibri"/>
                <a:ea typeface="Calibri"/>
                <a:cs typeface="Calibri"/>
              </a:rPr>
              <a:t>⦁    </a:t>
            </a:r>
            <a:r>
              <a:rPr lang="ru-RU" dirty="0" err="1">
                <a:latin typeface="Calibri"/>
                <a:ea typeface="Calibri"/>
                <a:cs typeface="Calibri"/>
              </a:rPr>
              <a:t>Read</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translate</a:t>
            </a:r>
            <a:r>
              <a:rPr lang="ru-RU" dirty="0">
                <a:latin typeface="Calibri"/>
                <a:ea typeface="Calibri"/>
                <a:cs typeface="Calibri"/>
              </a:rPr>
              <a:t> </a:t>
            </a:r>
            <a:r>
              <a:rPr lang="ru-RU" dirty="0" err="1">
                <a:latin typeface="Calibri"/>
                <a:ea typeface="Calibri"/>
                <a:cs typeface="Calibri"/>
              </a:rPr>
              <a:t>into</a:t>
            </a:r>
            <a:r>
              <a:rPr lang="ru-RU" dirty="0">
                <a:latin typeface="Calibri"/>
                <a:ea typeface="Calibri"/>
                <a:cs typeface="Calibri"/>
              </a:rPr>
              <a:t> </a:t>
            </a:r>
            <a:r>
              <a:rPr lang="ru-RU" dirty="0" err="1">
                <a:latin typeface="Calibri"/>
                <a:ea typeface="Calibri"/>
                <a:cs typeface="Calibri"/>
              </a:rPr>
              <a:t>Ukrainian</a:t>
            </a:r>
            <a:r>
              <a:rPr lang="ru-RU" dirty="0">
                <a:latin typeface="Calibri"/>
                <a:ea typeface="Calibri"/>
                <a:cs typeface="Calibri"/>
              </a:rPr>
              <a:t> </a:t>
            </a:r>
            <a:r>
              <a:rPr lang="ru-RU" dirty="0" err="1">
                <a:latin typeface="Calibri"/>
                <a:ea typeface="Calibri"/>
                <a:cs typeface="Calibri"/>
              </a:rPr>
              <a:t>in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written</a:t>
            </a:r>
            <a:r>
              <a:rPr lang="ru-RU" dirty="0">
                <a:latin typeface="Calibri"/>
                <a:ea typeface="Calibri"/>
                <a:cs typeface="Calibri"/>
              </a:rPr>
              <a:t> </a:t>
            </a:r>
            <a:r>
              <a:rPr lang="ru-RU" dirty="0" err="1">
                <a:latin typeface="Calibri"/>
                <a:ea typeface="Calibri"/>
                <a:cs typeface="Calibri"/>
              </a:rPr>
              <a:t>form</a:t>
            </a:r>
            <a:r>
              <a:rPr lang="ru-RU" dirty="0">
                <a:latin typeface="Calibri"/>
                <a:ea typeface="Calibri"/>
                <a:cs typeface="Calibri"/>
              </a:rPr>
              <a:t>.</a:t>
            </a:r>
            <a:endParaRPr lang="ru-RU" dirty="0">
              <a:latin typeface="Calibri"/>
            </a:endParaRPr>
          </a:p>
          <a:p>
            <a:r>
              <a:rPr lang="ru-RU" dirty="0">
                <a:latin typeface="Calibri"/>
                <a:ea typeface="Calibri"/>
                <a:cs typeface="Calibri"/>
              </a:rPr>
              <a:t>⦁    </a:t>
            </a:r>
            <a:r>
              <a:rPr lang="ru-RU" dirty="0" err="1">
                <a:latin typeface="Calibri"/>
                <a:ea typeface="Calibri"/>
                <a:cs typeface="Calibri"/>
              </a:rPr>
              <a:t>Learn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new</a:t>
            </a:r>
            <a:r>
              <a:rPr lang="ru-RU" dirty="0">
                <a:latin typeface="Calibri"/>
                <a:ea typeface="Calibri"/>
                <a:cs typeface="Calibri"/>
              </a:rPr>
              <a:t> </a:t>
            </a:r>
            <a:r>
              <a:rPr lang="ru-RU" dirty="0" err="1">
                <a:latin typeface="Calibri"/>
                <a:ea typeface="Calibri"/>
                <a:cs typeface="Calibri"/>
              </a:rPr>
              <a:t>words</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word</a:t>
            </a:r>
            <a:r>
              <a:rPr lang="ru-RU" dirty="0">
                <a:latin typeface="Calibri"/>
                <a:ea typeface="Calibri"/>
                <a:cs typeface="Calibri"/>
              </a:rPr>
              <a:t> </a:t>
            </a:r>
            <a:r>
              <a:rPr lang="ru-RU" dirty="0" err="1">
                <a:latin typeface="Calibri"/>
                <a:ea typeface="Calibri"/>
                <a:cs typeface="Calibri"/>
              </a:rPr>
              <a:t>combinations</a:t>
            </a:r>
            <a:r>
              <a:rPr lang="ru-RU" dirty="0">
                <a:latin typeface="Calibri"/>
                <a:ea typeface="Calibri"/>
                <a:cs typeface="Calibri"/>
              </a:rPr>
              <a:t>.</a:t>
            </a:r>
            <a:endParaRPr lang="ru-RU" dirty="0">
              <a:latin typeface="Calibri"/>
            </a:endParaRPr>
          </a:p>
          <a:p>
            <a:r>
              <a:rPr lang="ru-RU" dirty="0">
                <a:latin typeface="Calibri"/>
                <a:ea typeface="Calibri"/>
                <a:cs typeface="Calibri"/>
              </a:rPr>
              <a:t>⦁    </a:t>
            </a:r>
            <a:r>
              <a:rPr lang="ru-RU" dirty="0" err="1">
                <a:latin typeface="Calibri"/>
                <a:ea typeface="Calibri"/>
                <a:cs typeface="Calibri"/>
              </a:rPr>
              <a:t>Make</a:t>
            </a:r>
            <a:r>
              <a:rPr lang="ru-RU" dirty="0">
                <a:latin typeface="Calibri"/>
                <a:ea typeface="Calibri"/>
                <a:cs typeface="Calibri"/>
              </a:rPr>
              <a:t> </a:t>
            </a:r>
            <a:r>
              <a:rPr lang="ru-RU" dirty="0" err="1">
                <a:latin typeface="Calibri"/>
                <a:ea typeface="Calibri"/>
                <a:cs typeface="Calibri"/>
              </a:rPr>
              <a:t>summery</a:t>
            </a:r>
            <a:r>
              <a:rPr lang="ru-RU" dirty="0">
                <a:latin typeface="Calibri"/>
                <a:ea typeface="Calibri"/>
                <a:cs typeface="Calibri"/>
              </a:rPr>
              <a:t> </a:t>
            </a:r>
            <a:r>
              <a:rPr lang="ru-RU" dirty="0" err="1">
                <a:latin typeface="Calibri"/>
                <a:ea typeface="Calibri"/>
                <a:cs typeface="Calibri"/>
              </a:rPr>
              <a:t>of</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 </a:t>
            </a:r>
            <a:r>
              <a:rPr lang="ru-RU" dirty="0" err="1">
                <a:latin typeface="Calibri"/>
                <a:ea typeface="Calibri"/>
                <a:cs typeface="Calibri"/>
              </a:rPr>
              <a:t>in</a:t>
            </a:r>
            <a:r>
              <a:rPr lang="ru-RU" dirty="0">
                <a:latin typeface="Calibri"/>
                <a:ea typeface="Calibri"/>
                <a:cs typeface="Calibri"/>
              </a:rPr>
              <a:t> English.</a:t>
            </a:r>
            <a:endParaRPr lang="ru-RU" dirty="0">
              <a:latin typeface="Calibri"/>
            </a:endParaRPr>
          </a:p>
          <a:p>
            <a:r>
              <a:rPr lang="ru-RU" dirty="0">
                <a:latin typeface="Calibri"/>
                <a:ea typeface="Calibri"/>
                <a:cs typeface="Calibri"/>
              </a:rPr>
              <a:t>⦁    </a:t>
            </a:r>
            <a:r>
              <a:rPr lang="ru-RU" dirty="0" err="1">
                <a:latin typeface="Calibri"/>
                <a:ea typeface="Calibri"/>
                <a:cs typeface="Calibri"/>
              </a:rPr>
              <a:t>Make</a:t>
            </a:r>
            <a:r>
              <a:rPr lang="ru-RU" dirty="0">
                <a:latin typeface="Calibri"/>
                <a:ea typeface="Calibri"/>
                <a:cs typeface="Calibri"/>
              </a:rPr>
              <a:t> </a:t>
            </a:r>
            <a:r>
              <a:rPr lang="ru-RU" dirty="0" err="1">
                <a:latin typeface="Calibri"/>
                <a:ea typeface="Calibri"/>
                <a:cs typeface="Calibri"/>
              </a:rPr>
              <a:t>some</a:t>
            </a:r>
            <a:r>
              <a:rPr lang="ru-RU" dirty="0">
                <a:latin typeface="Calibri"/>
                <a:ea typeface="Calibri"/>
                <a:cs typeface="Calibri"/>
              </a:rPr>
              <a:t> </a:t>
            </a:r>
            <a:r>
              <a:rPr lang="ru-RU" dirty="0" err="1">
                <a:latin typeface="Calibri"/>
                <a:ea typeface="Calibri"/>
                <a:cs typeface="Calibri"/>
              </a:rPr>
              <a:t>questions</a:t>
            </a:r>
            <a:r>
              <a:rPr lang="ru-RU" dirty="0">
                <a:latin typeface="Calibri"/>
                <a:ea typeface="Calibri"/>
                <a:cs typeface="Calibri"/>
              </a:rPr>
              <a:t> </a:t>
            </a:r>
            <a:r>
              <a:rPr lang="ru-RU" dirty="0" err="1">
                <a:latin typeface="Calibri"/>
                <a:ea typeface="Calibri"/>
                <a:cs typeface="Calibri"/>
              </a:rPr>
              <a:t>on</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text</a:t>
            </a:r>
            <a:r>
              <a:rPr lang="ru-RU" dirty="0">
                <a:latin typeface="Calibri"/>
                <a:ea typeface="Calibri"/>
                <a:cs typeface="Calibri"/>
              </a:rPr>
              <a:t>.</a:t>
            </a:r>
            <a:endParaRPr lang="ru-RU" dirty="0">
              <a:latin typeface="Calibri"/>
            </a:endParaRPr>
          </a:p>
        </p:txBody>
      </p:sp>
      <p:sp>
        <p:nvSpPr>
          <p:cNvPr id="3" name="Объект 2">
            <a:extLst>
              <a:ext uri="{FF2B5EF4-FFF2-40B4-BE49-F238E27FC236}">
                <a16:creationId xmlns:a16="http://schemas.microsoft.com/office/drawing/2014/main" id="{B3E6354B-0028-917C-B7D4-64CFBA92CED6}"/>
              </a:ext>
            </a:extLst>
          </p:cNvPr>
          <p:cNvSpPr>
            <a:spLocks noGrp="1"/>
          </p:cNvSpPr>
          <p:nvPr>
            <p:ph idx="1"/>
          </p:nvPr>
        </p:nvSpPr>
        <p:spPr>
          <a:xfrm>
            <a:off x="188976" y="2566924"/>
            <a:ext cx="11834368" cy="4290703"/>
          </a:xfrm>
        </p:spPr>
        <p:txBody>
          <a:bodyPr vert="horz" lIns="91440" tIns="45720" rIns="91440" bIns="45720" rtlCol="0" anchor="t">
            <a:normAutofit/>
          </a:bodyPr>
          <a:lstStyle/>
          <a:p>
            <a:pPr marL="0" indent="0">
              <a:buNone/>
            </a:pPr>
            <a:r>
              <a:rPr lang="ru-RU" sz="2000" dirty="0">
                <a:latin typeface="Corbel"/>
                <a:ea typeface="+mn-lt"/>
                <a:cs typeface="+mn-lt"/>
              </a:rPr>
              <a:t>The </a:t>
            </a:r>
            <a:r>
              <a:rPr lang="ru-RU" sz="2000" dirty="0" err="1">
                <a:latin typeface="Corbel"/>
                <a:ea typeface="+mn-lt"/>
                <a:cs typeface="+mn-lt"/>
              </a:rPr>
              <a:t>hospitality</a:t>
            </a:r>
            <a:r>
              <a:rPr lang="ru-RU" sz="2000" dirty="0">
                <a:latin typeface="Corbel"/>
                <a:ea typeface="+mn-lt"/>
                <a:cs typeface="+mn-lt"/>
              </a:rPr>
              <a:t> </a:t>
            </a:r>
            <a:r>
              <a:rPr lang="ru-RU" sz="2000" dirty="0" err="1">
                <a:latin typeface="Corbel"/>
                <a:ea typeface="+mn-lt"/>
                <a:cs typeface="+mn-lt"/>
              </a:rPr>
              <a:t>of</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Ukrainian</a:t>
            </a:r>
            <a:r>
              <a:rPr lang="ru-RU" sz="2000" dirty="0">
                <a:latin typeface="Corbel"/>
                <a:ea typeface="+mn-lt"/>
                <a:cs typeface="+mn-lt"/>
              </a:rPr>
              <a:t> people is well-known throughout the world. </a:t>
            </a:r>
          </a:p>
          <a:p>
            <a:pPr marL="0" indent="0">
              <a:buNone/>
            </a:pPr>
            <a:r>
              <a:rPr lang="ru-RU" sz="2000" dirty="0" err="1">
                <a:latin typeface="Corbel"/>
                <a:ea typeface="+mn-lt"/>
                <a:cs typeface="+mn-lt"/>
              </a:rPr>
              <a:t>When</a:t>
            </a:r>
            <a:r>
              <a:rPr lang="ru-RU" sz="2000" dirty="0">
                <a:latin typeface="Corbel"/>
                <a:ea typeface="+mn-lt"/>
                <a:cs typeface="+mn-lt"/>
              </a:rPr>
              <a:t> a </a:t>
            </a:r>
            <a:r>
              <a:rPr lang="ru-RU" sz="2000" dirty="0" err="1">
                <a:latin typeface="Corbel"/>
                <a:ea typeface="+mn-lt"/>
                <a:cs typeface="+mn-lt"/>
              </a:rPr>
              <a:t>foreigner</a:t>
            </a:r>
            <a:r>
              <a:rPr lang="ru-RU" sz="2000" dirty="0">
                <a:latin typeface="Corbel"/>
                <a:ea typeface="+mn-lt"/>
                <a:cs typeface="+mn-lt"/>
              </a:rPr>
              <a:t> </a:t>
            </a:r>
            <a:r>
              <a:rPr lang="ru-RU" sz="2000" dirty="0" err="1">
                <a:latin typeface="Corbel"/>
                <a:ea typeface="+mn-lt"/>
                <a:cs typeface="+mn-lt"/>
              </a:rPr>
              <a:t>sets</a:t>
            </a:r>
            <a:r>
              <a:rPr lang="ru-RU" sz="2000" dirty="0">
                <a:latin typeface="Corbel"/>
                <a:ea typeface="+mn-lt"/>
                <a:cs typeface="+mn-lt"/>
              </a:rPr>
              <a:t> </a:t>
            </a:r>
            <a:r>
              <a:rPr lang="ru-RU" sz="2000" dirty="0" err="1">
                <a:latin typeface="Corbel"/>
                <a:ea typeface="+mn-lt"/>
                <a:cs typeface="+mn-lt"/>
              </a:rPr>
              <a:t>foot</a:t>
            </a:r>
            <a:r>
              <a:rPr lang="ru-RU" sz="2000" dirty="0">
                <a:latin typeface="Corbel"/>
                <a:ea typeface="+mn-lt"/>
                <a:cs typeface="+mn-lt"/>
              </a:rPr>
              <a:t> in Ukraine first he gets acquainted with our cookery - national dishes and meal-times. Frequently he gets to ekveinted know that in this country they are not the same as in his. But he has to do in Ukraine as the Ukrainians do.</a:t>
            </a:r>
          </a:p>
          <a:p>
            <a:pPr marL="0" indent="0">
              <a:buNone/>
            </a:pPr>
            <a:r>
              <a:rPr lang="ru-RU" sz="2000" dirty="0">
                <a:latin typeface="Corbel"/>
                <a:ea typeface="+mn-lt"/>
                <a:cs typeface="+mn-lt"/>
              </a:rPr>
              <a:t>The </a:t>
            </a:r>
            <a:r>
              <a:rPr lang="ru-RU" sz="2000" dirty="0" err="1">
                <a:latin typeface="Corbel"/>
                <a:ea typeface="+mn-lt"/>
                <a:cs typeface="+mn-lt"/>
              </a:rPr>
              <a:t>usual</a:t>
            </a:r>
            <a:r>
              <a:rPr lang="ru-RU" sz="2000" dirty="0">
                <a:latin typeface="Corbel"/>
                <a:ea typeface="+mn-lt"/>
                <a:cs typeface="+mn-lt"/>
              </a:rPr>
              <a:t> </a:t>
            </a:r>
            <a:r>
              <a:rPr lang="ru-RU" sz="2000" dirty="0" err="1">
                <a:latin typeface="Corbel"/>
                <a:ea typeface="+mn-lt"/>
                <a:cs typeface="+mn-lt"/>
              </a:rPr>
              <a:t>meals</a:t>
            </a:r>
            <a:r>
              <a:rPr lang="ru-RU" sz="2000" dirty="0">
                <a:latin typeface="Corbel"/>
                <a:ea typeface="+mn-lt"/>
                <a:cs typeface="+mn-lt"/>
              </a:rPr>
              <a:t> </a:t>
            </a:r>
            <a:r>
              <a:rPr lang="ru-RU" sz="2000" dirty="0" err="1">
                <a:latin typeface="Corbel"/>
                <a:ea typeface="+mn-lt"/>
                <a:cs typeface="+mn-lt"/>
              </a:rPr>
              <a:t>in</a:t>
            </a:r>
            <a:r>
              <a:rPr lang="ru-RU" sz="2000" dirty="0">
                <a:latin typeface="Corbel"/>
                <a:ea typeface="+mn-lt"/>
                <a:cs typeface="+mn-lt"/>
              </a:rPr>
              <a:t> Ukraine are breakfast, lunch, dinner and supper. Sanatoriums, rest-homes, hospitals and other public establishments generally follow the former order of meals. But a number of Ukrainian families follow the latter order.</a:t>
            </a:r>
          </a:p>
          <a:p>
            <a:pPr marL="0" indent="0">
              <a:buNone/>
            </a:pPr>
            <a:r>
              <a:rPr lang="ru-RU" sz="2000" dirty="0" err="1">
                <a:latin typeface="Corbel"/>
                <a:ea typeface="+mn-lt"/>
                <a:cs typeface="+mn-lt"/>
              </a:rPr>
              <a:t>Breakfast</a:t>
            </a:r>
            <a:r>
              <a:rPr lang="ru-RU" sz="2000" dirty="0">
                <a:latin typeface="Corbel"/>
                <a:ea typeface="+mn-lt"/>
                <a:cs typeface="+mn-lt"/>
              </a:rPr>
              <a:t> </a:t>
            </a:r>
            <a:r>
              <a:rPr lang="ru-RU" sz="2000" dirty="0" err="1">
                <a:latin typeface="Corbel"/>
                <a:ea typeface="+mn-lt"/>
                <a:cs typeface="+mn-lt"/>
              </a:rPr>
              <a:t>is</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first</a:t>
            </a:r>
            <a:r>
              <a:rPr lang="ru-RU" sz="2000" dirty="0">
                <a:latin typeface="Corbel"/>
                <a:ea typeface="+mn-lt"/>
                <a:cs typeface="+mn-lt"/>
              </a:rPr>
              <a:t> </a:t>
            </a:r>
            <a:r>
              <a:rPr lang="ru-RU" sz="2000" dirty="0" err="1">
                <a:latin typeface="Corbel"/>
                <a:ea typeface="+mn-lt"/>
                <a:cs typeface="+mn-lt"/>
              </a:rPr>
              <a:t>meal</a:t>
            </a:r>
            <a:r>
              <a:rPr lang="ru-RU" sz="2000" dirty="0">
                <a:latin typeface="Corbel"/>
                <a:ea typeface="+mn-lt"/>
                <a:cs typeface="+mn-lt"/>
              </a:rPr>
              <a:t> in the day. Lunch or luncheon is a light meal usually in the middle of the day. fenuriant</a:t>
            </a:r>
          </a:p>
          <a:p>
            <a:pPr marL="0" indent="0">
              <a:buNone/>
            </a:pPr>
            <a:r>
              <a:rPr lang="ru-RU" sz="2000" dirty="0" err="1">
                <a:latin typeface="Corbel"/>
                <a:ea typeface="+mn-lt"/>
                <a:cs typeface="+mn-lt"/>
              </a:rPr>
              <a:t>Dinner</a:t>
            </a:r>
            <a:r>
              <a:rPr lang="ru-RU" sz="2000" dirty="0">
                <a:latin typeface="Corbel"/>
                <a:ea typeface="+mn-lt"/>
                <a:cs typeface="+mn-lt"/>
              </a:rPr>
              <a:t> </a:t>
            </a:r>
            <a:r>
              <a:rPr lang="ru-RU" sz="2000" dirty="0" err="1">
                <a:latin typeface="Corbel"/>
                <a:ea typeface="+mn-lt"/>
                <a:cs typeface="+mn-lt"/>
              </a:rPr>
              <a:t>is</a:t>
            </a:r>
            <a:r>
              <a:rPr lang="ru-RU" sz="2000" dirty="0">
                <a:latin typeface="Corbel"/>
                <a:ea typeface="+mn-lt"/>
                <a:cs typeface="+mn-lt"/>
              </a:rPr>
              <a:t> </a:t>
            </a:r>
            <a:r>
              <a:rPr lang="ru-RU" sz="2000" dirty="0" err="1">
                <a:latin typeface="Corbel"/>
                <a:ea typeface="+mn-lt"/>
                <a:cs typeface="+mn-lt"/>
              </a:rPr>
              <a:t>the</a:t>
            </a:r>
            <a:r>
              <a:rPr lang="ru-RU" sz="2000" dirty="0">
                <a:latin typeface="Corbel"/>
                <a:ea typeface="+mn-lt"/>
                <a:cs typeface="+mn-lt"/>
              </a:rPr>
              <a:t> </a:t>
            </a:r>
            <a:r>
              <a:rPr lang="ru-RU" sz="2000" dirty="0" err="1">
                <a:latin typeface="Corbel"/>
                <a:ea typeface="+mn-lt"/>
                <a:cs typeface="+mn-lt"/>
              </a:rPr>
              <a:t>chief</a:t>
            </a:r>
            <a:r>
              <a:rPr lang="ru-RU" sz="2000" dirty="0">
                <a:latin typeface="Corbel"/>
                <a:ea typeface="+mn-lt"/>
                <a:cs typeface="+mn-lt"/>
              </a:rPr>
              <a:t> </a:t>
            </a:r>
            <a:r>
              <a:rPr lang="ru-RU" sz="2000" dirty="0" err="1">
                <a:latin typeface="Corbel"/>
                <a:ea typeface="+mn-lt"/>
                <a:cs typeface="+mn-lt"/>
              </a:rPr>
              <a:t>and</a:t>
            </a:r>
            <a:r>
              <a:rPr lang="ru-RU" sz="2000" dirty="0">
                <a:latin typeface="Corbel"/>
                <a:ea typeface="+mn-lt"/>
                <a:cs typeface="+mn-lt"/>
              </a:rPr>
              <a:t> the most substantial meal. It isn't served at a definite hour in our country. When it is in the middle of the day, the lighter evening meal is called supper. Working people usually have a break for dinner at their place of employment. During the break they have either dinner or lunch.</a:t>
            </a:r>
            <a:endParaRPr lang="ru-RU" sz="2000">
              <a:latin typeface="Corbel"/>
              <a:ea typeface="+mn-lt"/>
              <a:cs typeface="+mn-lt"/>
            </a:endParaRPr>
          </a:p>
          <a:p>
            <a:endParaRPr lang="ru-RU" dirty="0">
              <a:latin typeface="Corbel"/>
            </a:endParaRPr>
          </a:p>
        </p:txBody>
      </p:sp>
    </p:spTree>
    <p:extLst>
      <p:ext uri="{BB962C8B-B14F-4D97-AF65-F5344CB8AC3E}">
        <p14:creationId xmlns:p14="http://schemas.microsoft.com/office/powerpoint/2010/main" val="90003206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7FD1ABA-18D8-DA8F-22B5-77228EE95F0E}"/>
              </a:ext>
            </a:extLst>
          </p:cNvPr>
          <p:cNvSpPr>
            <a:spLocks noGrp="1"/>
          </p:cNvSpPr>
          <p:nvPr>
            <p:ph type="title"/>
          </p:nvPr>
        </p:nvSpPr>
        <p:spPr>
          <a:xfrm>
            <a:off x="1966976" y="-1565148"/>
            <a:ext cx="7729728" cy="1188720"/>
          </a:xfrm>
        </p:spPr>
        <p:txBody>
          <a:bodyPr/>
          <a:lstStyle/>
          <a:p>
            <a:endParaRPr lang="ru-RU"/>
          </a:p>
        </p:txBody>
      </p:sp>
      <p:sp>
        <p:nvSpPr>
          <p:cNvPr id="3" name="Объект 2">
            <a:extLst>
              <a:ext uri="{FF2B5EF4-FFF2-40B4-BE49-F238E27FC236}">
                <a16:creationId xmlns:a16="http://schemas.microsoft.com/office/drawing/2014/main" id="{71619B16-7CCE-6B01-0C1B-850BA91545EE}"/>
              </a:ext>
            </a:extLst>
          </p:cNvPr>
          <p:cNvSpPr>
            <a:spLocks noGrp="1"/>
          </p:cNvSpPr>
          <p:nvPr>
            <p:ph idx="1"/>
          </p:nvPr>
        </p:nvSpPr>
        <p:spPr>
          <a:xfrm>
            <a:off x="-4064" y="250444"/>
            <a:ext cx="12037568" cy="6840863"/>
          </a:xfrm>
        </p:spPr>
        <p:txBody>
          <a:bodyPr vert="horz" lIns="91440" tIns="45720" rIns="91440" bIns="45720" rtlCol="0" anchor="t">
            <a:noAutofit/>
          </a:bodyPr>
          <a:lstStyle/>
          <a:p>
            <a:pPr marL="0" indent="0">
              <a:buNone/>
            </a:pPr>
            <a:r>
              <a:rPr lang="ru-RU" sz="2000" dirty="0">
                <a:latin typeface="Corbel"/>
                <a:ea typeface="+mn-lt"/>
                <a:cs typeface="+mn-lt"/>
              </a:rPr>
              <a:t>In </a:t>
            </a:r>
            <a:r>
              <a:rPr lang="ru-RU" sz="2000" err="1">
                <a:latin typeface="Corbel"/>
                <a:ea typeface="+mn-lt"/>
                <a:cs typeface="+mn-lt"/>
              </a:rPr>
              <a:t>great</a:t>
            </a:r>
            <a:r>
              <a:rPr lang="ru-RU" sz="2000" dirty="0">
                <a:latin typeface="Corbel"/>
                <a:ea typeface="+mn-lt"/>
                <a:cs typeface="+mn-lt"/>
              </a:rPr>
              <a:t> </a:t>
            </a:r>
            <a:r>
              <a:rPr lang="ru-RU" sz="2000" err="1">
                <a:latin typeface="Corbel"/>
                <a:ea typeface="+mn-lt"/>
                <a:cs typeface="+mn-lt"/>
              </a:rPr>
              <a:t>many</a:t>
            </a:r>
            <a:r>
              <a:rPr lang="ru-RU" sz="2000" dirty="0">
                <a:latin typeface="Corbel"/>
                <a:ea typeface="+mn-lt"/>
                <a:cs typeface="+mn-lt"/>
              </a:rPr>
              <a:t> Ukrainian homes dinner is followed by a cup of tea with a slice of lemon, jam or home-made pastry.</a:t>
            </a:r>
          </a:p>
          <a:p>
            <a:pPr marL="0" indent="0">
              <a:buNone/>
            </a:pPr>
            <a:r>
              <a:rPr lang="ru-RU" sz="2000" err="1">
                <a:latin typeface="Corbel"/>
                <a:ea typeface="+mn-lt"/>
                <a:cs typeface="+mn-lt"/>
              </a:rPr>
              <a:t>If</a:t>
            </a:r>
            <a:r>
              <a:rPr lang="ru-RU" sz="2000" dirty="0">
                <a:latin typeface="Corbel"/>
                <a:ea typeface="+mn-lt"/>
                <a:cs typeface="+mn-lt"/>
              </a:rPr>
              <a:t> </a:t>
            </a:r>
            <a:r>
              <a:rPr lang="ru-RU" sz="2000" err="1">
                <a:latin typeface="Corbel"/>
                <a:ea typeface="+mn-lt"/>
                <a:cs typeface="+mn-lt"/>
              </a:rPr>
              <a:t>you</a:t>
            </a:r>
            <a:r>
              <a:rPr lang="ru-RU" sz="2000" dirty="0">
                <a:latin typeface="Corbel"/>
                <a:ea typeface="+mn-lt"/>
                <a:cs typeface="+mn-lt"/>
              </a:rPr>
              <a:t> </a:t>
            </a:r>
            <a:r>
              <a:rPr lang="ru-RU" sz="2000" err="1">
                <a:latin typeface="Corbel"/>
                <a:ea typeface="+mn-lt"/>
                <a:cs typeface="+mn-lt"/>
              </a:rPr>
              <a:t>have</a:t>
            </a:r>
            <a:r>
              <a:rPr lang="ru-RU" sz="2000" dirty="0">
                <a:latin typeface="Corbel"/>
                <a:ea typeface="+mn-lt"/>
                <a:cs typeface="+mn-lt"/>
              </a:rPr>
              <a:t> a special dinner, a housewarming party for example, you should know how to lay the table on such an occasion. prison</a:t>
            </a:r>
          </a:p>
          <a:p>
            <a:pPr marL="0" indent="0">
              <a:buNone/>
            </a:pPr>
            <a:r>
              <a:rPr lang="ru-RU" sz="2000" dirty="0">
                <a:latin typeface="Corbel"/>
                <a:ea typeface="+mn-lt"/>
                <a:cs typeface="+mn-lt"/>
              </a:rPr>
              <a:t>First </a:t>
            </a:r>
            <a:r>
              <a:rPr lang="ru-RU" sz="2000" err="1">
                <a:latin typeface="Corbel"/>
                <a:ea typeface="+mn-lt"/>
                <a:cs typeface="+mn-lt"/>
              </a:rPr>
              <a:t>you</a:t>
            </a:r>
            <a:r>
              <a:rPr lang="ru-RU" sz="2000" dirty="0">
                <a:latin typeface="Corbel"/>
                <a:ea typeface="+mn-lt"/>
                <a:cs typeface="+mn-lt"/>
              </a:rPr>
              <a:t> </a:t>
            </a:r>
            <a:r>
              <a:rPr lang="ru-RU" sz="2000" err="1">
                <a:latin typeface="Corbel"/>
                <a:ea typeface="+mn-lt"/>
                <a:cs typeface="+mn-lt"/>
              </a:rPr>
              <a:t>spread</a:t>
            </a:r>
            <a:r>
              <a:rPr lang="ru-RU" sz="2000" dirty="0">
                <a:latin typeface="Corbel"/>
                <a:ea typeface="+mn-lt"/>
                <a:cs typeface="+mn-lt"/>
              </a:rPr>
              <a:t> the table-cloth and put out table-mats to protect the table from the hot dishes: a tureen of soup, a bowl of hot vegetables, a platter of meat, a boat of sauce, etc. Then you take out of the drawer in the sideboard soup spoons for the soup, spoons for the sweet and all the cutlery knives and forks, including a small knife for the butter, a small knife and fork for the hors d'oeuvres and a fruit knife for the dessert.</a:t>
            </a:r>
          </a:p>
          <a:p>
            <a:pPr marL="0" indent="0">
              <a:buNone/>
            </a:pPr>
            <a:r>
              <a:rPr lang="ru-RU" sz="2000" dirty="0">
                <a:latin typeface="Corbel"/>
                <a:ea typeface="+mn-lt"/>
                <a:cs typeface="+mn-lt"/>
              </a:rPr>
              <a:t>You </a:t>
            </a:r>
            <a:r>
              <a:rPr lang="ru-RU" sz="2000" err="1">
                <a:latin typeface="Corbel"/>
                <a:ea typeface="+mn-lt"/>
                <a:cs typeface="+mn-lt"/>
              </a:rPr>
              <a:t>should</a:t>
            </a:r>
            <a:r>
              <a:rPr lang="ru-RU" sz="2000" dirty="0">
                <a:latin typeface="Corbel"/>
                <a:ea typeface="+mn-lt"/>
                <a:cs typeface="+mn-lt"/>
              </a:rPr>
              <a:t> </a:t>
            </a:r>
            <a:r>
              <a:rPr lang="ru-RU" sz="2000" err="1">
                <a:latin typeface="Corbel"/>
                <a:ea typeface="+mn-lt"/>
                <a:cs typeface="+mn-lt"/>
              </a:rPr>
              <a:t>put</a:t>
            </a:r>
            <a:r>
              <a:rPr lang="ru-RU" sz="2000" dirty="0">
                <a:latin typeface="Corbel"/>
                <a:ea typeface="+mn-lt"/>
                <a:cs typeface="+mn-lt"/>
              </a:rPr>
              <a:t> the knives and the soup spoon on the right-hand side and the fork on the left, except the spoon for the sweet which you should put across the top. Then you put out the bread-board and a knife to cut the bread.</a:t>
            </a:r>
          </a:p>
          <a:p>
            <a:pPr marL="0" indent="0">
              <a:buNone/>
            </a:pPr>
            <a:r>
              <a:rPr lang="ru-RU" sz="2000" dirty="0">
                <a:latin typeface="Corbel"/>
                <a:ea typeface="+mn-lt"/>
                <a:cs typeface="+mn-lt"/>
              </a:rPr>
              <a:t>On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left</a:t>
            </a:r>
            <a:r>
              <a:rPr lang="ru-RU" sz="2000" dirty="0">
                <a:latin typeface="Corbel"/>
                <a:ea typeface="+mn-lt"/>
                <a:cs typeface="+mn-lt"/>
              </a:rPr>
              <a:t> of each guest you put a small plate for bread and on the right a wine-glass. Don't forget to put out the table napkins for each guest and place several salt-cellars.</a:t>
            </a:r>
          </a:p>
          <a:p>
            <a:pPr marL="0" indent="0">
              <a:buNone/>
            </a:pPr>
            <a:r>
              <a:rPr lang="ru-RU" sz="2000" err="1">
                <a:latin typeface="Corbel"/>
                <a:ea typeface="+mn-lt"/>
                <a:cs typeface="+mn-lt"/>
              </a:rPr>
              <a:t>Once</a:t>
            </a:r>
            <a:r>
              <a:rPr lang="ru-RU" sz="2000" dirty="0">
                <a:latin typeface="Corbel"/>
                <a:ea typeface="+mn-lt"/>
                <a:cs typeface="+mn-lt"/>
              </a:rPr>
              <a:t> </a:t>
            </a:r>
            <a:r>
              <a:rPr lang="ru-RU" sz="2000" err="1">
                <a:latin typeface="Corbel"/>
                <a:ea typeface="+mn-lt"/>
                <a:cs typeface="+mn-lt"/>
              </a:rPr>
              <a:t>again</a:t>
            </a:r>
            <a:r>
              <a:rPr lang="ru-RU" sz="2000" dirty="0">
                <a:latin typeface="Corbel"/>
                <a:ea typeface="+mn-lt"/>
                <a:cs typeface="+mn-lt"/>
              </a:rPr>
              <a:t> </a:t>
            </a:r>
            <a:r>
              <a:rPr lang="ru-RU" sz="2000" err="1">
                <a:latin typeface="Corbel"/>
                <a:ea typeface="+mn-lt"/>
                <a:cs typeface="+mn-lt"/>
              </a:rPr>
              <a:t>have</a:t>
            </a:r>
            <a:r>
              <a:rPr lang="ru-RU" sz="2000" dirty="0">
                <a:latin typeface="Corbel"/>
                <a:ea typeface="+mn-lt"/>
                <a:cs typeface="+mn-lt"/>
              </a:rPr>
              <a:t> a look at the table and see if it is laid for each person. Then you are ready for the friends to come and don't forget to put a bowl of beautiful flowers on the dinner table.</a:t>
            </a:r>
          </a:p>
          <a:p>
            <a:pPr marL="0" indent="0">
              <a:buNone/>
            </a:pPr>
            <a:r>
              <a:rPr lang="ru-RU" sz="2000" dirty="0">
                <a:latin typeface="Corbel"/>
                <a:ea typeface="+mn-lt"/>
                <a:cs typeface="+mn-lt"/>
              </a:rPr>
              <a:t>I </a:t>
            </a:r>
            <a:r>
              <a:rPr lang="ru-RU" sz="2000" err="1">
                <a:latin typeface="Corbel"/>
                <a:ea typeface="+mn-lt"/>
                <a:cs typeface="+mn-lt"/>
              </a:rPr>
              <a:t>remember</a:t>
            </a:r>
            <a:r>
              <a:rPr lang="ru-RU" sz="2000" dirty="0">
                <a:latin typeface="Corbel"/>
                <a:ea typeface="+mn-lt"/>
                <a:cs typeface="+mn-lt"/>
              </a:rPr>
              <a:t> </a:t>
            </a:r>
            <a:r>
              <a:rPr lang="ru-RU" sz="2000" err="1">
                <a:latin typeface="Corbel"/>
                <a:ea typeface="+mn-lt"/>
                <a:cs typeface="+mn-lt"/>
              </a:rPr>
              <a:t>my</a:t>
            </a:r>
            <a:r>
              <a:rPr lang="ru-RU" sz="2000" dirty="0">
                <a:latin typeface="Corbel"/>
                <a:ea typeface="+mn-lt"/>
                <a:cs typeface="+mn-lt"/>
              </a:rPr>
              <a:t> last receiving the guests. It was my birthday party. I had thought over the menu of that dinner-party before the guests came to my place. I began with hors d'oeuvres followed by a clear soup with meat pasties, the second course included chicken with rice and vegetables, salad and so on. Then ice-cream for the sweet and fruit for dessert. And, of course, there was a nice cake with the candles lighted. What a lovely birthday party I have had!</a:t>
            </a:r>
          </a:p>
          <a:p>
            <a:endParaRPr lang="ru-RU" dirty="0">
              <a:latin typeface="Corbel"/>
            </a:endParaRPr>
          </a:p>
        </p:txBody>
      </p:sp>
    </p:spTree>
    <p:extLst>
      <p:ext uri="{BB962C8B-B14F-4D97-AF65-F5344CB8AC3E}">
        <p14:creationId xmlns:p14="http://schemas.microsoft.com/office/powerpoint/2010/main" val="145126959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AFD30C4-BF8E-5485-9B92-10686913CB41}"/>
              </a:ext>
            </a:extLst>
          </p:cNvPr>
          <p:cNvSpPr>
            <a:spLocks noGrp="1"/>
          </p:cNvSpPr>
          <p:nvPr>
            <p:ph type="title"/>
          </p:nvPr>
        </p:nvSpPr>
        <p:spPr>
          <a:xfrm>
            <a:off x="2099056" y="-1859788"/>
            <a:ext cx="7729728" cy="1188720"/>
          </a:xfrm>
        </p:spPr>
        <p:txBody>
          <a:bodyPr/>
          <a:lstStyle/>
          <a:p>
            <a:endParaRPr lang="ru-RU"/>
          </a:p>
        </p:txBody>
      </p:sp>
      <p:sp>
        <p:nvSpPr>
          <p:cNvPr id="3" name="Объект 2">
            <a:extLst>
              <a:ext uri="{FF2B5EF4-FFF2-40B4-BE49-F238E27FC236}">
                <a16:creationId xmlns:a16="http://schemas.microsoft.com/office/drawing/2014/main" id="{C2B7E130-0373-5A95-2F16-5F031610BB67}"/>
              </a:ext>
            </a:extLst>
          </p:cNvPr>
          <p:cNvSpPr>
            <a:spLocks noGrp="1"/>
          </p:cNvSpPr>
          <p:nvPr>
            <p:ph idx="1"/>
          </p:nvPr>
        </p:nvSpPr>
        <p:spPr>
          <a:xfrm>
            <a:off x="483616" y="199644"/>
            <a:ext cx="11580368" cy="6668143"/>
          </a:xfrm>
        </p:spPr>
        <p:txBody>
          <a:bodyPr vert="horz" lIns="91440" tIns="45720" rIns="91440" bIns="45720" rtlCol="0" anchor="t">
            <a:normAutofit/>
          </a:bodyPr>
          <a:lstStyle/>
          <a:p>
            <a:pPr marL="0" indent="0">
              <a:buNone/>
            </a:pPr>
            <a:r>
              <a:rPr lang="ru-RU" sz="2400" b="1" dirty="0">
                <a:latin typeface="Corbel"/>
                <a:ea typeface="+mn-lt"/>
                <a:cs typeface="+mn-lt"/>
              </a:rPr>
              <a:t>6) </a:t>
            </a:r>
            <a:r>
              <a:rPr lang="ru-RU" sz="2400" b="1" err="1">
                <a:latin typeface="Corbel"/>
                <a:ea typeface="+mn-lt"/>
                <a:cs typeface="+mn-lt"/>
              </a:rPr>
              <a:t>Complete</a:t>
            </a:r>
            <a:r>
              <a:rPr lang="ru-RU" sz="2400" b="1" dirty="0">
                <a:latin typeface="Corbel"/>
                <a:ea typeface="+mn-lt"/>
                <a:cs typeface="+mn-lt"/>
              </a:rPr>
              <a:t> </a:t>
            </a:r>
            <a:r>
              <a:rPr lang="ru-RU" sz="2400" b="1" err="1">
                <a:latin typeface="Corbel"/>
                <a:ea typeface="+mn-lt"/>
                <a:cs typeface="+mn-lt"/>
              </a:rPr>
              <a:t>the</a:t>
            </a:r>
            <a:r>
              <a:rPr lang="ru-RU" sz="2400" b="1" dirty="0">
                <a:latin typeface="Corbel"/>
                <a:ea typeface="+mn-lt"/>
                <a:cs typeface="+mn-lt"/>
              </a:rPr>
              <a:t> </a:t>
            </a:r>
            <a:r>
              <a:rPr lang="ru-RU" sz="2400" b="1" err="1">
                <a:latin typeface="Corbel"/>
                <a:ea typeface="+mn-lt"/>
                <a:cs typeface="+mn-lt"/>
              </a:rPr>
              <a:t>sentences</a:t>
            </a:r>
            <a:r>
              <a:rPr lang="ru-RU" sz="2400" b="1" dirty="0">
                <a:latin typeface="Corbel"/>
                <a:ea typeface="+mn-lt"/>
                <a:cs typeface="+mn-lt"/>
              </a:rPr>
              <a:t>. </a:t>
            </a:r>
            <a:r>
              <a:rPr lang="ru-RU" sz="2400" b="1" err="1">
                <a:latin typeface="Corbel"/>
                <a:ea typeface="+mn-lt"/>
                <a:cs typeface="+mn-lt"/>
              </a:rPr>
              <a:t>Choose</a:t>
            </a:r>
            <a:r>
              <a:rPr lang="ru-RU" sz="2400" b="1" dirty="0">
                <a:latin typeface="Corbel"/>
                <a:ea typeface="+mn-lt"/>
                <a:cs typeface="+mn-lt"/>
              </a:rPr>
              <a:t> from these verbs (in the correct form):</a:t>
            </a:r>
            <a:endParaRPr lang="ru-RU" sz="2400" b="1">
              <a:latin typeface="Corbel"/>
            </a:endParaRPr>
          </a:p>
          <a:p>
            <a:pPr marL="0" indent="0">
              <a:buNone/>
            </a:pPr>
            <a:r>
              <a:rPr lang="ru-RU" sz="2400" dirty="0">
                <a:latin typeface="Corbel"/>
                <a:ea typeface="+mn-lt"/>
                <a:cs typeface="+mn-lt"/>
              </a:rPr>
              <a:t>⦁    </a:t>
            </a:r>
            <a:r>
              <a:rPr lang="ru-RU" sz="2400" err="1">
                <a:latin typeface="Corbel"/>
                <a:ea typeface="+mn-lt"/>
                <a:cs typeface="+mn-lt"/>
              </a:rPr>
              <a:t>He</a:t>
            </a:r>
            <a:r>
              <a:rPr lang="ru-RU" sz="2400" dirty="0">
                <a:latin typeface="Corbel"/>
                <a:ea typeface="+mn-lt"/>
                <a:cs typeface="+mn-lt"/>
              </a:rPr>
              <a:t> </a:t>
            </a:r>
            <a:r>
              <a:rPr lang="ru-RU" sz="2400" err="1">
                <a:latin typeface="Corbel"/>
                <a:ea typeface="+mn-lt"/>
                <a:cs typeface="+mn-lt"/>
              </a:rPr>
              <a:t>tried</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avoid</a:t>
            </a:r>
            <a:r>
              <a:rPr lang="ru-RU" sz="2400" dirty="0">
                <a:latin typeface="Corbel"/>
                <a:ea typeface="+mn-lt"/>
                <a:cs typeface="+mn-lt"/>
              </a:rPr>
              <a:t> </a:t>
            </a:r>
            <a:r>
              <a:rPr lang="ru-RU" sz="2400" err="1">
                <a:latin typeface="Corbel"/>
                <a:ea typeface="+mn-lt"/>
                <a:cs typeface="+mn-lt"/>
              </a:rPr>
              <a:t>answering</a:t>
            </a:r>
            <a:r>
              <a:rPr lang="ru-RU" sz="2400" dirty="0">
                <a:latin typeface="Corbel"/>
                <a:ea typeface="+mn-lt"/>
                <a:cs typeface="+mn-lt"/>
              </a:rPr>
              <a:t> </a:t>
            </a:r>
            <a:r>
              <a:rPr lang="ru-RU" sz="2400" err="1">
                <a:latin typeface="Corbel"/>
                <a:ea typeface="+mn-lt"/>
                <a:cs typeface="+mn-lt"/>
              </a:rPr>
              <a:t>my</a:t>
            </a:r>
            <a:r>
              <a:rPr lang="ru-RU" sz="2400" dirty="0">
                <a:latin typeface="Corbel"/>
                <a:ea typeface="+mn-lt"/>
                <a:cs typeface="+mn-lt"/>
              </a:rPr>
              <a:t> </a:t>
            </a:r>
            <a:r>
              <a:rPr lang="ru-RU" sz="2400" err="1">
                <a:latin typeface="Corbel"/>
                <a:ea typeface="+mn-lt"/>
                <a:cs typeface="+mn-lt"/>
              </a:rPr>
              <a:t>question</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I’m</a:t>
            </a:r>
            <a:r>
              <a:rPr lang="ru-RU" sz="2400" dirty="0">
                <a:latin typeface="Corbel"/>
                <a:ea typeface="+mn-lt"/>
                <a:cs typeface="+mn-lt"/>
              </a:rPr>
              <a:t> </a:t>
            </a:r>
            <a:r>
              <a:rPr lang="ru-RU" sz="2400" err="1">
                <a:latin typeface="Corbel"/>
                <a:ea typeface="+mn-lt"/>
                <a:cs typeface="+mn-lt"/>
              </a:rPr>
              <a:t>trying</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concentrate</a:t>
            </a:r>
            <a:r>
              <a:rPr lang="ru-RU" sz="2400" dirty="0">
                <a:latin typeface="Corbel"/>
                <a:ea typeface="+mn-lt"/>
                <a:cs typeface="+mn-lt"/>
              </a:rPr>
              <a:t>. </a:t>
            </a:r>
            <a:r>
              <a:rPr lang="ru-RU" sz="2400" err="1">
                <a:latin typeface="Corbel"/>
                <a:ea typeface="+mn-lt"/>
                <a:cs typeface="+mn-lt"/>
              </a:rPr>
              <a:t>Please</a:t>
            </a:r>
            <a:r>
              <a:rPr lang="ru-RU" sz="2400" dirty="0">
                <a:latin typeface="Corbel"/>
                <a:ea typeface="+mn-lt"/>
                <a:cs typeface="+mn-lt"/>
              </a:rPr>
              <a:t> </a:t>
            </a:r>
            <a:r>
              <a:rPr lang="ru-RU" sz="2400" err="1">
                <a:latin typeface="Corbel"/>
                <a:ea typeface="+mn-lt"/>
                <a:cs typeface="+mn-lt"/>
              </a:rPr>
              <a:t>stop</a:t>
            </a:r>
            <a:r>
              <a:rPr lang="ru-RU" sz="2400" dirty="0">
                <a:latin typeface="Corbel"/>
                <a:ea typeface="+mn-lt"/>
                <a:cs typeface="+mn-lt"/>
              </a:rPr>
              <a:t>    </a:t>
            </a:r>
            <a:r>
              <a:rPr lang="ru-RU" sz="2400" err="1">
                <a:latin typeface="Corbel"/>
                <a:ea typeface="+mn-lt"/>
                <a:cs typeface="+mn-lt"/>
              </a:rPr>
              <a:t>so</a:t>
            </a:r>
            <a:r>
              <a:rPr lang="ru-RU" sz="2400" dirty="0">
                <a:latin typeface="Corbel"/>
                <a:ea typeface="+mn-lt"/>
                <a:cs typeface="+mn-lt"/>
              </a:rPr>
              <a:t> </a:t>
            </a:r>
            <a:r>
              <a:rPr lang="ru-RU" sz="2400" err="1">
                <a:latin typeface="Corbel"/>
                <a:ea typeface="+mn-lt"/>
                <a:cs typeface="+mn-lt"/>
              </a:rPr>
              <a:t>much</a:t>
            </a:r>
            <a:r>
              <a:rPr lang="ru-RU" sz="2400" dirty="0">
                <a:latin typeface="Corbel"/>
                <a:ea typeface="+mn-lt"/>
                <a:cs typeface="+mn-lt"/>
              </a:rPr>
              <a:t> </a:t>
            </a:r>
            <a:r>
              <a:rPr lang="ru-RU" sz="2400" err="1">
                <a:latin typeface="Corbel"/>
                <a:ea typeface="+mn-lt"/>
                <a:cs typeface="+mn-lt"/>
              </a:rPr>
              <a:t>noise</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I </a:t>
            </a:r>
            <a:r>
              <a:rPr lang="ru-RU" sz="2400" err="1">
                <a:latin typeface="Corbel"/>
                <a:ea typeface="+mn-lt"/>
                <a:cs typeface="+mn-lt"/>
              </a:rPr>
              <a:t>enjoy</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music</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I </a:t>
            </a:r>
            <a:r>
              <a:rPr lang="ru-RU" sz="2400" err="1">
                <a:latin typeface="Corbel"/>
                <a:ea typeface="+mn-lt"/>
                <a:cs typeface="+mn-lt"/>
              </a:rPr>
              <a:t>considered</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job</a:t>
            </a:r>
            <a:r>
              <a:rPr lang="ru-RU" sz="2400" dirty="0">
                <a:latin typeface="Corbel"/>
                <a:ea typeface="+mn-lt"/>
                <a:cs typeface="+mn-lt"/>
              </a:rPr>
              <a:t>, </a:t>
            </a:r>
            <a:r>
              <a:rPr lang="ru-RU" sz="2400" err="1">
                <a:latin typeface="Corbel"/>
                <a:ea typeface="+mn-lt"/>
                <a:cs typeface="+mn-lt"/>
              </a:rPr>
              <a:t>but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end</a:t>
            </a:r>
            <a:r>
              <a:rPr lang="ru-RU" sz="2400" dirty="0">
                <a:latin typeface="Corbel"/>
                <a:ea typeface="+mn-lt"/>
                <a:cs typeface="+mn-lt"/>
              </a:rPr>
              <a:t> I </a:t>
            </a:r>
            <a:r>
              <a:rPr lang="ru-RU" sz="2400" err="1">
                <a:latin typeface="Corbel"/>
                <a:ea typeface="+mn-lt"/>
                <a:cs typeface="+mn-lt"/>
              </a:rPr>
              <a:t>decided</a:t>
            </a:r>
            <a:r>
              <a:rPr lang="ru-RU" sz="2400" dirty="0">
                <a:latin typeface="Corbel"/>
                <a:ea typeface="+mn-lt"/>
                <a:cs typeface="+mn-lt"/>
              </a:rPr>
              <a:t> </a:t>
            </a:r>
            <a:r>
              <a:rPr lang="ru-RU" sz="2400" err="1">
                <a:latin typeface="Corbel"/>
                <a:ea typeface="+mn-lt"/>
                <a:cs typeface="+mn-lt"/>
              </a:rPr>
              <a:t>against</a:t>
            </a:r>
            <a:r>
              <a:rPr lang="ru-RU" sz="2400" dirty="0">
                <a:latin typeface="Corbel"/>
                <a:ea typeface="+mn-lt"/>
                <a:cs typeface="+mn-lt"/>
              </a:rPr>
              <a:t> </a:t>
            </a:r>
            <a:r>
              <a:rPr lang="ru-RU" sz="2400" err="1">
                <a:latin typeface="Corbel"/>
                <a:ea typeface="+mn-lt"/>
                <a:cs typeface="+mn-lt"/>
              </a:rPr>
              <a:t>it</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Have</a:t>
            </a:r>
            <a:r>
              <a:rPr lang="ru-RU" sz="2400" dirty="0">
                <a:latin typeface="Corbel"/>
                <a:ea typeface="+mn-lt"/>
                <a:cs typeface="+mn-lt"/>
              </a:rPr>
              <a:t>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finished</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newspaper</a:t>
            </a:r>
            <a:r>
              <a:rPr lang="ru-RU" sz="2400" dirty="0">
                <a:latin typeface="Corbel"/>
                <a:ea typeface="+mn-lt"/>
                <a:cs typeface="+mn-lt"/>
              </a:rPr>
              <a:t> </a:t>
            </a:r>
            <a:r>
              <a:rPr lang="ru-RU" sz="2400" err="1">
                <a:latin typeface="Corbel"/>
                <a:ea typeface="+mn-lt"/>
                <a:cs typeface="+mn-lt"/>
              </a:rPr>
              <a:t>yet</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We </a:t>
            </a:r>
            <a:r>
              <a:rPr lang="ru-RU" sz="2400" err="1">
                <a:latin typeface="Corbel"/>
                <a:ea typeface="+mn-lt"/>
                <a:cs typeface="+mn-lt"/>
              </a:rPr>
              <a:t>need</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change</a:t>
            </a:r>
            <a:r>
              <a:rPr lang="ru-RU" sz="2400" dirty="0">
                <a:latin typeface="Corbel"/>
                <a:ea typeface="+mn-lt"/>
                <a:cs typeface="+mn-lt"/>
              </a:rPr>
              <a:t> </a:t>
            </a:r>
            <a:r>
              <a:rPr lang="ru-RU" sz="2400" err="1">
                <a:latin typeface="Corbel"/>
                <a:ea typeface="+mn-lt"/>
                <a:cs typeface="+mn-lt"/>
              </a:rPr>
              <a:t>our</a:t>
            </a:r>
            <a:r>
              <a:rPr lang="ru-RU" sz="2400" dirty="0">
                <a:latin typeface="Corbel"/>
                <a:ea typeface="+mn-lt"/>
                <a:cs typeface="+mn-lt"/>
              </a:rPr>
              <a:t> </a:t>
            </a:r>
            <a:r>
              <a:rPr lang="ru-RU" sz="2400" err="1">
                <a:latin typeface="Corbel"/>
                <a:ea typeface="+mn-lt"/>
                <a:cs typeface="+mn-lt"/>
              </a:rPr>
              <a:t>routine</a:t>
            </a:r>
            <a:r>
              <a:rPr lang="ru-RU" sz="2400" dirty="0">
                <a:latin typeface="Corbel"/>
                <a:ea typeface="+mn-lt"/>
                <a:cs typeface="+mn-lt"/>
              </a:rPr>
              <a:t>. We </a:t>
            </a:r>
            <a:r>
              <a:rPr lang="ru-RU" sz="2400" err="1">
                <a:latin typeface="Corbel"/>
                <a:ea typeface="+mn-lt"/>
                <a:cs typeface="+mn-lt"/>
              </a:rPr>
              <a:t>can’t</a:t>
            </a:r>
            <a:r>
              <a:rPr lang="ru-RU" sz="2400" dirty="0">
                <a:latin typeface="Corbel"/>
                <a:ea typeface="+mn-lt"/>
                <a:cs typeface="+mn-lt"/>
              </a:rPr>
              <a:t> </a:t>
            </a:r>
            <a:r>
              <a:rPr lang="ru-RU" sz="2400" err="1">
                <a:latin typeface="Corbel"/>
                <a:ea typeface="+mn-lt"/>
                <a:cs typeface="+mn-lt"/>
              </a:rPr>
              <a:t>go</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like</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It’s</a:t>
            </a:r>
            <a:r>
              <a:rPr lang="ru-RU" sz="2400" dirty="0">
                <a:latin typeface="Corbel"/>
                <a:ea typeface="+mn-lt"/>
                <a:cs typeface="+mn-lt"/>
              </a:rPr>
              <a:t> </a:t>
            </a:r>
            <a:r>
              <a:rPr lang="ru-RU" sz="2400" err="1">
                <a:latin typeface="Corbel"/>
                <a:ea typeface="+mn-lt"/>
                <a:cs typeface="+mn-lt"/>
              </a:rPr>
              <a:t>better</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avoid</a:t>
            </a:r>
            <a:r>
              <a:rPr lang="ru-RU" sz="2400" dirty="0">
                <a:latin typeface="Corbel"/>
                <a:ea typeface="+mn-lt"/>
                <a:cs typeface="+mn-lt"/>
              </a:rPr>
              <a:t>        </a:t>
            </a:r>
            <a:r>
              <a:rPr lang="ru-RU" sz="2400" err="1">
                <a:latin typeface="Corbel"/>
                <a:ea typeface="+mn-lt"/>
                <a:cs typeface="+mn-lt"/>
              </a:rPr>
              <a:t>during</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rush</a:t>
            </a:r>
            <a:r>
              <a:rPr lang="ru-RU" sz="2400" dirty="0">
                <a:latin typeface="Corbel"/>
                <a:ea typeface="+mn-lt"/>
                <a:cs typeface="+mn-lt"/>
              </a:rPr>
              <a:t> </a:t>
            </a:r>
            <a:r>
              <a:rPr lang="ru-RU" sz="2400" err="1">
                <a:latin typeface="Corbel"/>
                <a:ea typeface="+mn-lt"/>
                <a:cs typeface="+mn-lt"/>
              </a:rPr>
              <a:t>hour</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My </a:t>
            </a:r>
            <a:r>
              <a:rPr lang="ru-RU" sz="2400" err="1">
                <a:latin typeface="Corbel"/>
                <a:ea typeface="+mn-lt"/>
                <a:cs typeface="+mn-lt"/>
              </a:rPr>
              <a:t>memory</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getting</a:t>
            </a:r>
            <a:r>
              <a:rPr lang="ru-RU" sz="2400" dirty="0">
                <a:latin typeface="Corbel"/>
                <a:ea typeface="+mn-lt"/>
                <a:cs typeface="+mn-lt"/>
              </a:rPr>
              <a:t> </a:t>
            </a:r>
            <a:r>
              <a:rPr lang="ru-RU" sz="2400" err="1">
                <a:latin typeface="Corbel"/>
                <a:ea typeface="+mn-lt"/>
                <a:cs typeface="+mn-lt"/>
              </a:rPr>
              <a:t>worse</a:t>
            </a:r>
            <a:r>
              <a:rPr lang="ru-RU" sz="2400" dirty="0">
                <a:latin typeface="Corbel"/>
                <a:ea typeface="+mn-lt"/>
                <a:cs typeface="+mn-lt"/>
              </a:rPr>
              <a:t>. I </a:t>
            </a:r>
            <a:r>
              <a:rPr lang="ru-RU" sz="2400" err="1">
                <a:latin typeface="Corbel"/>
                <a:ea typeface="+mn-lt"/>
                <a:cs typeface="+mn-lt"/>
              </a:rPr>
              <a:t>keep</a:t>
            </a:r>
            <a:r>
              <a:rPr lang="ru-RU" sz="2400" dirty="0">
                <a:latin typeface="Corbel"/>
                <a:ea typeface="+mn-lt"/>
                <a:cs typeface="+mn-lt"/>
              </a:rPr>
              <a:t>    </a:t>
            </a:r>
            <a:r>
              <a:rPr lang="ru-RU" sz="2400" err="1">
                <a:latin typeface="Corbel"/>
                <a:ea typeface="+mn-lt"/>
                <a:cs typeface="+mn-lt"/>
              </a:rPr>
              <a:t>things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I’ve</a:t>
            </a:r>
            <a:r>
              <a:rPr lang="ru-RU" sz="2400" dirty="0">
                <a:latin typeface="Corbel"/>
                <a:ea typeface="+mn-lt"/>
                <a:cs typeface="+mn-lt"/>
              </a:rPr>
              <a:t> </a:t>
            </a:r>
            <a:r>
              <a:rPr lang="ru-RU" sz="2400" err="1">
                <a:latin typeface="Corbel"/>
                <a:ea typeface="+mn-lt"/>
                <a:cs typeface="+mn-lt"/>
              </a:rPr>
              <a:t>put</a:t>
            </a:r>
            <a:r>
              <a:rPr lang="ru-RU" sz="2400" dirty="0">
                <a:latin typeface="Corbel"/>
                <a:ea typeface="+mn-lt"/>
                <a:cs typeface="+mn-lt"/>
              </a:rPr>
              <a:t> </a:t>
            </a:r>
            <a:r>
              <a:rPr lang="ru-RU" sz="2400" err="1">
                <a:latin typeface="Corbel"/>
                <a:ea typeface="+mn-lt"/>
                <a:cs typeface="+mn-lt"/>
              </a:rPr>
              <a:t>off</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bill</a:t>
            </a:r>
            <a:r>
              <a:rPr lang="ru-RU" sz="2400" dirty="0">
                <a:latin typeface="Corbel"/>
                <a:ea typeface="+mn-lt"/>
                <a:cs typeface="+mn-lt"/>
              </a:rPr>
              <a:t> </a:t>
            </a:r>
            <a:r>
              <a:rPr lang="ru-RU" sz="2400" err="1">
                <a:latin typeface="Corbel"/>
                <a:ea typeface="+mn-lt"/>
                <a:cs typeface="+mn-lt"/>
              </a:rPr>
              <a:t>so</a:t>
            </a:r>
            <a:r>
              <a:rPr lang="ru-RU" sz="2400" dirty="0">
                <a:latin typeface="Corbel"/>
                <a:ea typeface="+mn-lt"/>
                <a:cs typeface="+mn-lt"/>
              </a:rPr>
              <a:t> </a:t>
            </a:r>
            <a:r>
              <a:rPr lang="ru-RU" sz="2400" err="1">
                <a:latin typeface="Corbel"/>
                <a:ea typeface="+mn-lt"/>
                <a:cs typeface="+mn-lt"/>
              </a:rPr>
              <a:t>many</a:t>
            </a:r>
            <a:r>
              <a:rPr lang="ru-RU" sz="2400" dirty="0">
                <a:latin typeface="Corbel"/>
                <a:ea typeface="+mn-lt"/>
                <a:cs typeface="+mn-lt"/>
              </a:rPr>
              <a:t> </a:t>
            </a:r>
            <a:r>
              <a:rPr lang="ru-RU" sz="2400" err="1">
                <a:latin typeface="Corbel"/>
                <a:ea typeface="+mn-lt"/>
                <a:cs typeface="+mn-lt"/>
              </a:rPr>
              <a:t>times</a:t>
            </a:r>
            <a:r>
              <a:rPr lang="ru-RU" sz="2400" dirty="0">
                <a:latin typeface="Corbel"/>
                <a:ea typeface="+mn-lt"/>
                <a:cs typeface="+mn-lt"/>
              </a:rPr>
              <a:t>. I </a:t>
            </a:r>
            <a:r>
              <a:rPr lang="ru-RU" sz="2400" err="1">
                <a:latin typeface="Corbel"/>
                <a:ea typeface="+mn-lt"/>
                <a:cs typeface="+mn-lt"/>
              </a:rPr>
              <a:t>really</a:t>
            </a:r>
            <a:r>
              <a:rPr lang="ru-RU" sz="2400" dirty="0">
                <a:latin typeface="Corbel"/>
                <a:ea typeface="+mn-lt"/>
                <a:cs typeface="+mn-lt"/>
              </a:rPr>
              <a:t> </a:t>
            </a:r>
            <a:r>
              <a:rPr lang="ru-RU" sz="2400" err="1">
                <a:latin typeface="Corbel"/>
                <a:ea typeface="+mn-lt"/>
                <a:cs typeface="+mn-lt"/>
              </a:rPr>
              <a:t>must</a:t>
            </a:r>
            <a:r>
              <a:rPr lang="ru-RU" sz="2400" dirty="0">
                <a:latin typeface="Corbel"/>
                <a:ea typeface="+mn-lt"/>
                <a:cs typeface="+mn-lt"/>
              </a:rPr>
              <a:t> </a:t>
            </a:r>
            <a:r>
              <a:rPr lang="ru-RU" sz="2400" err="1">
                <a:latin typeface="Corbel"/>
                <a:ea typeface="+mn-lt"/>
                <a:cs typeface="+mn-lt"/>
              </a:rPr>
              <a:t>do</a:t>
            </a:r>
            <a:r>
              <a:rPr lang="ru-RU" sz="2400" dirty="0">
                <a:latin typeface="Corbel"/>
                <a:ea typeface="+mn-lt"/>
                <a:cs typeface="+mn-lt"/>
              </a:rPr>
              <a:t> </a:t>
            </a:r>
            <a:r>
              <a:rPr lang="ru-RU" sz="2400" err="1">
                <a:latin typeface="Corbel"/>
                <a:ea typeface="+mn-lt"/>
                <a:cs typeface="+mn-lt"/>
              </a:rPr>
              <a:t>it</a:t>
            </a:r>
            <a:r>
              <a:rPr lang="ru-RU" sz="2400" dirty="0">
                <a:latin typeface="Corbel"/>
                <a:ea typeface="+mn-lt"/>
                <a:cs typeface="+mn-lt"/>
              </a:rPr>
              <a:t> </a:t>
            </a:r>
            <a:r>
              <a:rPr lang="ru-RU" sz="2400" err="1">
                <a:latin typeface="Corbel"/>
                <a:ea typeface="+mn-lt"/>
                <a:cs typeface="+mn-lt"/>
              </a:rPr>
              <a:t>today</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I’ve</a:t>
            </a:r>
            <a:r>
              <a:rPr lang="ru-RU" sz="2400" dirty="0">
                <a:latin typeface="Corbel"/>
                <a:ea typeface="+mn-lt"/>
                <a:cs typeface="+mn-lt"/>
              </a:rPr>
              <a:t> </a:t>
            </a:r>
            <a:r>
              <a:rPr lang="ru-RU" sz="2400" err="1">
                <a:latin typeface="Corbel"/>
                <a:ea typeface="+mn-lt"/>
                <a:cs typeface="+mn-lt"/>
              </a:rPr>
              <a:t>given</a:t>
            </a:r>
            <a:r>
              <a:rPr lang="ru-RU" sz="2400" dirty="0">
                <a:latin typeface="Corbel"/>
                <a:ea typeface="+mn-lt"/>
                <a:cs typeface="+mn-lt"/>
              </a:rPr>
              <a:t> </a:t>
            </a:r>
            <a:r>
              <a:rPr lang="ru-RU" sz="2400" err="1">
                <a:latin typeface="Corbel"/>
                <a:ea typeface="+mn-lt"/>
                <a:cs typeface="+mn-lt"/>
              </a:rPr>
              <a:t>up</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learn</a:t>
            </a:r>
            <a:r>
              <a:rPr lang="ru-RU" sz="2400" dirty="0">
                <a:latin typeface="Corbel"/>
                <a:ea typeface="+mn-lt"/>
                <a:cs typeface="+mn-lt"/>
              </a:rPr>
              <a:t> </a:t>
            </a:r>
            <a:r>
              <a:rPr lang="ru-RU" sz="2400" err="1">
                <a:latin typeface="Corbel"/>
                <a:ea typeface="+mn-lt"/>
                <a:cs typeface="+mn-lt"/>
              </a:rPr>
              <a:t>Japanese</a:t>
            </a:r>
            <a:r>
              <a:rPr lang="ru-RU" sz="2400" dirty="0">
                <a:latin typeface="Corbel"/>
                <a:ea typeface="+mn-lt"/>
                <a:cs typeface="+mn-lt"/>
              </a:rPr>
              <a:t>. I </a:t>
            </a:r>
            <a:r>
              <a:rPr lang="ru-RU" sz="2400" err="1">
                <a:latin typeface="Corbel"/>
                <a:ea typeface="+mn-lt"/>
                <a:cs typeface="+mn-lt"/>
              </a:rPr>
              <a:t>was</a:t>
            </a:r>
            <a:r>
              <a:rPr lang="ru-RU" sz="2400" dirty="0">
                <a:latin typeface="Corbel"/>
                <a:ea typeface="+mn-lt"/>
                <a:cs typeface="+mn-lt"/>
              </a:rPr>
              <a:t> </a:t>
            </a:r>
            <a:r>
              <a:rPr lang="ru-RU" sz="2400" err="1">
                <a:latin typeface="Corbel"/>
                <a:ea typeface="+mn-lt"/>
                <a:cs typeface="+mn-lt"/>
              </a:rPr>
              <a:t>making</a:t>
            </a:r>
            <a:r>
              <a:rPr lang="ru-RU" sz="2400" dirty="0">
                <a:latin typeface="Corbel"/>
                <a:ea typeface="+mn-lt"/>
                <a:cs typeface="+mn-lt"/>
              </a:rPr>
              <a:t> </a:t>
            </a:r>
            <a:r>
              <a:rPr lang="ru-RU" sz="2400" err="1">
                <a:latin typeface="Corbel"/>
                <a:ea typeface="+mn-lt"/>
                <a:cs typeface="+mn-lt"/>
              </a:rPr>
              <a:t>no</a:t>
            </a:r>
            <a:r>
              <a:rPr lang="ru-RU" sz="2400" dirty="0">
                <a:latin typeface="Corbel"/>
                <a:ea typeface="+mn-lt"/>
                <a:cs typeface="+mn-lt"/>
              </a:rPr>
              <a:t> </a:t>
            </a:r>
            <a:r>
              <a:rPr lang="ru-RU" sz="2400" err="1">
                <a:latin typeface="Corbel"/>
                <a:ea typeface="+mn-lt"/>
                <a:cs typeface="+mn-lt"/>
              </a:rPr>
              <a:t>progress</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If</a:t>
            </a:r>
            <a:r>
              <a:rPr lang="ru-RU" sz="2400" dirty="0">
                <a:latin typeface="Corbel"/>
                <a:ea typeface="+mn-lt"/>
                <a:cs typeface="+mn-lt"/>
              </a:rPr>
              <a:t>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gamble</a:t>
            </a:r>
            <a:r>
              <a:rPr lang="ru-RU" sz="2400" dirty="0">
                <a:latin typeface="Corbel"/>
                <a:ea typeface="+mn-lt"/>
                <a:cs typeface="+mn-lt"/>
              </a:rPr>
              <a:t>,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risk</a:t>
            </a:r>
            <a:r>
              <a:rPr lang="ru-RU" sz="2400" dirty="0">
                <a:latin typeface="Corbel"/>
                <a:ea typeface="+mn-lt"/>
                <a:cs typeface="+mn-lt"/>
              </a:rPr>
              <a:t>    </a:t>
            </a:r>
            <a:r>
              <a:rPr lang="ru-RU" sz="2400" err="1">
                <a:latin typeface="Corbel"/>
                <a:ea typeface="+mn-lt"/>
                <a:cs typeface="+mn-lt"/>
              </a:rPr>
              <a:t>your</a:t>
            </a:r>
            <a:r>
              <a:rPr lang="ru-RU" sz="2400" dirty="0">
                <a:latin typeface="Corbel"/>
                <a:ea typeface="+mn-lt"/>
                <a:cs typeface="+mn-lt"/>
              </a:rPr>
              <a:t> </a:t>
            </a:r>
            <a:r>
              <a:rPr lang="ru-RU" sz="2400" err="1">
                <a:latin typeface="Corbel"/>
                <a:ea typeface="+mn-lt"/>
                <a:cs typeface="+mn-lt"/>
              </a:rPr>
              <a:t>money</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Would</a:t>
            </a:r>
            <a:r>
              <a:rPr lang="ru-RU" sz="2400" dirty="0">
                <a:latin typeface="Corbel"/>
                <a:ea typeface="+mn-lt"/>
                <a:cs typeface="+mn-lt"/>
              </a:rPr>
              <a:t>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mind</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me</a:t>
            </a:r>
            <a:r>
              <a:rPr lang="ru-RU" sz="2400" dirty="0">
                <a:latin typeface="Corbel"/>
                <a:ea typeface="+mn-lt"/>
                <a:cs typeface="+mn-lt"/>
              </a:rPr>
              <a:t> </a:t>
            </a:r>
            <a:r>
              <a:rPr lang="ru-RU" sz="2400" err="1">
                <a:latin typeface="Corbel"/>
                <a:ea typeface="+mn-lt"/>
                <a:cs typeface="+mn-lt"/>
              </a:rPr>
              <a:t>all</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time</a:t>
            </a:r>
            <a:r>
              <a:rPr lang="ru-RU" sz="2400" dirty="0">
                <a:latin typeface="Corbel"/>
                <a:ea typeface="+mn-lt"/>
                <a:cs typeface="+mn-lt"/>
              </a:rPr>
              <a:t>? </a:t>
            </a:r>
            <a:r>
              <a:rPr lang="ru-RU" sz="2400" err="1">
                <a:latin typeface="Corbel"/>
                <a:ea typeface="+mn-lt"/>
                <a:cs typeface="+mn-lt"/>
              </a:rPr>
              <a:t>Let</a:t>
            </a:r>
            <a:r>
              <a:rPr lang="ru-RU" sz="2400" dirty="0">
                <a:latin typeface="Corbel"/>
                <a:ea typeface="+mn-lt"/>
                <a:cs typeface="+mn-lt"/>
              </a:rPr>
              <a:t> </a:t>
            </a:r>
            <a:r>
              <a:rPr lang="ru-RU" sz="2400" err="1">
                <a:latin typeface="Corbel"/>
                <a:ea typeface="+mn-lt"/>
                <a:cs typeface="+mn-lt"/>
              </a:rPr>
              <a:t>me</a:t>
            </a:r>
            <a:r>
              <a:rPr lang="ru-RU" sz="2400" dirty="0">
                <a:latin typeface="Corbel"/>
                <a:ea typeface="+mn-lt"/>
                <a:cs typeface="+mn-lt"/>
              </a:rPr>
              <a:t> </a:t>
            </a:r>
            <a:r>
              <a:rPr lang="ru-RU" sz="2400" err="1">
                <a:latin typeface="Corbel"/>
                <a:ea typeface="+mn-lt"/>
                <a:cs typeface="+mn-lt"/>
              </a:rPr>
              <a:t>speak</a:t>
            </a:r>
            <a:r>
              <a:rPr lang="ru-RU" sz="2400" dirty="0">
                <a:latin typeface="Corbel"/>
                <a:ea typeface="+mn-lt"/>
                <a:cs typeface="+mn-lt"/>
              </a:rPr>
              <a:t>!</a:t>
            </a:r>
            <a:endParaRPr lang="ru-RU" sz="2400">
              <a:latin typeface="Corbel"/>
            </a:endParaRPr>
          </a:p>
          <a:p>
            <a:endParaRPr lang="ru-RU" dirty="0">
              <a:latin typeface="Corbel"/>
            </a:endParaRPr>
          </a:p>
        </p:txBody>
      </p:sp>
    </p:spTree>
    <p:extLst>
      <p:ext uri="{BB962C8B-B14F-4D97-AF65-F5344CB8AC3E}">
        <p14:creationId xmlns:p14="http://schemas.microsoft.com/office/powerpoint/2010/main" val="384432829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E55443A-5EEB-342D-7601-485E83A99F60}"/>
              </a:ext>
            </a:extLst>
          </p:cNvPr>
          <p:cNvSpPr>
            <a:spLocks noGrp="1"/>
          </p:cNvSpPr>
          <p:nvPr>
            <p:ph type="title"/>
          </p:nvPr>
        </p:nvSpPr>
        <p:spPr>
          <a:xfrm>
            <a:off x="2231136" y="-1687068"/>
            <a:ext cx="7729728" cy="1188720"/>
          </a:xfrm>
        </p:spPr>
        <p:txBody>
          <a:bodyPr/>
          <a:lstStyle/>
          <a:p>
            <a:endParaRPr lang="ru-RU"/>
          </a:p>
        </p:txBody>
      </p:sp>
      <p:sp>
        <p:nvSpPr>
          <p:cNvPr id="3" name="Объект 2">
            <a:extLst>
              <a:ext uri="{FF2B5EF4-FFF2-40B4-BE49-F238E27FC236}">
                <a16:creationId xmlns:a16="http://schemas.microsoft.com/office/drawing/2014/main" id="{EE758812-C388-9534-CE78-266A8BA05EDA}"/>
              </a:ext>
            </a:extLst>
          </p:cNvPr>
          <p:cNvSpPr>
            <a:spLocks noGrp="1"/>
          </p:cNvSpPr>
          <p:nvPr>
            <p:ph idx="1"/>
          </p:nvPr>
        </p:nvSpPr>
        <p:spPr>
          <a:xfrm>
            <a:off x="717296" y="585724"/>
            <a:ext cx="11092688" cy="6251583"/>
          </a:xfrm>
        </p:spPr>
        <p:txBody>
          <a:bodyPr vert="horz" lIns="91440" tIns="45720" rIns="91440" bIns="45720" rtlCol="0" anchor="t">
            <a:normAutofit lnSpcReduction="10000"/>
          </a:bodyPr>
          <a:lstStyle/>
          <a:p>
            <a:pPr marL="0" indent="0">
              <a:buNone/>
            </a:pPr>
            <a:r>
              <a:rPr lang="ru-RU" sz="2800" b="1" dirty="0">
                <a:latin typeface="Corbel"/>
                <a:ea typeface="+mn-lt"/>
                <a:cs typeface="+mn-lt"/>
              </a:rPr>
              <a:t>7) </a:t>
            </a:r>
            <a:r>
              <a:rPr lang="ru-RU" sz="2800" b="1" err="1">
                <a:latin typeface="Corbel"/>
                <a:ea typeface="+mn-lt"/>
                <a:cs typeface="+mn-lt"/>
              </a:rPr>
              <a:t>Put</a:t>
            </a:r>
            <a:r>
              <a:rPr lang="ru-RU" sz="2800" b="1" dirty="0">
                <a:latin typeface="Corbel"/>
                <a:ea typeface="+mn-lt"/>
                <a:cs typeface="+mn-lt"/>
              </a:rPr>
              <a:t> </a:t>
            </a:r>
            <a:r>
              <a:rPr lang="ru-RU" sz="2800" b="1" err="1">
                <a:latin typeface="Corbel"/>
                <a:ea typeface="+mn-lt"/>
                <a:cs typeface="+mn-lt"/>
              </a:rPr>
              <a:t>the</a:t>
            </a:r>
            <a:r>
              <a:rPr lang="ru-RU" sz="2800" b="1" dirty="0">
                <a:latin typeface="Corbel"/>
                <a:ea typeface="+mn-lt"/>
                <a:cs typeface="+mn-lt"/>
              </a:rPr>
              <a:t> </a:t>
            </a:r>
            <a:r>
              <a:rPr lang="ru-RU" sz="2800" b="1" err="1">
                <a:latin typeface="Corbel"/>
                <a:ea typeface="+mn-lt"/>
                <a:cs typeface="+mn-lt"/>
              </a:rPr>
              <a:t>words</a:t>
            </a:r>
            <a:r>
              <a:rPr lang="ru-RU" sz="2800" b="1" dirty="0">
                <a:latin typeface="Corbel"/>
                <a:ea typeface="+mn-lt"/>
                <a:cs typeface="+mn-lt"/>
              </a:rPr>
              <a:t> </a:t>
            </a:r>
            <a:r>
              <a:rPr lang="ru-RU" sz="2800" b="1" err="1">
                <a:latin typeface="Corbel"/>
                <a:ea typeface="+mn-lt"/>
                <a:cs typeface="+mn-lt"/>
              </a:rPr>
              <a:t>in</a:t>
            </a:r>
            <a:r>
              <a:rPr lang="ru-RU" sz="2800" b="1" dirty="0">
                <a:latin typeface="Corbel"/>
                <a:ea typeface="+mn-lt"/>
                <a:cs typeface="+mn-lt"/>
              </a:rPr>
              <a:t> </a:t>
            </a:r>
            <a:r>
              <a:rPr lang="ru-RU" sz="2800" b="1" err="1">
                <a:latin typeface="Corbel"/>
                <a:ea typeface="+mn-lt"/>
                <a:cs typeface="+mn-lt"/>
              </a:rPr>
              <a:t>the</a:t>
            </a:r>
            <a:r>
              <a:rPr lang="ru-RU" sz="2800" b="1" dirty="0">
                <a:latin typeface="Corbel"/>
                <a:ea typeface="+mn-lt"/>
                <a:cs typeface="+mn-lt"/>
              </a:rPr>
              <a:t> </a:t>
            </a:r>
            <a:r>
              <a:rPr lang="ru-RU" sz="2800" b="1" err="1">
                <a:latin typeface="Corbel"/>
                <a:ea typeface="+mn-lt"/>
                <a:cs typeface="+mn-lt"/>
              </a:rPr>
              <a:t>right</a:t>
            </a:r>
            <a:r>
              <a:rPr lang="ru-RU" sz="2800" b="1" dirty="0">
                <a:latin typeface="Corbel"/>
                <a:ea typeface="+mn-lt"/>
                <a:cs typeface="+mn-lt"/>
              </a:rPr>
              <a:t> </a:t>
            </a:r>
            <a:r>
              <a:rPr lang="ru-RU" sz="2800" b="1" err="1">
                <a:latin typeface="Corbel"/>
                <a:ea typeface="+mn-lt"/>
                <a:cs typeface="+mn-lt"/>
              </a:rPr>
              <a:t>order</a:t>
            </a:r>
            <a:r>
              <a:rPr lang="ru-RU" sz="2800" b="1" dirty="0">
                <a:latin typeface="Corbel"/>
                <a:ea typeface="+mn-lt"/>
                <a:cs typeface="+mn-lt"/>
              </a:rPr>
              <a:t>.</a:t>
            </a:r>
            <a:endParaRPr lang="ru-RU" sz="2800" b="1">
              <a:latin typeface="Corbel"/>
            </a:endParaRPr>
          </a:p>
          <a:p>
            <a:pPr marL="0" indent="0">
              <a:buNone/>
            </a:pPr>
            <a:r>
              <a:rPr lang="ru-RU" sz="2800" dirty="0">
                <a:latin typeface="Corbel"/>
                <a:ea typeface="+mn-lt"/>
                <a:cs typeface="+mn-lt"/>
              </a:rPr>
              <a:t>⦁    </a:t>
            </a:r>
            <a:r>
              <a:rPr lang="ru-RU" sz="2800" err="1">
                <a:latin typeface="Corbel"/>
                <a:ea typeface="+mn-lt"/>
                <a:cs typeface="+mn-lt"/>
              </a:rPr>
              <a:t>Did</a:t>
            </a:r>
            <a:r>
              <a:rPr lang="ru-RU" sz="2800" dirty="0">
                <a:latin typeface="Corbel"/>
                <a:ea typeface="+mn-lt"/>
                <a:cs typeface="+mn-lt"/>
              </a:rPr>
              <a:t> </a:t>
            </a:r>
            <a:r>
              <a:rPr lang="ru-RU" sz="2800" err="1">
                <a:latin typeface="Corbel"/>
                <a:ea typeface="+mn-lt"/>
                <a:cs typeface="+mn-lt"/>
              </a:rPr>
              <a:t>she</a:t>
            </a:r>
            <a:r>
              <a:rPr lang="ru-RU" sz="2800" dirty="0">
                <a:latin typeface="Corbel"/>
                <a:ea typeface="+mn-lt"/>
                <a:cs typeface="+mn-lt"/>
              </a:rPr>
              <a:t> really say that? I (that / remember / her / saying / don’t).</a:t>
            </a:r>
            <a:endParaRPr lang="ru-RU" sz="2800">
              <a:latin typeface="Corbel"/>
            </a:endParaRPr>
          </a:p>
          <a:p>
            <a:pPr marL="0" indent="0">
              <a:buNone/>
            </a:pPr>
            <a:r>
              <a:rPr lang="ru-RU" sz="2800">
                <a:latin typeface="Corbel"/>
                <a:ea typeface="+mn-lt"/>
                <a:cs typeface="+mn-lt"/>
              </a:rPr>
              <a:t>I </a:t>
            </a:r>
            <a:r>
              <a:rPr lang="ru-RU" sz="2800" err="1">
                <a:latin typeface="Corbel"/>
                <a:ea typeface="+mn-lt"/>
                <a:cs typeface="+mn-lt"/>
              </a:rPr>
              <a:t>don’t</a:t>
            </a:r>
            <a:r>
              <a:rPr lang="ru-RU" sz="2800" dirty="0">
                <a:latin typeface="Corbel"/>
                <a:ea typeface="+mn-lt"/>
                <a:cs typeface="+mn-lt"/>
              </a:rPr>
              <a:t> </a:t>
            </a:r>
            <a:r>
              <a:rPr lang="ru-RU" sz="2800" err="1">
                <a:latin typeface="Corbel"/>
                <a:ea typeface="+mn-lt"/>
                <a:cs typeface="+mn-lt"/>
              </a:rPr>
              <a:t>remember</a:t>
            </a:r>
            <a:r>
              <a:rPr lang="ru-RU" sz="2800" dirty="0">
                <a:latin typeface="Corbel"/>
                <a:ea typeface="+mn-lt"/>
                <a:cs typeface="+mn-lt"/>
              </a:rPr>
              <a:t> </a:t>
            </a:r>
            <a:r>
              <a:rPr lang="ru-RU" sz="2800" err="1">
                <a:latin typeface="Corbel"/>
                <a:ea typeface="+mn-lt"/>
                <a:cs typeface="+mn-lt"/>
              </a:rPr>
              <a:t>her</a:t>
            </a:r>
            <a:r>
              <a:rPr lang="ru-RU" sz="2800" dirty="0">
                <a:latin typeface="Corbel"/>
                <a:ea typeface="+mn-lt"/>
                <a:cs typeface="+mn-lt"/>
              </a:rPr>
              <a:t> </a:t>
            </a:r>
            <a:r>
              <a:rPr lang="ru-RU" sz="2800" err="1">
                <a:latin typeface="Corbel"/>
                <a:ea typeface="+mn-lt"/>
                <a:cs typeface="+mn-lt"/>
              </a:rPr>
              <a:t>saying</a:t>
            </a:r>
            <a:r>
              <a:rPr lang="ru-RU" sz="2800" dirty="0">
                <a:latin typeface="Corbel"/>
                <a:ea typeface="+mn-lt"/>
                <a:cs typeface="+mn-lt"/>
              </a:rPr>
              <a:t> </a:t>
            </a:r>
            <a:r>
              <a:rPr lang="ru-RU" sz="2800" err="1">
                <a:latin typeface="Corbel"/>
                <a:ea typeface="+mn-lt"/>
                <a:cs typeface="+mn-lt"/>
              </a:rPr>
              <a:t>that</a:t>
            </a:r>
            <a:r>
              <a:rPr lang="ru-RU" sz="2800">
                <a:latin typeface="Corbel"/>
                <a:ea typeface="+mn-lt"/>
                <a:cs typeface="+mn-lt"/>
              </a:rPr>
              <a:t>                                                             .</a:t>
            </a:r>
            <a:endParaRPr lang="ru-RU" sz="2800">
              <a:latin typeface="Corbel"/>
            </a:endParaRPr>
          </a:p>
          <a:p>
            <a:pPr marL="0" indent="0">
              <a:buNone/>
            </a:pPr>
            <a:r>
              <a:rPr lang="ru-RU" sz="2800">
                <a:latin typeface="Corbel"/>
                <a:ea typeface="+mn-lt"/>
                <a:cs typeface="+mn-lt"/>
              </a:rPr>
              <a:t>⦁    </a:t>
            </a:r>
            <a:r>
              <a:rPr lang="ru-RU" sz="2800" err="1">
                <a:latin typeface="Corbel"/>
                <a:ea typeface="+mn-lt"/>
                <a:cs typeface="+mn-lt"/>
              </a:rPr>
              <a:t>It’s</a:t>
            </a:r>
            <a:r>
              <a:rPr lang="ru-RU" sz="2800">
                <a:latin typeface="Corbel"/>
                <a:ea typeface="+mn-lt"/>
                <a:cs typeface="+mn-lt"/>
              </a:rPr>
              <a:t> OK </a:t>
            </a:r>
            <a:r>
              <a:rPr lang="ru-RU" sz="2800" err="1">
                <a:latin typeface="Corbel"/>
                <a:ea typeface="+mn-lt"/>
                <a:cs typeface="+mn-lt"/>
              </a:rPr>
              <a:t>if</a:t>
            </a:r>
            <a:r>
              <a:rPr lang="ru-RU" sz="2800" dirty="0">
                <a:latin typeface="Corbel"/>
                <a:ea typeface="+mn-lt"/>
                <a:cs typeface="+mn-lt"/>
              </a:rPr>
              <a:t> </a:t>
            </a:r>
            <a:r>
              <a:rPr lang="ru-RU" sz="2800" err="1">
                <a:latin typeface="Corbel"/>
                <a:ea typeface="+mn-lt"/>
                <a:cs typeface="+mn-lt"/>
              </a:rPr>
              <a:t>you</a:t>
            </a:r>
            <a:r>
              <a:rPr lang="ru-RU" sz="2800" dirty="0">
                <a:latin typeface="Corbel"/>
                <a:ea typeface="+mn-lt"/>
                <a:cs typeface="+mn-lt"/>
              </a:rPr>
              <a:t> </a:t>
            </a:r>
            <a:r>
              <a:rPr lang="ru-RU" sz="2800" err="1">
                <a:latin typeface="Corbel"/>
                <a:ea typeface="+mn-lt"/>
                <a:cs typeface="+mn-lt"/>
              </a:rPr>
              <a:t>want</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drive</a:t>
            </a:r>
            <a:r>
              <a:rPr lang="ru-RU" sz="2800" dirty="0">
                <a:latin typeface="Corbel"/>
                <a:ea typeface="+mn-lt"/>
                <a:cs typeface="+mn-lt"/>
              </a:rPr>
              <a:t> </a:t>
            </a:r>
            <a:r>
              <a:rPr lang="ru-RU" sz="2800" err="1">
                <a:latin typeface="Corbel"/>
                <a:ea typeface="+mn-lt"/>
                <a:cs typeface="+mn-lt"/>
              </a:rPr>
              <a:t>my</a:t>
            </a:r>
            <a:r>
              <a:rPr lang="ru-RU" sz="2800" dirty="0">
                <a:latin typeface="Corbel"/>
                <a:ea typeface="+mn-lt"/>
                <a:cs typeface="+mn-lt"/>
              </a:rPr>
              <a:t> </a:t>
            </a:r>
            <a:r>
              <a:rPr lang="ru-RU" sz="2800" err="1">
                <a:latin typeface="Corbel"/>
                <a:ea typeface="+mn-lt"/>
                <a:cs typeface="+mn-lt"/>
              </a:rPr>
              <a:t>car</a:t>
            </a:r>
            <a:r>
              <a:rPr lang="ru-RU" sz="2800">
                <a:latin typeface="Corbel"/>
                <a:ea typeface="+mn-lt"/>
                <a:cs typeface="+mn-lt"/>
              </a:rPr>
              <a:t>. I (</a:t>
            </a:r>
            <a:r>
              <a:rPr lang="ru-RU" sz="2800" err="1">
                <a:latin typeface="Corbel"/>
                <a:ea typeface="+mn-lt"/>
                <a:cs typeface="+mn-lt"/>
              </a:rPr>
              <a:t>driving</a:t>
            </a:r>
            <a:r>
              <a:rPr lang="ru-RU" sz="2800">
                <a:latin typeface="Corbel"/>
                <a:ea typeface="+mn-lt"/>
                <a:cs typeface="+mn-lt"/>
              </a:rPr>
              <a:t> / </a:t>
            </a:r>
            <a:r>
              <a:rPr lang="ru-RU" sz="2800" err="1">
                <a:latin typeface="Corbel"/>
                <a:ea typeface="+mn-lt"/>
                <a:cs typeface="+mn-lt"/>
              </a:rPr>
              <a:t>don’t</a:t>
            </a:r>
            <a:r>
              <a:rPr lang="ru-RU" sz="2800">
                <a:latin typeface="Corbel"/>
                <a:ea typeface="+mn-lt"/>
                <a:cs typeface="+mn-lt"/>
              </a:rPr>
              <a:t> / </a:t>
            </a:r>
            <a:r>
              <a:rPr lang="ru-RU" sz="2800" err="1">
                <a:latin typeface="Corbel"/>
                <a:ea typeface="+mn-lt"/>
                <a:cs typeface="+mn-lt"/>
              </a:rPr>
              <a:t>it</a:t>
            </a:r>
            <a:r>
              <a:rPr lang="ru-RU" sz="2800">
                <a:latin typeface="Corbel"/>
                <a:ea typeface="+mn-lt"/>
                <a:cs typeface="+mn-lt"/>
              </a:rPr>
              <a:t> / </a:t>
            </a:r>
            <a:r>
              <a:rPr lang="ru-RU" sz="2800" err="1">
                <a:latin typeface="Corbel"/>
                <a:ea typeface="+mn-lt"/>
                <a:cs typeface="+mn-lt"/>
              </a:rPr>
              <a:t>you</a:t>
            </a:r>
            <a:r>
              <a:rPr lang="ru-RU" sz="2800">
                <a:latin typeface="Corbel"/>
                <a:ea typeface="+mn-lt"/>
                <a:cs typeface="+mn-lt"/>
              </a:rPr>
              <a:t> / </a:t>
            </a:r>
            <a:r>
              <a:rPr lang="ru-RU" sz="2800" err="1">
                <a:latin typeface="Corbel"/>
                <a:ea typeface="+mn-lt"/>
                <a:cs typeface="+mn-lt"/>
              </a:rPr>
              <a:t>mind</a:t>
            </a:r>
            <a:r>
              <a:rPr lang="ru-RU" sz="2800">
                <a:latin typeface="Corbel"/>
                <a:ea typeface="+mn-lt"/>
                <a:cs typeface="+mn-lt"/>
              </a:rPr>
              <a:t>).</a:t>
            </a:r>
            <a:endParaRPr lang="ru-RU" sz="2800">
              <a:latin typeface="Corbel"/>
            </a:endParaRPr>
          </a:p>
          <a:p>
            <a:pPr marL="0" indent="0">
              <a:buNone/>
            </a:pPr>
            <a:r>
              <a:rPr lang="ru-RU" sz="2800" dirty="0">
                <a:latin typeface="Corbel"/>
                <a:ea typeface="+mn-lt"/>
                <a:cs typeface="+mn-lt"/>
              </a:rPr>
              <a:t>I                                                                                   .</a:t>
            </a:r>
            <a:endParaRPr lang="ru-RU" sz="2800">
              <a:latin typeface="Corbel"/>
            </a:endParaRPr>
          </a:p>
          <a:p>
            <a:pPr marL="0" indent="0">
              <a:buNone/>
            </a:pPr>
            <a:r>
              <a:rPr lang="ru-RU" sz="2800">
                <a:latin typeface="Corbel"/>
                <a:ea typeface="+mn-lt"/>
                <a:cs typeface="+mn-lt"/>
              </a:rPr>
              <a:t>⦁    What a </a:t>
            </a:r>
            <a:r>
              <a:rPr lang="ru-RU" sz="2800" err="1">
                <a:latin typeface="Corbel"/>
                <a:ea typeface="+mn-lt"/>
                <a:cs typeface="+mn-lt"/>
              </a:rPr>
              <a:t>stupid</a:t>
            </a:r>
            <a:r>
              <a:rPr lang="ru-RU" sz="2800" dirty="0">
                <a:latin typeface="Corbel"/>
                <a:ea typeface="+mn-lt"/>
                <a:cs typeface="+mn-lt"/>
              </a:rPr>
              <a:t> </a:t>
            </a:r>
            <a:r>
              <a:rPr lang="ru-RU" sz="2800" err="1">
                <a:latin typeface="Corbel"/>
                <a:ea typeface="+mn-lt"/>
                <a:cs typeface="+mn-lt"/>
              </a:rPr>
              <a:t>thing</a:t>
            </a:r>
            <a:r>
              <a:rPr lang="ru-RU" sz="2800" dirty="0">
                <a:latin typeface="Corbel"/>
                <a:ea typeface="+mn-lt"/>
                <a:cs typeface="+mn-lt"/>
              </a:rPr>
              <a:t> </a:t>
            </a:r>
            <a:r>
              <a:rPr lang="ru-RU" sz="2800" err="1">
                <a:latin typeface="Corbel"/>
                <a:ea typeface="+mn-lt"/>
                <a:cs typeface="+mn-lt"/>
              </a:rPr>
              <a:t>to</a:t>
            </a:r>
            <a:r>
              <a:rPr lang="ru-RU" sz="2800" dirty="0">
                <a:latin typeface="Corbel"/>
                <a:ea typeface="+mn-lt"/>
                <a:cs typeface="+mn-lt"/>
              </a:rPr>
              <a:t> </a:t>
            </a:r>
            <a:r>
              <a:rPr lang="ru-RU" sz="2800" err="1">
                <a:latin typeface="Corbel"/>
                <a:ea typeface="+mn-lt"/>
                <a:cs typeface="+mn-lt"/>
              </a:rPr>
              <a:t>do</a:t>
            </a:r>
            <a:r>
              <a:rPr lang="ru-RU" sz="2800">
                <a:latin typeface="Corbel"/>
                <a:ea typeface="+mn-lt"/>
                <a:cs typeface="+mn-lt"/>
              </a:rPr>
              <a:t>! </a:t>
            </a:r>
            <a:r>
              <a:rPr lang="ru-RU" sz="2800" err="1">
                <a:latin typeface="Corbel"/>
                <a:ea typeface="+mn-lt"/>
                <a:cs typeface="+mn-lt"/>
              </a:rPr>
              <a:t>Can</a:t>
            </a:r>
            <a:r>
              <a:rPr lang="ru-RU" sz="2800">
                <a:latin typeface="Corbel"/>
                <a:ea typeface="+mn-lt"/>
                <a:cs typeface="+mn-lt"/>
              </a:rPr>
              <a:t> (</a:t>
            </a:r>
            <a:r>
              <a:rPr lang="ru-RU" sz="2800" err="1">
                <a:latin typeface="Corbel"/>
                <a:ea typeface="+mn-lt"/>
                <a:cs typeface="+mn-lt"/>
              </a:rPr>
              <a:t>imagine</a:t>
            </a:r>
            <a:r>
              <a:rPr lang="ru-RU" sz="2800">
                <a:latin typeface="Corbel"/>
                <a:ea typeface="+mn-lt"/>
                <a:cs typeface="+mn-lt"/>
              </a:rPr>
              <a:t> / </a:t>
            </a:r>
            <a:r>
              <a:rPr lang="ru-RU" sz="2800" err="1">
                <a:latin typeface="Corbel"/>
                <a:ea typeface="+mn-lt"/>
                <a:cs typeface="+mn-lt"/>
              </a:rPr>
              <a:t>so</a:t>
            </a:r>
            <a:r>
              <a:rPr lang="ru-RU" sz="2800" dirty="0">
                <a:latin typeface="Corbel"/>
                <a:ea typeface="+mn-lt"/>
                <a:cs typeface="+mn-lt"/>
              </a:rPr>
              <a:t> </a:t>
            </a:r>
            <a:r>
              <a:rPr lang="ru-RU" sz="2800" err="1">
                <a:latin typeface="Corbel"/>
                <a:ea typeface="+mn-lt"/>
                <a:cs typeface="+mn-lt"/>
              </a:rPr>
              <a:t>stupid</a:t>
            </a:r>
            <a:r>
              <a:rPr lang="ru-RU" sz="2800">
                <a:latin typeface="Corbel"/>
                <a:ea typeface="+mn-lt"/>
                <a:cs typeface="+mn-lt"/>
              </a:rPr>
              <a:t> / </a:t>
            </a:r>
            <a:r>
              <a:rPr lang="ru-RU" sz="2800" err="1">
                <a:latin typeface="Corbel"/>
                <a:ea typeface="+mn-lt"/>
                <a:cs typeface="+mn-lt"/>
              </a:rPr>
              <a:t>being</a:t>
            </a:r>
            <a:r>
              <a:rPr lang="ru-RU" sz="2800">
                <a:latin typeface="Corbel"/>
                <a:ea typeface="+mn-lt"/>
                <a:cs typeface="+mn-lt"/>
              </a:rPr>
              <a:t> / </a:t>
            </a:r>
            <a:r>
              <a:rPr lang="ru-RU" sz="2800" err="1">
                <a:latin typeface="Corbel"/>
                <a:ea typeface="+mn-lt"/>
                <a:cs typeface="+mn-lt"/>
              </a:rPr>
              <a:t>you</a:t>
            </a:r>
            <a:r>
              <a:rPr lang="ru-RU" sz="2800">
                <a:latin typeface="Corbel"/>
                <a:ea typeface="+mn-lt"/>
                <a:cs typeface="+mn-lt"/>
              </a:rPr>
              <a:t> / </a:t>
            </a:r>
            <a:r>
              <a:rPr lang="ru-RU" sz="2800" err="1">
                <a:latin typeface="Corbel"/>
                <a:ea typeface="+mn-lt"/>
                <a:cs typeface="+mn-lt"/>
              </a:rPr>
              <a:t>anybody</a:t>
            </a:r>
            <a:r>
              <a:rPr lang="ru-RU" sz="2800">
                <a:latin typeface="Corbel"/>
                <a:ea typeface="+mn-lt"/>
                <a:cs typeface="+mn-lt"/>
              </a:rPr>
              <a:t>)?</a:t>
            </a:r>
            <a:endParaRPr lang="ru-RU" sz="2800">
              <a:latin typeface="Corbel"/>
            </a:endParaRPr>
          </a:p>
          <a:p>
            <a:pPr marL="0" indent="0">
              <a:buNone/>
            </a:pPr>
            <a:r>
              <a:rPr lang="ru-RU" sz="2800" err="1">
                <a:latin typeface="Corbel"/>
                <a:ea typeface="+mn-lt"/>
                <a:cs typeface="+mn-lt"/>
              </a:rPr>
              <a:t>Can</a:t>
            </a:r>
            <a:r>
              <a:rPr lang="ru-RU" sz="2800" dirty="0">
                <a:latin typeface="Corbel"/>
                <a:ea typeface="+mn-lt"/>
                <a:cs typeface="+mn-lt"/>
              </a:rPr>
              <a:t>                                                                                 .</a:t>
            </a:r>
            <a:endParaRPr lang="ru-RU" sz="2800">
              <a:latin typeface="Corbel"/>
            </a:endParaRPr>
          </a:p>
          <a:p>
            <a:pPr marL="0" indent="0">
              <a:buNone/>
            </a:pPr>
            <a:r>
              <a:rPr lang="ru-RU" sz="2800">
                <a:latin typeface="Corbel"/>
                <a:ea typeface="+mn-lt"/>
                <a:cs typeface="+mn-lt"/>
              </a:rPr>
              <a:t>⦁    We </a:t>
            </a:r>
            <a:r>
              <a:rPr lang="ru-RU" sz="2800" err="1">
                <a:latin typeface="Corbel"/>
                <a:ea typeface="+mn-lt"/>
                <a:cs typeface="+mn-lt"/>
              </a:rPr>
              <a:t>can’t</a:t>
            </a:r>
            <a:r>
              <a:rPr lang="ru-RU" sz="2800" dirty="0">
                <a:latin typeface="Corbel"/>
                <a:ea typeface="+mn-lt"/>
                <a:cs typeface="+mn-lt"/>
              </a:rPr>
              <a:t> </a:t>
            </a:r>
            <a:r>
              <a:rPr lang="ru-RU" sz="2800" err="1">
                <a:latin typeface="Corbel"/>
                <a:ea typeface="+mn-lt"/>
                <a:cs typeface="+mn-lt"/>
              </a:rPr>
              <a:t>control</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weather</a:t>
            </a:r>
            <a:r>
              <a:rPr lang="ru-RU" sz="2800">
                <a:latin typeface="Corbel"/>
                <a:ea typeface="+mn-lt"/>
                <a:cs typeface="+mn-lt"/>
              </a:rPr>
              <a:t>. We (</a:t>
            </a:r>
            <a:r>
              <a:rPr lang="ru-RU" sz="2800" err="1">
                <a:latin typeface="Corbel"/>
                <a:ea typeface="+mn-lt"/>
                <a:cs typeface="+mn-lt"/>
              </a:rPr>
              <a:t>raining</a:t>
            </a:r>
            <a:r>
              <a:rPr lang="ru-RU" sz="2800">
                <a:latin typeface="Corbel"/>
                <a:ea typeface="+mn-lt"/>
                <a:cs typeface="+mn-lt"/>
              </a:rPr>
              <a:t> / </a:t>
            </a:r>
            <a:r>
              <a:rPr lang="ru-RU" sz="2800" err="1">
                <a:latin typeface="Corbel"/>
                <a:ea typeface="+mn-lt"/>
                <a:cs typeface="+mn-lt"/>
              </a:rPr>
              <a:t>stop</a:t>
            </a:r>
            <a:r>
              <a:rPr lang="ru-RU" sz="2800">
                <a:latin typeface="Corbel"/>
                <a:ea typeface="+mn-lt"/>
                <a:cs typeface="+mn-lt"/>
              </a:rPr>
              <a:t> / </a:t>
            </a:r>
            <a:r>
              <a:rPr lang="ru-RU" sz="2800" err="1">
                <a:latin typeface="Corbel"/>
                <a:ea typeface="+mn-lt"/>
                <a:cs typeface="+mn-lt"/>
              </a:rPr>
              <a:t>it</a:t>
            </a:r>
            <a:r>
              <a:rPr lang="ru-RU" sz="2800">
                <a:latin typeface="Corbel"/>
                <a:ea typeface="+mn-lt"/>
                <a:cs typeface="+mn-lt"/>
              </a:rPr>
              <a:t> / </a:t>
            </a:r>
            <a:r>
              <a:rPr lang="ru-RU" sz="2800" err="1">
                <a:latin typeface="Corbel"/>
                <a:ea typeface="+mn-lt"/>
                <a:cs typeface="+mn-lt"/>
              </a:rPr>
              <a:t>can’t</a:t>
            </a:r>
            <a:r>
              <a:rPr lang="ru-RU" sz="2800">
                <a:latin typeface="Corbel"/>
                <a:ea typeface="+mn-lt"/>
                <a:cs typeface="+mn-lt"/>
              </a:rPr>
              <a:t>).</a:t>
            </a:r>
            <a:endParaRPr lang="ru-RU" sz="2800">
              <a:latin typeface="Corbel"/>
            </a:endParaRPr>
          </a:p>
          <a:p>
            <a:pPr marL="0" indent="0">
              <a:buNone/>
            </a:pPr>
            <a:r>
              <a:rPr lang="ru-RU" sz="2800">
                <a:latin typeface="Corbel"/>
                <a:ea typeface="+mn-lt"/>
                <a:cs typeface="+mn-lt"/>
              </a:rPr>
              <a:t>We                                                                                 .</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I’ll</a:t>
            </a:r>
            <a:r>
              <a:rPr lang="ru-RU" sz="2800" dirty="0">
                <a:latin typeface="Corbel"/>
                <a:ea typeface="+mn-lt"/>
                <a:cs typeface="+mn-lt"/>
              </a:rPr>
              <a:t> </a:t>
            </a:r>
            <a:r>
              <a:rPr lang="ru-RU" sz="2800" err="1">
                <a:latin typeface="Corbel"/>
                <a:ea typeface="+mn-lt"/>
                <a:cs typeface="+mn-lt"/>
              </a:rPr>
              <a:t>be</a:t>
            </a:r>
            <a:r>
              <a:rPr lang="ru-RU" sz="2800" dirty="0">
                <a:latin typeface="Corbel"/>
                <a:ea typeface="+mn-lt"/>
                <a:cs typeface="+mn-lt"/>
              </a:rPr>
              <a:t> </a:t>
            </a:r>
            <a:r>
              <a:rPr lang="ru-RU" sz="2800" err="1">
                <a:latin typeface="Corbel"/>
                <a:ea typeface="+mn-lt"/>
                <a:cs typeface="+mn-lt"/>
              </a:rPr>
              <a:t>as</a:t>
            </a:r>
            <a:r>
              <a:rPr lang="ru-RU" sz="2800" dirty="0">
                <a:latin typeface="Corbel"/>
                <a:ea typeface="+mn-lt"/>
                <a:cs typeface="+mn-lt"/>
              </a:rPr>
              <a:t> </a:t>
            </a:r>
            <a:r>
              <a:rPr lang="ru-RU" sz="2800" err="1">
                <a:latin typeface="Corbel"/>
                <a:ea typeface="+mn-lt"/>
                <a:cs typeface="+mn-lt"/>
              </a:rPr>
              <a:t>quick</a:t>
            </a:r>
            <a:r>
              <a:rPr lang="ru-RU" sz="2800" dirty="0">
                <a:latin typeface="Corbel"/>
                <a:ea typeface="+mn-lt"/>
                <a:cs typeface="+mn-lt"/>
              </a:rPr>
              <a:t> </a:t>
            </a:r>
            <a:r>
              <a:rPr lang="ru-RU" sz="2800" err="1">
                <a:latin typeface="Corbel"/>
                <a:ea typeface="+mn-lt"/>
                <a:cs typeface="+mn-lt"/>
              </a:rPr>
              <a:t>as</a:t>
            </a:r>
            <a:r>
              <a:rPr lang="ru-RU" sz="2800" dirty="0">
                <a:latin typeface="Corbel"/>
                <a:ea typeface="+mn-lt"/>
                <a:cs typeface="+mn-lt"/>
              </a:rPr>
              <a:t> I </a:t>
            </a:r>
            <a:r>
              <a:rPr lang="ru-RU" sz="2800" err="1">
                <a:latin typeface="Corbel"/>
                <a:ea typeface="+mn-lt"/>
                <a:cs typeface="+mn-lt"/>
              </a:rPr>
              <a:t>can</a:t>
            </a:r>
            <a:r>
              <a:rPr lang="ru-RU" sz="2800" dirty="0">
                <a:latin typeface="Corbel"/>
                <a:ea typeface="+mn-lt"/>
                <a:cs typeface="+mn-lt"/>
              </a:rPr>
              <a:t>. I (</a:t>
            </a:r>
            <a:r>
              <a:rPr lang="ru-RU" sz="2800" err="1">
                <a:latin typeface="Corbel"/>
                <a:ea typeface="+mn-lt"/>
                <a:cs typeface="+mn-lt"/>
              </a:rPr>
              <a:t>waiting</a:t>
            </a:r>
            <a:r>
              <a:rPr lang="ru-RU" sz="2800" dirty="0">
                <a:latin typeface="Corbel"/>
                <a:ea typeface="+mn-lt"/>
                <a:cs typeface="+mn-lt"/>
              </a:rPr>
              <a:t> / </a:t>
            </a:r>
            <a:r>
              <a:rPr lang="ru-RU" sz="2800" err="1">
                <a:latin typeface="Corbel"/>
                <a:ea typeface="+mn-lt"/>
                <a:cs typeface="+mn-lt"/>
              </a:rPr>
              <a:t>want</a:t>
            </a:r>
            <a:r>
              <a:rPr lang="ru-RU" sz="2800" dirty="0">
                <a:latin typeface="Corbel"/>
                <a:ea typeface="+mn-lt"/>
                <a:cs typeface="+mn-lt"/>
              </a:rPr>
              <a:t> / </a:t>
            </a:r>
            <a:r>
              <a:rPr lang="ru-RU" sz="2800" err="1">
                <a:latin typeface="Corbel"/>
                <a:ea typeface="+mn-lt"/>
                <a:cs typeface="+mn-lt"/>
              </a:rPr>
              <a:t>keep</a:t>
            </a:r>
            <a:r>
              <a:rPr lang="ru-RU" sz="2800" dirty="0">
                <a:latin typeface="Corbel"/>
                <a:ea typeface="+mn-lt"/>
                <a:cs typeface="+mn-lt"/>
              </a:rPr>
              <a:t> / </a:t>
            </a:r>
            <a:r>
              <a:rPr lang="ru-RU" sz="2800" err="1">
                <a:latin typeface="Corbel"/>
                <a:ea typeface="+mn-lt"/>
                <a:cs typeface="+mn-lt"/>
              </a:rPr>
              <a:t>you</a:t>
            </a:r>
            <a:r>
              <a:rPr lang="ru-RU" sz="2800" dirty="0">
                <a:latin typeface="Corbel"/>
                <a:ea typeface="+mn-lt"/>
                <a:cs typeface="+mn-lt"/>
              </a:rPr>
              <a:t> / </a:t>
            </a:r>
            <a:r>
              <a:rPr lang="ru-RU" sz="2800" err="1">
                <a:latin typeface="Corbel"/>
                <a:ea typeface="+mn-lt"/>
                <a:cs typeface="+mn-lt"/>
              </a:rPr>
              <a:t>don’t</a:t>
            </a:r>
            <a:r>
              <a:rPr lang="ru-RU" sz="2800" dirty="0">
                <a:latin typeface="Corbel"/>
                <a:ea typeface="+mn-lt"/>
                <a:cs typeface="+mn-lt"/>
              </a:rPr>
              <a:t> / </a:t>
            </a:r>
            <a:r>
              <a:rPr lang="ru-RU" sz="2800" err="1">
                <a:latin typeface="Corbel"/>
                <a:ea typeface="+mn-lt"/>
                <a:cs typeface="+mn-lt"/>
              </a:rPr>
              <a:t>to</a:t>
            </a:r>
            <a:r>
              <a:rPr lang="ru-RU" sz="2800">
                <a:latin typeface="Corbel"/>
                <a:ea typeface="+mn-lt"/>
                <a:cs typeface="+mn-lt"/>
              </a:rPr>
              <a:t>).</a:t>
            </a:r>
          </a:p>
          <a:p>
            <a:pPr marL="0" indent="0">
              <a:buNone/>
            </a:pPr>
            <a:r>
              <a:rPr lang="ru-RU" dirty="0">
                <a:latin typeface="Corbel"/>
                <a:ea typeface="+mn-lt"/>
                <a:cs typeface="+mn-lt"/>
              </a:rPr>
              <a:t>                                                                           .</a:t>
            </a:r>
            <a:endParaRPr lang="ru-RU" dirty="0">
              <a:latin typeface="Corbel"/>
            </a:endParaRPr>
          </a:p>
          <a:p>
            <a:endParaRPr lang="ru-RU" dirty="0">
              <a:latin typeface="Corbel"/>
            </a:endParaRPr>
          </a:p>
        </p:txBody>
      </p:sp>
    </p:spTree>
    <p:extLst>
      <p:ext uri="{BB962C8B-B14F-4D97-AF65-F5344CB8AC3E}">
        <p14:creationId xmlns:p14="http://schemas.microsoft.com/office/powerpoint/2010/main" val="301456293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5F9CE73-35E4-F629-A04D-848E238025E5}"/>
              </a:ext>
            </a:extLst>
          </p:cNvPr>
          <p:cNvSpPr>
            <a:spLocks noGrp="1"/>
          </p:cNvSpPr>
          <p:nvPr>
            <p:ph type="title"/>
          </p:nvPr>
        </p:nvSpPr>
        <p:spPr>
          <a:xfrm>
            <a:off x="2088896" y="-1636268"/>
            <a:ext cx="7729728" cy="1188720"/>
          </a:xfrm>
        </p:spPr>
        <p:txBody>
          <a:bodyPr/>
          <a:lstStyle/>
          <a:p>
            <a:endParaRPr lang="ru-RU"/>
          </a:p>
        </p:txBody>
      </p:sp>
      <p:sp>
        <p:nvSpPr>
          <p:cNvPr id="3" name="Объект 2">
            <a:extLst>
              <a:ext uri="{FF2B5EF4-FFF2-40B4-BE49-F238E27FC236}">
                <a16:creationId xmlns:a16="http://schemas.microsoft.com/office/drawing/2014/main" id="{1D6D3340-1B11-2184-B7B9-BBD5E9E5C7BC}"/>
              </a:ext>
            </a:extLst>
          </p:cNvPr>
          <p:cNvSpPr>
            <a:spLocks noGrp="1"/>
          </p:cNvSpPr>
          <p:nvPr>
            <p:ph idx="1"/>
          </p:nvPr>
        </p:nvSpPr>
        <p:spPr>
          <a:xfrm>
            <a:off x="453136" y="981964"/>
            <a:ext cx="11610848" cy="6302383"/>
          </a:xfrm>
        </p:spPr>
        <p:txBody>
          <a:bodyPr vert="horz" lIns="91440" tIns="45720" rIns="91440" bIns="45720" rtlCol="0" anchor="t">
            <a:normAutofit/>
          </a:bodyPr>
          <a:lstStyle/>
          <a:p>
            <a:pPr marL="0" indent="0">
              <a:buNone/>
            </a:pPr>
            <a:r>
              <a:rPr lang="ru-RU" sz="2800" b="1" dirty="0">
                <a:latin typeface="Corbel"/>
                <a:ea typeface="+mn-lt"/>
                <a:cs typeface="+mn-lt"/>
              </a:rPr>
              <a:t>8) </a:t>
            </a:r>
            <a:r>
              <a:rPr lang="ru-RU" sz="2800" b="1" err="1">
                <a:latin typeface="Corbel"/>
                <a:ea typeface="+mn-lt"/>
                <a:cs typeface="+mn-lt"/>
              </a:rPr>
              <a:t>Use</a:t>
            </a:r>
            <a:r>
              <a:rPr lang="ru-RU" sz="2800" b="1" dirty="0">
                <a:latin typeface="Corbel"/>
                <a:ea typeface="+mn-lt"/>
                <a:cs typeface="+mn-lt"/>
              </a:rPr>
              <a:t> </a:t>
            </a:r>
            <a:r>
              <a:rPr lang="ru-RU" sz="2800" b="1" err="1">
                <a:latin typeface="Corbel"/>
                <a:ea typeface="+mn-lt"/>
                <a:cs typeface="+mn-lt"/>
              </a:rPr>
              <a:t>your</a:t>
            </a:r>
            <a:r>
              <a:rPr lang="ru-RU" sz="2800" b="1" dirty="0">
                <a:latin typeface="Corbel"/>
                <a:ea typeface="+mn-lt"/>
                <a:cs typeface="+mn-lt"/>
              </a:rPr>
              <a:t> own ideas to complete these sentences. Use -ing.</a:t>
            </a:r>
          </a:p>
          <a:p>
            <a:pPr marL="0" indent="0">
              <a:buNone/>
            </a:pPr>
            <a:r>
              <a:rPr lang="ru-RU" sz="2800" dirty="0">
                <a:latin typeface="Corbel"/>
                <a:ea typeface="+mn-lt"/>
                <a:cs typeface="+mn-lt"/>
              </a:rPr>
              <a:t>⦁    </a:t>
            </a:r>
            <a:r>
              <a:rPr lang="ru-RU" sz="2800" err="1">
                <a:latin typeface="Corbel"/>
                <a:ea typeface="+mn-lt"/>
                <a:cs typeface="+mn-lt"/>
              </a:rPr>
              <a:t>She’s</a:t>
            </a:r>
            <a:r>
              <a:rPr lang="ru-RU" sz="2800" dirty="0">
                <a:latin typeface="Corbel"/>
                <a:ea typeface="+mn-lt"/>
                <a:cs typeface="+mn-lt"/>
              </a:rPr>
              <a:t> a very interesting person. I always enjoy talking to her                                   .</a:t>
            </a:r>
          </a:p>
          <a:p>
            <a:pPr marL="0" indent="0">
              <a:buNone/>
            </a:pPr>
            <a:r>
              <a:rPr lang="ru-RU" sz="2800" dirty="0">
                <a:latin typeface="Corbel"/>
                <a:ea typeface="+mn-lt"/>
                <a:cs typeface="+mn-lt"/>
              </a:rPr>
              <a:t>⦁    </a:t>
            </a: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feeling very well. I don’t fancy                                                         .</a:t>
            </a:r>
          </a:p>
          <a:p>
            <a:pPr marL="0" indent="0">
              <a:buNone/>
            </a:pPr>
            <a:r>
              <a:rPr lang="ru-RU" sz="2800" dirty="0">
                <a:latin typeface="Corbel"/>
                <a:ea typeface="+mn-lt"/>
                <a:cs typeface="+mn-lt"/>
              </a:rPr>
              <a:t>⦁    </a:t>
            </a:r>
            <a:r>
              <a:rPr lang="ru-RU" sz="2800" err="1">
                <a:latin typeface="Corbel"/>
                <a:ea typeface="+mn-lt"/>
                <a:cs typeface="+mn-lt"/>
              </a:rPr>
              <a:t>I’m</a:t>
            </a:r>
            <a:r>
              <a:rPr lang="ru-RU" sz="2800" dirty="0">
                <a:latin typeface="Corbel"/>
                <a:ea typeface="+mn-lt"/>
                <a:cs typeface="+mn-lt"/>
              </a:rPr>
              <a:t> </a:t>
            </a:r>
            <a:r>
              <a:rPr lang="ru-RU" sz="2800" err="1">
                <a:latin typeface="Corbel"/>
                <a:ea typeface="+mn-lt"/>
                <a:cs typeface="+mn-lt"/>
              </a:rPr>
              <a:t>afraid</a:t>
            </a:r>
            <a:r>
              <a:rPr lang="ru-RU" sz="2800" dirty="0">
                <a:latin typeface="Corbel"/>
                <a:ea typeface="+mn-lt"/>
                <a:cs typeface="+mn-lt"/>
              </a:rPr>
              <a:t> there aren’t any chairs. I hope you don’t mind                                          .</a:t>
            </a:r>
          </a:p>
          <a:p>
            <a:pPr marL="0" indent="0">
              <a:buNone/>
            </a:pPr>
            <a:r>
              <a:rPr lang="ru-RU" sz="2800" dirty="0">
                <a:latin typeface="Corbel"/>
                <a:ea typeface="+mn-lt"/>
                <a:cs typeface="+mn-lt"/>
              </a:rPr>
              <a:t>⦁    It </a:t>
            </a:r>
            <a:r>
              <a:rPr lang="ru-RU" sz="2800" err="1">
                <a:latin typeface="Corbel"/>
                <a:ea typeface="+mn-lt"/>
                <a:cs typeface="+mn-lt"/>
              </a:rPr>
              <a:t>was</a:t>
            </a:r>
            <a:r>
              <a:rPr lang="ru-RU" sz="2800" dirty="0">
                <a:latin typeface="Corbel"/>
                <a:ea typeface="+mn-lt"/>
                <a:cs typeface="+mn-lt"/>
              </a:rPr>
              <a:t> a beautiful day, so I suggested                                                            .</a:t>
            </a:r>
          </a:p>
          <a:p>
            <a:pPr marL="0" indent="0">
              <a:buNone/>
            </a:pPr>
            <a:r>
              <a:rPr lang="ru-RU" sz="2800" dirty="0">
                <a:latin typeface="Corbel"/>
                <a:ea typeface="+mn-lt"/>
                <a:cs typeface="+mn-lt"/>
              </a:rPr>
              <a:t>⦁    The </a:t>
            </a:r>
            <a:r>
              <a:rPr lang="ru-RU" sz="2800" err="1">
                <a:latin typeface="Corbel"/>
                <a:ea typeface="+mn-lt"/>
                <a:cs typeface="+mn-lt"/>
              </a:rPr>
              <a:t>movie</a:t>
            </a:r>
            <a:r>
              <a:rPr lang="ru-RU" sz="2800" dirty="0">
                <a:latin typeface="Corbel"/>
                <a:ea typeface="+mn-lt"/>
                <a:cs typeface="+mn-lt"/>
              </a:rPr>
              <a:t> was very funny. I couldn’t stop                                                      .</a:t>
            </a:r>
          </a:p>
          <a:p>
            <a:pPr marL="0" indent="0">
              <a:buNone/>
            </a:pPr>
            <a:r>
              <a:rPr lang="ru-RU" sz="2800">
                <a:latin typeface="Corbel"/>
                <a:ea typeface="+mn-lt"/>
                <a:cs typeface="+mn-lt"/>
              </a:rPr>
              <a:t>⦁    My </a:t>
            </a:r>
            <a:r>
              <a:rPr lang="ru-RU" sz="2800" err="1">
                <a:latin typeface="Corbel"/>
                <a:ea typeface="+mn-lt"/>
                <a:cs typeface="+mn-lt"/>
              </a:rPr>
              <a:t>car</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unreliable</a:t>
            </a:r>
            <a:r>
              <a:rPr lang="ru-RU" sz="2800">
                <a:latin typeface="Corbel"/>
                <a:ea typeface="+mn-lt"/>
                <a:cs typeface="+mn-lt"/>
              </a:rPr>
              <a:t>. It </a:t>
            </a:r>
            <a:r>
              <a:rPr lang="ru-RU" sz="2800" err="1">
                <a:latin typeface="Corbel"/>
                <a:ea typeface="+mn-lt"/>
                <a:cs typeface="+mn-lt"/>
              </a:rPr>
              <a:t>keeps</a:t>
            </a:r>
            <a:r>
              <a:rPr lang="ru-RU" sz="2800">
                <a:latin typeface="Corbel"/>
                <a:ea typeface="+mn-lt"/>
                <a:cs typeface="+mn-lt"/>
              </a:rPr>
              <a:t>                                                           .</a:t>
            </a:r>
            <a:endParaRPr lang="ru-RU" sz="2800" dirty="0">
              <a:latin typeface="Corbel"/>
              <a:ea typeface="+mn-lt"/>
              <a:cs typeface="+mn-lt"/>
            </a:endParaRPr>
          </a:p>
          <a:p>
            <a:endParaRPr lang="ru-RU" dirty="0">
              <a:latin typeface="Corbel"/>
            </a:endParaRPr>
          </a:p>
        </p:txBody>
      </p:sp>
    </p:spTree>
    <p:extLst>
      <p:ext uri="{BB962C8B-B14F-4D97-AF65-F5344CB8AC3E}">
        <p14:creationId xmlns:p14="http://schemas.microsoft.com/office/powerpoint/2010/main" val="385817384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5A897F6-FA38-9E75-6272-A2875BCEE3F2}"/>
              </a:ext>
            </a:extLst>
          </p:cNvPr>
          <p:cNvSpPr>
            <a:spLocks noGrp="1"/>
          </p:cNvSpPr>
          <p:nvPr>
            <p:ph type="title"/>
          </p:nvPr>
        </p:nvSpPr>
        <p:spPr>
          <a:xfrm>
            <a:off x="2546096" y="-1778508"/>
            <a:ext cx="7729728" cy="1188720"/>
          </a:xfrm>
        </p:spPr>
        <p:txBody>
          <a:bodyPr/>
          <a:lstStyle/>
          <a:p>
            <a:endParaRPr lang="ru-RU"/>
          </a:p>
        </p:txBody>
      </p:sp>
      <p:sp>
        <p:nvSpPr>
          <p:cNvPr id="3" name="Объект 2">
            <a:extLst>
              <a:ext uri="{FF2B5EF4-FFF2-40B4-BE49-F238E27FC236}">
                <a16:creationId xmlns:a16="http://schemas.microsoft.com/office/drawing/2014/main" id="{5C5CB96B-95C3-551C-9D08-B5884E25F70E}"/>
              </a:ext>
            </a:extLst>
          </p:cNvPr>
          <p:cNvSpPr>
            <a:spLocks noGrp="1"/>
          </p:cNvSpPr>
          <p:nvPr>
            <p:ph idx="1"/>
          </p:nvPr>
        </p:nvSpPr>
        <p:spPr>
          <a:xfrm>
            <a:off x="310896" y="159004"/>
            <a:ext cx="11651488" cy="6688463"/>
          </a:xfrm>
        </p:spPr>
        <p:txBody>
          <a:bodyPr vert="horz" lIns="91440" tIns="45720" rIns="91440" bIns="45720" rtlCol="0" anchor="t">
            <a:normAutofit/>
          </a:bodyPr>
          <a:lstStyle/>
          <a:p>
            <a:pPr marL="0" indent="0">
              <a:buNone/>
            </a:pPr>
            <a:r>
              <a:rPr lang="ru-RU" sz="2000" b="1" dirty="0">
                <a:latin typeface="Corbel"/>
                <a:ea typeface="+mn-lt"/>
                <a:cs typeface="+mn-lt"/>
              </a:rPr>
              <a:t>9)</a:t>
            </a:r>
            <a:r>
              <a:rPr lang="ru-RU" sz="2000" b="1" err="1">
                <a:latin typeface="Corbel"/>
                <a:ea typeface="+mn-lt"/>
                <a:cs typeface="+mn-lt"/>
              </a:rPr>
              <a:t>Put</a:t>
            </a:r>
            <a:r>
              <a:rPr lang="ru-RU" sz="2000" b="1" dirty="0">
                <a:latin typeface="Corbel"/>
                <a:ea typeface="+mn-lt"/>
                <a:cs typeface="+mn-lt"/>
              </a:rPr>
              <a:t> </a:t>
            </a:r>
            <a:r>
              <a:rPr lang="ru-RU" sz="2000" b="1" err="1">
                <a:latin typeface="Corbel"/>
                <a:ea typeface="+mn-lt"/>
                <a:cs typeface="+mn-lt"/>
              </a:rPr>
              <a:t>the</a:t>
            </a:r>
            <a:r>
              <a:rPr lang="ru-RU" sz="2000" b="1" dirty="0">
                <a:latin typeface="Corbel"/>
                <a:ea typeface="+mn-lt"/>
                <a:cs typeface="+mn-lt"/>
              </a:rPr>
              <a:t> </a:t>
            </a:r>
            <a:r>
              <a:rPr lang="ru-RU" sz="2000" b="1" err="1">
                <a:latin typeface="Corbel"/>
                <a:ea typeface="+mn-lt"/>
                <a:cs typeface="+mn-lt"/>
              </a:rPr>
              <a:t>verb</a:t>
            </a:r>
            <a:r>
              <a:rPr lang="ru-RU" sz="2000" b="1" dirty="0">
                <a:latin typeface="Corbel"/>
                <a:ea typeface="+mn-lt"/>
                <a:cs typeface="+mn-lt"/>
              </a:rPr>
              <a:t> </a:t>
            </a:r>
            <a:r>
              <a:rPr lang="ru-RU" sz="2000" b="1" err="1">
                <a:latin typeface="Corbel"/>
                <a:ea typeface="+mn-lt"/>
                <a:cs typeface="+mn-lt"/>
              </a:rPr>
              <a:t>into</a:t>
            </a:r>
            <a:r>
              <a:rPr lang="ru-RU" sz="2000" b="1" dirty="0">
                <a:latin typeface="Corbel"/>
                <a:ea typeface="+mn-lt"/>
                <a:cs typeface="+mn-lt"/>
              </a:rPr>
              <a:t> </a:t>
            </a:r>
            <a:r>
              <a:rPr lang="ru-RU" sz="2000" b="1" err="1">
                <a:latin typeface="Corbel"/>
                <a:ea typeface="+mn-lt"/>
                <a:cs typeface="+mn-lt"/>
              </a:rPr>
              <a:t>the</a:t>
            </a:r>
            <a:r>
              <a:rPr lang="ru-RU" sz="2000" b="1" dirty="0">
                <a:latin typeface="Corbel"/>
                <a:ea typeface="+mn-lt"/>
                <a:cs typeface="+mn-lt"/>
              </a:rPr>
              <a:t> </a:t>
            </a:r>
            <a:r>
              <a:rPr lang="ru-RU" sz="2000" b="1" err="1">
                <a:latin typeface="Corbel"/>
                <a:ea typeface="+mn-lt"/>
                <a:cs typeface="+mn-lt"/>
              </a:rPr>
              <a:t>correct</a:t>
            </a:r>
            <a:r>
              <a:rPr lang="ru-RU" sz="2000" b="1" dirty="0">
                <a:latin typeface="Corbel"/>
                <a:ea typeface="+mn-lt"/>
                <a:cs typeface="+mn-lt"/>
              </a:rPr>
              <a:t> </a:t>
            </a:r>
            <a:r>
              <a:rPr lang="ru-RU" sz="2000" b="1" err="1">
                <a:latin typeface="Corbel"/>
                <a:ea typeface="+mn-lt"/>
                <a:cs typeface="+mn-lt"/>
              </a:rPr>
              <a:t>form</a:t>
            </a:r>
            <a:r>
              <a:rPr lang="ru-RU" sz="2000" b="1" dirty="0">
                <a:latin typeface="Corbel"/>
                <a:ea typeface="+mn-lt"/>
                <a:cs typeface="+mn-lt"/>
              </a:rPr>
              <a:t>, -</a:t>
            </a:r>
            <a:r>
              <a:rPr lang="ru-RU" sz="2000" b="1" err="1">
                <a:latin typeface="Corbel"/>
                <a:ea typeface="+mn-lt"/>
                <a:cs typeface="+mn-lt"/>
              </a:rPr>
              <a:t>ing</a:t>
            </a:r>
            <a:r>
              <a:rPr lang="ru-RU" sz="2000" b="1" dirty="0">
                <a:latin typeface="Corbel"/>
                <a:ea typeface="+mn-lt"/>
                <a:cs typeface="+mn-lt"/>
              </a:rPr>
              <a:t> </a:t>
            </a:r>
            <a:r>
              <a:rPr lang="ru-RU" sz="2000" b="1" err="1">
                <a:latin typeface="Corbel"/>
                <a:ea typeface="+mn-lt"/>
                <a:cs typeface="+mn-lt"/>
              </a:rPr>
              <a:t>or</a:t>
            </a:r>
            <a:r>
              <a:rPr lang="ru-RU" sz="2000" b="1" dirty="0">
                <a:latin typeface="Corbel"/>
                <a:ea typeface="+mn-lt"/>
                <a:cs typeface="+mn-lt"/>
              </a:rPr>
              <a:t> </a:t>
            </a:r>
            <a:r>
              <a:rPr lang="ru-RU" sz="2000" b="1" err="1">
                <a:latin typeface="Corbel"/>
                <a:ea typeface="+mn-lt"/>
                <a:cs typeface="+mn-lt"/>
              </a:rPr>
              <a:t>to</a:t>
            </a:r>
            <a:r>
              <a:rPr lang="ru-RU" sz="2000" b="1" dirty="0">
                <a:latin typeface="Corbel"/>
                <a:ea typeface="+mn-lt"/>
                <a:cs typeface="+mn-lt"/>
              </a:rPr>
              <a:t> … .</a:t>
            </a:r>
            <a:endParaRPr lang="ru-RU" sz="2000" b="1">
              <a:latin typeface="Corbel"/>
            </a:endParaRPr>
          </a:p>
          <a:p>
            <a:pPr marL="0" indent="0">
              <a:buNone/>
            </a:pPr>
            <a:r>
              <a:rPr lang="ru-RU" sz="2000" dirty="0">
                <a:latin typeface="Corbel"/>
                <a:ea typeface="+mn-lt"/>
                <a:cs typeface="+mn-lt"/>
              </a:rPr>
              <a:t>⦁    </a:t>
            </a:r>
            <a:r>
              <a:rPr lang="ru-RU" sz="2000" err="1">
                <a:latin typeface="Corbel"/>
                <a:ea typeface="+mn-lt"/>
                <a:cs typeface="+mn-lt"/>
              </a:rPr>
              <a:t>They</a:t>
            </a:r>
            <a:r>
              <a:rPr lang="ru-RU" sz="2000" dirty="0">
                <a:latin typeface="Corbel"/>
                <a:ea typeface="+mn-lt"/>
                <a:cs typeface="+mn-lt"/>
              </a:rPr>
              <a:t> </a:t>
            </a:r>
            <a:r>
              <a:rPr lang="ru-RU" sz="2000" err="1">
                <a:latin typeface="Corbel"/>
                <a:ea typeface="+mn-lt"/>
                <a:cs typeface="+mn-lt"/>
              </a:rPr>
              <a:t>denied</a:t>
            </a:r>
            <a:r>
              <a:rPr lang="ru-RU" sz="2000" dirty="0">
                <a:latin typeface="Corbel"/>
                <a:ea typeface="+mn-lt"/>
                <a:cs typeface="+mn-lt"/>
              </a:rPr>
              <a:t> </a:t>
            </a:r>
            <a:r>
              <a:rPr lang="ru-RU" sz="2000" err="1">
                <a:latin typeface="Corbel"/>
                <a:ea typeface="+mn-lt"/>
                <a:cs typeface="+mn-lt"/>
              </a:rPr>
              <a:t>stealing</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money</a:t>
            </a:r>
            <a:r>
              <a:rPr lang="ru-RU" sz="2000" dirty="0">
                <a:latin typeface="Corbel"/>
                <a:ea typeface="+mn-lt"/>
                <a:cs typeface="+mn-lt"/>
              </a:rPr>
              <a:t>. (</a:t>
            </a:r>
            <a:r>
              <a:rPr lang="ru-RU" sz="2000" err="1">
                <a:latin typeface="Corbel"/>
                <a:ea typeface="+mn-lt"/>
                <a:cs typeface="+mn-lt"/>
              </a:rPr>
              <a:t>steal</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I </a:t>
            </a:r>
            <a:r>
              <a:rPr lang="ru-RU" sz="2000" err="1">
                <a:latin typeface="Corbel"/>
                <a:ea typeface="+mn-lt"/>
                <a:cs typeface="+mn-lt"/>
              </a:rPr>
              <a:t>don’t</a:t>
            </a:r>
            <a:r>
              <a:rPr lang="ru-RU" sz="2000" dirty="0">
                <a:latin typeface="Corbel"/>
                <a:ea typeface="+mn-lt"/>
                <a:cs typeface="+mn-lt"/>
              </a:rPr>
              <a:t> </a:t>
            </a:r>
            <a:r>
              <a:rPr lang="ru-RU" sz="2000" err="1">
                <a:latin typeface="Corbel"/>
                <a:ea typeface="+mn-lt"/>
                <a:cs typeface="+mn-lt"/>
              </a:rPr>
              <a:t>enjoy</a:t>
            </a:r>
            <a:r>
              <a:rPr lang="ru-RU" sz="2000" dirty="0">
                <a:latin typeface="Corbel"/>
                <a:ea typeface="+mn-lt"/>
                <a:cs typeface="+mn-lt"/>
              </a:rPr>
              <a:t>        </a:t>
            </a:r>
            <a:r>
              <a:rPr lang="ru-RU" sz="2000" err="1">
                <a:latin typeface="Corbel"/>
                <a:ea typeface="+mn-lt"/>
                <a:cs typeface="+mn-lt"/>
              </a:rPr>
              <a:t>very</a:t>
            </a:r>
            <a:r>
              <a:rPr lang="ru-RU" sz="2000" dirty="0">
                <a:latin typeface="Corbel"/>
                <a:ea typeface="+mn-lt"/>
                <a:cs typeface="+mn-lt"/>
              </a:rPr>
              <a:t> </a:t>
            </a:r>
            <a:r>
              <a:rPr lang="ru-RU" sz="2000" err="1">
                <a:latin typeface="Corbel"/>
                <a:ea typeface="+mn-lt"/>
                <a:cs typeface="+mn-lt"/>
              </a:rPr>
              <a:t>much</a:t>
            </a:r>
            <a:r>
              <a:rPr lang="ru-RU" sz="2000" dirty="0">
                <a:latin typeface="Corbel"/>
                <a:ea typeface="+mn-lt"/>
                <a:cs typeface="+mn-lt"/>
              </a:rPr>
              <a:t>. (</a:t>
            </a:r>
            <a:r>
              <a:rPr lang="ru-RU" sz="2000" err="1">
                <a:latin typeface="Corbel"/>
                <a:ea typeface="+mn-lt"/>
                <a:cs typeface="+mn-lt"/>
              </a:rPr>
              <a:t>drive</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I </a:t>
            </a:r>
            <a:r>
              <a:rPr lang="ru-RU" sz="2000" err="1">
                <a:latin typeface="Corbel"/>
                <a:ea typeface="+mn-lt"/>
                <a:cs typeface="+mn-lt"/>
              </a:rPr>
              <a:t>can’t</a:t>
            </a:r>
            <a:r>
              <a:rPr lang="ru-RU" sz="2000" dirty="0">
                <a:latin typeface="Corbel"/>
                <a:ea typeface="+mn-lt"/>
                <a:cs typeface="+mn-lt"/>
              </a:rPr>
              <a:t> </a:t>
            </a:r>
            <a:r>
              <a:rPr lang="ru-RU" sz="2000" err="1">
                <a:latin typeface="Corbel"/>
                <a:ea typeface="+mn-lt"/>
                <a:cs typeface="+mn-lt"/>
              </a:rPr>
              <a:t>afford</a:t>
            </a:r>
            <a:r>
              <a:rPr lang="ru-RU" sz="2000" dirty="0">
                <a:latin typeface="Corbel"/>
                <a:ea typeface="+mn-lt"/>
                <a:cs typeface="+mn-lt"/>
              </a:rPr>
              <a:t>        </a:t>
            </a:r>
            <a:r>
              <a:rPr lang="ru-RU" sz="2000" err="1">
                <a:latin typeface="Corbel"/>
                <a:ea typeface="+mn-lt"/>
                <a:cs typeface="+mn-lt"/>
              </a:rPr>
              <a:t>away</a:t>
            </a:r>
            <a:r>
              <a:rPr lang="ru-RU" sz="2000" dirty="0">
                <a:latin typeface="Corbel"/>
                <a:ea typeface="+mn-lt"/>
                <a:cs typeface="+mn-lt"/>
              </a:rPr>
              <a:t>. I </a:t>
            </a:r>
            <a:r>
              <a:rPr lang="ru-RU" sz="2000" err="1">
                <a:latin typeface="Corbel"/>
                <a:ea typeface="+mn-lt"/>
                <a:cs typeface="+mn-lt"/>
              </a:rPr>
              <a:t>don’t</a:t>
            </a:r>
            <a:r>
              <a:rPr lang="ru-RU" sz="2000" dirty="0">
                <a:latin typeface="Corbel"/>
                <a:ea typeface="+mn-lt"/>
                <a:cs typeface="+mn-lt"/>
              </a:rPr>
              <a:t> </a:t>
            </a:r>
            <a:r>
              <a:rPr lang="ru-RU" sz="2000" err="1">
                <a:latin typeface="Corbel"/>
                <a:ea typeface="+mn-lt"/>
                <a:cs typeface="+mn-lt"/>
              </a:rPr>
              <a:t>have</a:t>
            </a:r>
            <a:r>
              <a:rPr lang="ru-RU" sz="2000" dirty="0">
                <a:latin typeface="Corbel"/>
                <a:ea typeface="+mn-lt"/>
                <a:cs typeface="+mn-lt"/>
              </a:rPr>
              <a:t> </a:t>
            </a:r>
            <a:r>
              <a:rPr lang="ru-RU" sz="2000" err="1">
                <a:latin typeface="Corbel"/>
                <a:ea typeface="+mn-lt"/>
                <a:cs typeface="+mn-lt"/>
              </a:rPr>
              <a:t>enough</a:t>
            </a:r>
            <a:r>
              <a:rPr lang="ru-RU" sz="2000" dirty="0">
                <a:latin typeface="Corbel"/>
                <a:ea typeface="+mn-lt"/>
                <a:cs typeface="+mn-lt"/>
              </a:rPr>
              <a:t> </a:t>
            </a:r>
            <a:r>
              <a:rPr lang="ru-RU" sz="2000" err="1">
                <a:latin typeface="Corbel"/>
                <a:ea typeface="+mn-lt"/>
                <a:cs typeface="+mn-lt"/>
              </a:rPr>
              <a:t>money</a:t>
            </a:r>
            <a:r>
              <a:rPr lang="ru-RU" sz="2000" dirty="0">
                <a:latin typeface="Corbel"/>
                <a:ea typeface="+mn-lt"/>
                <a:cs typeface="+mn-lt"/>
              </a:rPr>
              <a:t>. (</a:t>
            </a:r>
            <a:r>
              <a:rPr lang="ru-RU" sz="2000" err="1">
                <a:latin typeface="Corbel"/>
                <a:ea typeface="+mn-lt"/>
                <a:cs typeface="+mn-lt"/>
              </a:rPr>
              <a:t>go</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t>
            </a:r>
            <a:r>
              <a:rPr lang="ru-RU" sz="2000" err="1">
                <a:latin typeface="Corbel"/>
                <a:ea typeface="+mn-lt"/>
                <a:cs typeface="+mn-lt"/>
              </a:rPr>
              <a:t>Have</a:t>
            </a:r>
            <a:r>
              <a:rPr lang="ru-RU" sz="2000" dirty="0">
                <a:latin typeface="Corbel"/>
                <a:ea typeface="+mn-lt"/>
                <a:cs typeface="+mn-lt"/>
              </a:rPr>
              <a:t> </a:t>
            </a:r>
            <a:r>
              <a:rPr lang="ru-RU" sz="2000" err="1">
                <a:latin typeface="Corbel"/>
                <a:ea typeface="+mn-lt"/>
                <a:cs typeface="+mn-lt"/>
              </a:rPr>
              <a:t>you</a:t>
            </a:r>
            <a:r>
              <a:rPr lang="ru-RU" sz="2000" dirty="0">
                <a:latin typeface="Corbel"/>
                <a:ea typeface="+mn-lt"/>
                <a:cs typeface="+mn-lt"/>
              </a:rPr>
              <a:t> </a:t>
            </a:r>
            <a:r>
              <a:rPr lang="ru-RU" sz="2000" err="1">
                <a:latin typeface="Corbel"/>
                <a:ea typeface="+mn-lt"/>
                <a:cs typeface="+mn-lt"/>
              </a:rPr>
              <a:t>ever</a:t>
            </a:r>
            <a:r>
              <a:rPr lang="ru-RU" sz="2000" dirty="0">
                <a:latin typeface="Corbel"/>
                <a:ea typeface="+mn-lt"/>
                <a:cs typeface="+mn-lt"/>
              </a:rPr>
              <a:t> </a:t>
            </a:r>
            <a:r>
              <a:rPr lang="ru-RU" sz="2000" err="1">
                <a:latin typeface="Corbel"/>
                <a:ea typeface="+mn-lt"/>
                <a:cs typeface="+mn-lt"/>
              </a:rPr>
              <a:t>considered</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live</a:t>
            </a:r>
            <a:r>
              <a:rPr lang="ru-RU" sz="2000" dirty="0">
                <a:latin typeface="Corbel"/>
                <a:ea typeface="+mn-lt"/>
                <a:cs typeface="+mn-lt"/>
              </a:rPr>
              <a:t> </a:t>
            </a:r>
            <a:r>
              <a:rPr lang="ru-RU" sz="2000" err="1">
                <a:latin typeface="Corbel"/>
                <a:ea typeface="+mn-lt"/>
                <a:cs typeface="+mn-lt"/>
              </a:rPr>
              <a:t>in</a:t>
            </a:r>
            <a:r>
              <a:rPr lang="ru-RU" sz="2000" dirty="0">
                <a:latin typeface="Corbel"/>
                <a:ea typeface="+mn-lt"/>
                <a:cs typeface="+mn-lt"/>
              </a:rPr>
              <a:t> </a:t>
            </a:r>
            <a:r>
              <a:rPr lang="ru-RU" sz="2000" err="1">
                <a:latin typeface="Corbel"/>
                <a:ea typeface="+mn-lt"/>
                <a:cs typeface="+mn-lt"/>
              </a:rPr>
              <a:t>another</a:t>
            </a:r>
            <a:r>
              <a:rPr lang="ru-RU" sz="2000" dirty="0">
                <a:latin typeface="Corbel"/>
                <a:ea typeface="+mn-lt"/>
                <a:cs typeface="+mn-lt"/>
              </a:rPr>
              <a:t> </a:t>
            </a:r>
            <a:r>
              <a:rPr lang="ru-RU" sz="2000" err="1">
                <a:latin typeface="Corbel"/>
                <a:ea typeface="+mn-lt"/>
                <a:cs typeface="+mn-lt"/>
              </a:rPr>
              <a:t>country</a:t>
            </a:r>
            <a:r>
              <a:rPr lang="ru-RU" sz="2000" dirty="0">
                <a:latin typeface="Corbel"/>
                <a:ea typeface="+mn-lt"/>
                <a:cs typeface="+mn-lt"/>
              </a:rPr>
              <a:t>? (</a:t>
            </a:r>
            <a:r>
              <a:rPr lang="ru-RU" sz="2000" err="1">
                <a:latin typeface="Corbel"/>
                <a:ea typeface="+mn-lt"/>
                <a:cs typeface="+mn-lt"/>
              </a:rPr>
              <a:t>go</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We </a:t>
            </a:r>
            <a:r>
              <a:rPr lang="ru-RU" sz="2000" err="1">
                <a:latin typeface="Corbel"/>
                <a:ea typeface="+mn-lt"/>
                <a:cs typeface="+mn-lt"/>
              </a:rPr>
              <a:t>were</a:t>
            </a:r>
            <a:r>
              <a:rPr lang="ru-RU" sz="2000" dirty="0">
                <a:latin typeface="Corbel"/>
                <a:ea typeface="+mn-lt"/>
                <a:cs typeface="+mn-lt"/>
              </a:rPr>
              <a:t> </a:t>
            </a:r>
            <a:r>
              <a:rPr lang="ru-RU" sz="2000" err="1">
                <a:latin typeface="Corbel"/>
                <a:ea typeface="+mn-lt"/>
                <a:cs typeface="+mn-lt"/>
              </a:rPr>
              <a:t>unlucky</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lose</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game.We</a:t>
            </a:r>
            <a:r>
              <a:rPr lang="ru-RU" sz="2000" dirty="0">
                <a:latin typeface="Corbel"/>
                <a:ea typeface="+mn-lt"/>
                <a:cs typeface="+mn-lt"/>
              </a:rPr>
              <a:t> </a:t>
            </a:r>
            <a:r>
              <a:rPr lang="ru-RU" sz="2000" err="1">
                <a:latin typeface="Corbel"/>
                <a:ea typeface="+mn-lt"/>
                <a:cs typeface="+mn-lt"/>
              </a:rPr>
              <a:t>played</a:t>
            </a:r>
            <a:r>
              <a:rPr lang="ru-RU" sz="2000" dirty="0">
                <a:latin typeface="Corbel"/>
                <a:ea typeface="+mn-lt"/>
                <a:cs typeface="+mn-lt"/>
              </a:rPr>
              <a:t> </a:t>
            </a:r>
            <a:r>
              <a:rPr lang="ru-RU" sz="2000" err="1">
                <a:latin typeface="Corbel"/>
                <a:ea typeface="+mn-lt"/>
                <a:cs typeface="+mn-lt"/>
              </a:rPr>
              <a:t>well</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deserved</a:t>
            </a:r>
            <a:r>
              <a:rPr lang="ru-RU" sz="2000" dirty="0">
                <a:latin typeface="Corbel"/>
                <a:ea typeface="+mn-lt"/>
                <a:cs typeface="+mn-lt"/>
              </a:rPr>
              <a:t>                       . (</a:t>
            </a:r>
            <a:r>
              <a:rPr lang="ru-RU" sz="2000" err="1">
                <a:latin typeface="Corbel"/>
                <a:ea typeface="+mn-lt"/>
                <a:cs typeface="+mn-lt"/>
              </a:rPr>
              <a:t>win</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t>
            </a:r>
            <a:r>
              <a:rPr lang="ru-RU" sz="2000" err="1">
                <a:latin typeface="Corbel"/>
                <a:ea typeface="+mn-lt"/>
                <a:cs typeface="+mn-lt"/>
              </a:rPr>
              <a:t>Why</a:t>
            </a:r>
            <a:r>
              <a:rPr lang="ru-RU" sz="2000" dirty="0">
                <a:latin typeface="Corbel"/>
                <a:ea typeface="+mn-lt"/>
                <a:cs typeface="+mn-lt"/>
              </a:rPr>
              <a:t> </a:t>
            </a:r>
            <a:r>
              <a:rPr lang="ru-RU" sz="2000" err="1">
                <a:latin typeface="Corbel"/>
                <a:ea typeface="+mn-lt"/>
                <a:cs typeface="+mn-lt"/>
              </a:rPr>
              <a:t>do</a:t>
            </a:r>
            <a:r>
              <a:rPr lang="ru-RU" sz="2000" dirty="0">
                <a:latin typeface="Corbel"/>
                <a:ea typeface="+mn-lt"/>
                <a:cs typeface="+mn-lt"/>
              </a:rPr>
              <a:t> </a:t>
            </a:r>
            <a:r>
              <a:rPr lang="ru-RU" sz="2000" err="1">
                <a:latin typeface="Corbel"/>
                <a:ea typeface="+mn-lt"/>
                <a:cs typeface="+mn-lt"/>
              </a:rPr>
              <a:t>you</a:t>
            </a:r>
            <a:r>
              <a:rPr lang="ru-RU" sz="2000" dirty="0">
                <a:latin typeface="Corbel"/>
                <a:ea typeface="+mn-lt"/>
                <a:cs typeface="+mn-lt"/>
              </a:rPr>
              <a:t> </a:t>
            </a:r>
            <a:r>
              <a:rPr lang="ru-RU" sz="2000" err="1">
                <a:latin typeface="Corbel"/>
                <a:ea typeface="+mn-lt"/>
                <a:cs typeface="+mn-lt"/>
              </a:rPr>
              <a:t>keep</a:t>
            </a:r>
            <a:r>
              <a:rPr lang="ru-RU" sz="2000" dirty="0">
                <a:latin typeface="Corbel"/>
                <a:ea typeface="+mn-lt"/>
                <a:cs typeface="+mn-lt"/>
              </a:rPr>
              <a:t>                       </a:t>
            </a:r>
            <a:r>
              <a:rPr lang="ru-RU" sz="2000" err="1">
                <a:latin typeface="Corbel"/>
                <a:ea typeface="+mn-lt"/>
                <a:cs typeface="+mn-lt"/>
              </a:rPr>
              <a:t>me</a:t>
            </a:r>
            <a:r>
              <a:rPr lang="ru-RU" sz="2000" dirty="0">
                <a:latin typeface="Corbel"/>
                <a:ea typeface="+mn-lt"/>
                <a:cs typeface="+mn-lt"/>
              </a:rPr>
              <a:t> </a:t>
            </a:r>
            <a:r>
              <a:rPr lang="ru-RU" sz="2000" err="1">
                <a:latin typeface="Corbel"/>
                <a:ea typeface="+mn-lt"/>
                <a:cs typeface="+mn-lt"/>
              </a:rPr>
              <a:t>questions</a:t>
            </a:r>
            <a:r>
              <a:rPr lang="ru-RU" sz="2000" dirty="0">
                <a:latin typeface="Corbel"/>
                <a:ea typeface="+mn-lt"/>
                <a:cs typeface="+mn-lt"/>
              </a:rPr>
              <a:t>? </a:t>
            </a:r>
            <a:r>
              <a:rPr lang="ru-RU" sz="2000" err="1">
                <a:latin typeface="Corbel"/>
                <a:ea typeface="+mn-lt"/>
                <a:cs typeface="+mn-lt"/>
              </a:rPr>
              <a:t>Leave</a:t>
            </a:r>
            <a:r>
              <a:rPr lang="ru-RU" sz="2000" dirty="0">
                <a:latin typeface="Corbel"/>
                <a:ea typeface="+mn-lt"/>
                <a:cs typeface="+mn-lt"/>
              </a:rPr>
              <a:t> </a:t>
            </a:r>
            <a:r>
              <a:rPr lang="ru-RU" sz="2000" err="1">
                <a:latin typeface="Corbel"/>
                <a:ea typeface="+mn-lt"/>
                <a:cs typeface="+mn-lt"/>
              </a:rPr>
              <a:t>me</a:t>
            </a:r>
            <a:r>
              <a:rPr lang="ru-RU" sz="2000" dirty="0">
                <a:latin typeface="Corbel"/>
                <a:ea typeface="+mn-lt"/>
                <a:cs typeface="+mn-lt"/>
              </a:rPr>
              <a:t> </a:t>
            </a:r>
            <a:r>
              <a:rPr lang="ru-RU" sz="2000" err="1">
                <a:latin typeface="Corbel"/>
                <a:ea typeface="+mn-lt"/>
                <a:cs typeface="+mn-lt"/>
              </a:rPr>
              <a:t>alone</a:t>
            </a:r>
            <a:r>
              <a:rPr lang="ru-RU" sz="2000" dirty="0">
                <a:latin typeface="Corbel"/>
                <a:ea typeface="+mn-lt"/>
                <a:cs typeface="+mn-lt"/>
              </a:rPr>
              <a:t>! (</a:t>
            </a:r>
            <a:r>
              <a:rPr lang="ru-RU" sz="2000" err="1">
                <a:latin typeface="Corbel"/>
                <a:ea typeface="+mn-lt"/>
                <a:cs typeface="+mn-lt"/>
              </a:rPr>
              <a:t>ask</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t>
            </a:r>
            <a:r>
              <a:rPr lang="ru-RU" sz="2000" err="1">
                <a:latin typeface="Corbel"/>
                <a:ea typeface="+mn-lt"/>
                <a:cs typeface="+mn-lt"/>
              </a:rPr>
              <a:t>Please</a:t>
            </a:r>
            <a:r>
              <a:rPr lang="ru-RU" sz="2000" dirty="0">
                <a:latin typeface="Corbel"/>
                <a:ea typeface="+mn-lt"/>
                <a:cs typeface="+mn-lt"/>
              </a:rPr>
              <a:t> </a:t>
            </a:r>
            <a:r>
              <a:rPr lang="ru-RU" sz="2000" err="1">
                <a:latin typeface="Corbel"/>
                <a:ea typeface="+mn-lt"/>
                <a:cs typeface="+mn-lt"/>
              </a:rPr>
              <a:t>stop</a:t>
            </a:r>
            <a:r>
              <a:rPr lang="ru-RU" sz="2000" dirty="0">
                <a:latin typeface="Corbel"/>
                <a:ea typeface="+mn-lt"/>
                <a:cs typeface="+mn-lt"/>
              </a:rPr>
              <a:t>                       </a:t>
            </a:r>
            <a:r>
              <a:rPr lang="ru-RU" sz="2000" err="1">
                <a:latin typeface="Corbel"/>
                <a:ea typeface="+mn-lt"/>
                <a:cs typeface="+mn-lt"/>
              </a:rPr>
              <a:t>me</a:t>
            </a:r>
            <a:r>
              <a:rPr lang="ru-RU" sz="2000" dirty="0">
                <a:latin typeface="Corbel"/>
                <a:ea typeface="+mn-lt"/>
                <a:cs typeface="+mn-lt"/>
              </a:rPr>
              <a:t> </a:t>
            </a:r>
            <a:r>
              <a:rPr lang="ru-RU" sz="2000" err="1">
                <a:latin typeface="Corbel"/>
                <a:ea typeface="+mn-lt"/>
                <a:cs typeface="+mn-lt"/>
              </a:rPr>
              <a:t>questions</a:t>
            </a:r>
            <a:r>
              <a:rPr lang="ru-RU" sz="2000" dirty="0">
                <a:latin typeface="Corbel"/>
                <a:ea typeface="+mn-lt"/>
                <a:cs typeface="+mn-lt"/>
              </a:rPr>
              <a:t>! (</a:t>
            </a:r>
            <a:r>
              <a:rPr lang="ru-RU" sz="2000" err="1">
                <a:latin typeface="Corbel"/>
                <a:ea typeface="+mn-lt"/>
                <a:cs typeface="+mn-lt"/>
              </a:rPr>
              <a:t>ask</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I </a:t>
            </a:r>
            <a:r>
              <a:rPr lang="ru-RU" sz="2000" err="1">
                <a:latin typeface="Corbel"/>
                <a:ea typeface="+mn-lt"/>
                <a:cs typeface="+mn-lt"/>
              </a:rPr>
              <a:t>refuse</a:t>
            </a:r>
            <a:r>
              <a:rPr lang="ru-RU" sz="2000" dirty="0">
                <a:latin typeface="Corbel"/>
                <a:ea typeface="+mn-lt"/>
                <a:cs typeface="+mn-lt"/>
              </a:rPr>
              <a:t>                       </a:t>
            </a:r>
            <a:r>
              <a:rPr lang="ru-RU" sz="2000" err="1">
                <a:latin typeface="Corbel"/>
                <a:ea typeface="+mn-lt"/>
                <a:cs typeface="+mn-lt"/>
              </a:rPr>
              <a:t>any</a:t>
            </a:r>
            <a:r>
              <a:rPr lang="ru-RU" sz="2000" dirty="0">
                <a:latin typeface="Corbel"/>
                <a:ea typeface="+mn-lt"/>
                <a:cs typeface="+mn-lt"/>
              </a:rPr>
              <a:t> </a:t>
            </a:r>
            <a:r>
              <a:rPr lang="ru-RU" sz="2000" err="1">
                <a:latin typeface="Corbel"/>
                <a:ea typeface="+mn-lt"/>
                <a:cs typeface="+mn-lt"/>
              </a:rPr>
              <a:t>more</a:t>
            </a:r>
            <a:r>
              <a:rPr lang="ru-RU" sz="2000" dirty="0">
                <a:latin typeface="Corbel"/>
                <a:ea typeface="+mn-lt"/>
                <a:cs typeface="+mn-lt"/>
              </a:rPr>
              <a:t> </a:t>
            </a:r>
            <a:r>
              <a:rPr lang="ru-RU" sz="2000" err="1">
                <a:latin typeface="Corbel"/>
                <a:ea typeface="+mn-lt"/>
                <a:cs typeface="+mn-lt"/>
              </a:rPr>
              <a:t>questions</a:t>
            </a:r>
            <a:r>
              <a:rPr lang="ru-RU" sz="2000" dirty="0">
                <a:latin typeface="Corbel"/>
                <a:ea typeface="+mn-lt"/>
                <a:cs typeface="+mn-lt"/>
              </a:rPr>
              <a:t>. (</a:t>
            </a:r>
            <a:r>
              <a:rPr lang="ru-RU" sz="2000" err="1">
                <a:latin typeface="Corbel"/>
                <a:ea typeface="+mn-lt"/>
                <a:cs typeface="+mn-lt"/>
              </a:rPr>
              <a:t>answer</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The </a:t>
            </a:r>
            <a:r>
              <a:rPr lang="ru-RU" sz="2000" err="1">
                <a:latin typeface="Corbel"/>
                <a:ea typeface="+mn-lt"/>
                <a:cs typeface="+mn-lt"/>
              </a:rPr>
              <a:t>driver</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one</a:t>
            </a:r>
            <a:r>
              <a:rPr lang="ru-RU" sz="2000" dirty="0">
                <a:latin typeface="Corbel"/>
                <a:ea typeface="+mn-lt"/>
                <a:cs typeface="+mn-lt"/>
              </a:rPr>
              <a:t> </a:t>
            </a:r>
            <a:r>
              <a:rPr lang="ru-RU" sz="2000" err="1">
                <a:latin typeface="Corbel"/>
                <a:ea typeface="+mn-lt"/>
                <a:cs typeface="+mn-lt"/>
              </a:rPr>
              <a:t>of</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cars</a:t>
            </a:r>
            <a:r>
              <a:rPr lang="ru-RU" sz="2000" dirty="0">
                <a:latin typeface="Corbel"/>
                <a:ea typeface="+mn-lt"/>
                <a:cs typeface="+mn-lt"/>
              </a:rPr>
              <a:t> </a:t>
            </a:r>
            <a:r>
              <a:rPr lang="ru-RU" sz="2000" err="1">
                <a:latin typeface="Corbel"/>
                <a:ea typeface="+mn-lt"/>
                <a:cs typeface="+mn-lt"/>
              </a:rPr>
              <a:t>admitted</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accident</a:t>
            </a:r>
            <a:r>
              <a:rPr lang="ru-RU" sz="2000" dirty="0">
                <a:latin typeface="Corbel"/>
                <a:ea typeface="+mn-lt"/>
                <a:cs typeface="+mn-lt"/>
              </a:rPr>
              <a:t>. (</a:t>
            </a:r>
            <a:r>
              <a:rPr lang="ru-RU" sz="2000" err="1">
                <a:latin typeface="Corbel"/>
                <a:ea typeface="+mn-lt"/>
                <a:cs typeface="+mn-lt"/>
              </a:rPr>
              <a:t>cause</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Mark </a:t>
            </a:r>
            <a:r>
              <a:rPr lang="ru-RU" sz="2000" err="1">
                <a:latin typeface="Corbel"/>
                <a:ea typeface="+mn-lt"/>
                <a:cs typeface="+mn-lt"/>
              </a:rPr>
              <a:t>needed</a:t>
            </a:r>
            <a:r>
              <a:rPr lang="ru-RU" sz="2000" dirty="0">
                <a:latin typeface="Corbel"/>
                <a:ea typeface="+mn-lt"/>
                <a:cs typeface="+mn-lt"/>
              </a:rPr>
              <a:t> </a:t>
            </a:r>
            <a:r>
              <a:rPr lang="ru-RU" sz="2000" err="1">
                <a:latin typeface="Corbel"/>
                <a:ea typeface="+mn-lt"/>
                <a:cs typeface="+mn-lt"/>
              </a:rPr>
              <a:t>our</a:t>
            </a:r>
            <a:r>
              <a:rPr lang="ru-RU" sz="2000" dirty="0">
                <a:latin typeface="Corbel"/>
                <a:ea typeface="+mn-lt"/>
                <a:cs typeface="+mn-lt"/>
              </a:rPr>
              <a:t> </a:t>
            </a:r>
            <a:r>
              <a:rPr lang="ru-RU" sz="2000" err="1">
                <a:latin typeface="Corbel"/>
                <a:ea typeface="+mn-lt"/>
                <a:cs typeface="+mn-lt"/>
              </a:rPr>
              <a:t>help</a:t>
            </a:r>
            <a:r>
              <a:rPr lang="ru-RU" sz="2000" dirty="0">
                <a:latin typeface="Corbel"/>
                <a:ea typeface="+mn-lt"/>
                <a:cs typeface="+mn-lt"/>
              </a:rPr>
              <a:t>, </a:t>
            </a:r>
            <a:r>
              <a:rPr lang="ru-RU" sz="2000" err="1">
                <a:latin typeface="Corbel"/>
                <a:ea typeface="+mn-lt"/>
                <a:cs typeface="+mn-lt"/>
              </a:rPr>
              <a:t>and</a:t>
            </a:r>
            <a:r>
              <a:rPr lang="ru-RU" sz="2000" dirty="0">
                <a:latin typeface="Corbel"/>
                <a:ea typeface="+mn-lt"/>
                <a:cs typeface="+mn-lt"/>
              </a:rPr>
              <a:t> </a:t>
            </a:r>
            <a:r>
              <a:rPr lang="ru-RU" sz="2000" err="1">
                <a:latin typeface="Corbel"/>
                <a:ea typeface="+mn-lt"/>
                <a:cs typeface="+mn-lt"/>
              </a:rPr>
              <a:t>we</a:t>
            </a:r>
            <a:r>
              <a:rPr lang="ru-RU" sz="2000" dirty="0">
                <a:latin typeface="Corbel"/>
                <a:ea typeface="+mn-lt"/>
                <a:cs typeface="+mn-lt"/>
              </a:rPr>
              <a:t> </a:t>
            </a:r>
            <a:r>
              <a:rPr lang="ru-RU" sz="2000" err="1">
                <a:latin typeface="Corbel"/>
                <a:ea typeface="+mn-lt"/>
                <a:cs typeface="+mn-lt"/>
              </a:rPr>
              <a:t>promised</a:t>
            </a:r>
            <a:r>
              <a:rPr lang="ru-RU" sz="2000" dirty="0">
                <a:latin typeface="Corbel"/>
                <a:ea typeface="+mn-lt"/>
                <a:cs typeface="+mn-lt"/>
              </a:rPr>
              <a:t>    </a:t>
            </a:r>
            <a:r>
              <a:rPr lang="ru-RU" sz="2000" err="1">
                <a:latin typeface="Corbel"/>
                <a:ea typeface="+mn-lt"/>
                <a:cs typeface="+mn-lt"/>
              </a:rPr>
              <a:t>what</a:t>
            </a:r>
            <a:r>
              <a:rPr lang="ru-RU" sz="2000" dirty="0">
                <a:latin typeface="Corbel"/>
                <a:ea typeface="+mn-lt"/>
                <a:cs typeface="+mn-lt"/>
              </a:rPr>
              <a:t> </a:t>
            </a:r>
            <a:r>
              <a:rPr lang="ru-RU" sz="2000" err="1">
                <a:latin typeface="Corbel"/>
                <a:ea typeface="+mn-lt"/>
                <a:cs typeface="+mn-lt"/>
              </a:rPr>
              <a:t>we</a:t>
            </a:r>
            <a:r>
              <a:rPr lang="ru-RU" sz="2000" dirty="0">
                <a:latin typeface="Corbel"/>
                <a:ea typeface="+mn-lt"/>
                <a:cs typeface="+mn-lt"/>
              </a:rPr>
              <a:t> </a:t>
            </a:r>
            <a:r>
              <a:rPr lang="ru-RU" sz="2000" err="1">
                <a:latin typeface="Corbel"/>
                <a:ea typeface="+mn-lt"/>
                <a:cs typeface="+mn-lt"/>
              </a:rPr>
              <a:t>could</a:t>
            </a:r>
            <a:r>
              <a:rPr lang="ru-RU" sz="2000" dirty="0">
                <a:latin typeface="Corbel"/>
                <a:ea typeface="+mn-lt"/>
                <a:cs typeface="+mn-lt"/>
              </a:rPr>
              <a:t>. (</a:t>
            </a:r>
            <a:r>
              <a:rPr lang="ru-RU" sz="2000" err="1">
                <a:latin typeface="Corbel"/>
                <a:ea typeface="+mn-lt"/>
                <a:cs typeface="+mn-lt"/>
              </a:rPr>
              <a:t>do</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I </a:t>
            </a:r>
            <a:r>
              <a:rPr lang="ru-RU" sz="2000" err="1">
                <a:latin typeface="Corbel"/>
                <a:ea typeface="+mn-lt"/>
                <a:cs typeface="+mn-lt"/>
              </a:rPr>
              <a:t>don’t</a:t>
            </a:r>
            <a:r>
              <a:rPr lang="ru-RU" sz="2000" dirty="0">
                <a:latin typeface="Corbel"/>
                <a:ea typeface="+mn-lt"/>
                <a:cs typeface="+mn-lt"/>
              </a:rPr>
              <a:t> </a:t>
            </a:r>
            <a:r>
              <a:rPr lang="ru-RU" sz="2000" err="1">
                <a:latin typeface="Corbel"/>
                <a:ea typeface="+mn-lt"/>
                <a:cs typeface="+mn-lt"/>
              </a:rPr>
              <a:t>mind</a:t>
            </a:r>
            <a:r>
              <a:rPr lang="ru-RU" sz="2000" dirty="0">
                <a:latin typeface="Corbel"/>
                <a:ea typeface="+mn-lt"/>
                <a:cs typeface="+mn-lt"/>
              </a:rPr>
              <a:t>                       </a:t>
            </a:r>
            <a:r>
              <a:rPr lang="ru-RU" sz="2000" err="1">
                <a:latin typeface="Corbel"/>
                <a:ea typeface="+mn-lt"/>
                <a:cs typeface="+mn-lt"/>
              </a:rPr>
              <a:t>alone</a:t>
            </a:r>
            <a:r>
              <a:rPr lang="ru-RU" sz="2000" dirty="0">
                <a:latin typeface="Corbel"/>
                <a:ea typeface="+mn-lt"/>
                <a:cs typeface="+mn-lt"/>
              </a:rPr>
              <a:t>, </a:t>
            </a:r>
            <a:r>
              <a:rPr lang="ru-RU" sz="2000" err="1">
                <a:latin typeface="Corbel"/>
                <a:ea typeface="+mn-lt"/>
                <a:cs typeface="+mn-lt"/>
              </a:rPr>
              <a:t>but</a:t>
            </a:r>
            <a:r>
              <a:rPr lang="ru-RU" sz="2000" dirty="0">
                <a:latin typeface="Corbel"/>
                <a:ea typeface="+mn-lt"/>
                <a:cs typeface="+mn-lt"/>
              </a:rPr>
              <a:t> </a:t>
            </a:r>
            <a:r>
              <a:rPr lang="ru-RU" sz="2000" err="1">
                <a:latin typeface="Corbel"/>
                <a:ea typeface="+mn-lt"/>
                <a:cs typeface="+mn-lt"/>
              </a:rPr>
              <a:t>I’d</a:t>
            </a:r>
            <a:r>
              <a:rPr lang="ru-RU" sz="2000" dirty="0">
                <a:latin typeface="Corbel"/>
                <a:ea typeface="+mn-lt"/>
                <a:cs typeface="+mn-lt"/>
              </a:rPr>
              <a:t> </a:t>
            </a:r>
            <a:r>
              <a:rPr lang="ru-RU" sz="2000" err="1">
                <a:latin typeface="Corbel"/>
                <a:ea typeface="+mn-lt"/>
                <a:cs typeface="+mn-lt"/>
              </a:rPr>
              <a:t>rather</a:t>
            </a:r>
            <a:r>
              <a:rPr lang="ru-RU" sz="2000" dirty="0">
                <a:latin typeface="Corbel"/>
                <a:ea typeface="+mn-lt"/>
                <a:cs typeface="+mn-lt"/>
              </a:rPr>
              <a:t> </a:t>
            </a:r>
            <a:r>
              <a:rPr lang="ru-RU" sz="2000" err="1">
                <a:latin typeface="Corbel"/>
                <a:ea typeface="+mn-lt"/>
                <a:cs typeface="+mn-lt"/>
              </a:rPr>
              <a:t>be</a:t>
            </a:r>
            <a:r>
              <a:rPr lang="ru-RU" sz="2000" dirty="0">
                <a:latin typeface="Corbel"/>
                <a:ea typeface="+mn-lt"/>
                <a:cs typeface="+mn-lt"/>
              </a:rPr>
              <a:t> </a:t>
            </a:r>
            <a:r>
              <a:rPr lang="ru-RU" sz="2000" err="1">
                <a:latin typeface="Corbel"/>
                <a:ea typeface="+mn-lt"/>
                <a:cs typeface="+mn-lt"/>
              </a:rPr>
              <a:t>with</a:t>
            </a:r>
            <a:r>
              <a:rPr lang="ru-RU" sz="2000" dirty="0">
                <a:latin typeface="Corbel"/>
                <a:ea typeface="+mn-lt"/>
                <a:cs typeface="+mn-lt"/>
              </a:rPr>
              <a:t> </a:t>
            </a:r>
            <a:r>
              <a:rPr lang="ru-RU" sz="2000" err="1">
                <a:latin typeface="Corbel"/>
                <a:ea typeface="+mn-lt"/>
                <a:cs typeface="+mn-lt"/>
              </a:rPr>
              <a:t>other</a:t>
            </a:r>
            <a:r>
              <a:rPr lang="ru-RU" sz="2000" dirty="0">
                <a:latin typeface="Corbel"/>
                <a:ea typeface="+mn-lt"/>
                <a:cs typeface="+mn-lt"/>
              </a:rPr>
              <a:t> </a:t>
            </a:r>
            <a:r>
              <a:rPr lang="ru-RU" sz="2000" err="1">
                <a:latin typeface="Corbel"/>
                <a:ea typeface="+mn-lt"/>
                <a:cs typeface="+mn-lt"/>
              </a:rPr>
              <a:t>people</a:t>
            </a:r>
            <a:r>
              <a:rPr lang="ru-RU" sz="2000" dirty="0">
                <a:latin typeface="Corbel"/>
                <a:ea typeface="+mn-lt"/>
                <a:cs typeface="+mn-lt"/>
              </a:rPr>
              <a:t>. (</a:t>
            </a:r>
            <a:r>
              <a:rPr lang="ru-RU" sz="2000" err="1">
                <a:latin typeface="Corbel"/>
                <a:ea typeface="+mn-lt"/>
                <a:cs typeface="+mn-lt"/>
              </a:rPr>
              <a:t>be</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The </a:t>
            </a:r>
            <a:r>
              <a:rPr lang="ru-RU" sz="2000" err="1">
                <a:latin typeface="Corbel"/>
                <a:ea typeface="+mn-lt"/>
                <a:cs typeface="+mn-lt"/>
              </a:rPr>
              <a:t>wall</a:t>
            </a:r>
            <a:r>
              <a:rPr lang="ru-RU" sz="2000" dirty="0">
                <a:latin typeface="Corbel"/>
                <a:ea typeface="+mn-lt"/>
                <a:cs typeface="+mn-lt"/>
              </a:rPr>
              <a:t> </a:t>
            </a:r>
            <a:r>
              <a:rPr lang="ru-RU" sz="2000" err="1">
                <a:latin typeface="Corbel"/>
                <a:ea typeface="+mn-lt"/>
                <a:cs typeface="+mn-lt"/>
              </a:rPr>
              <a:t>was</a:t>
            </a:r>
            <a:r>
              <a:rPr lang="ru-RU" sz="2000" dirty="0">
                <a:latin typeface="Corbel"/>
                <a:ea typeface="+mn-lt"/>
                <a:cs typeface="+mn-lt"/>
              </a:rPr>
              <a:t> </a:t>
            </a:r>
            <a:r>
              <a:rPr lang="ru-RU" sz="2000" err="1">
                <a:latin typeface="Corbel"/>
                <a:ea typeface="+mn-lt"/>
                <a:cs typeface="+mn-lt"/>
              </a:rPr>
              <a:t>quite</a:t>
            </a:r>
            <a:r>
              <a:rPr lang="ru-RU" sz="2000" dirty="0">
                <a:latin typeface="Corbel"/>
                <a:ea typeface="+mn-lt"/>
                <a:cs typeface="+mn-lt"/>
              </a:rPr>
              <a:t> </a:t>
            </a:r>
            <a:r>
              <a:rPr lang="ru-RU" sz="2000" err="1">
                <a:latin typeface="Corbel"/>
                <a:ea typeface="+mn-lt"/>
                <a:cs typeface="+mn-lt"/>
              </a:rPr>
              <a:t>high</a:t>
            </a:r>
            <a:r>
              <a:rPr lang="ru-RU" sz="2000" dirty="0">
                <a:latin typeface="Corbel"/>
                <a:ea typeface="+mn-lt"/>
                <a:cs typeface="+mn-lt"/>
              </a:rPr>
              <a:t>, </a:t>
            </a:r>
            <a:r>
              <a:rPr lang="ru-RU" sz="2000" err="1">
                <a:latin typeface="Corbel"/>
                <a:ea typeface="+mn-lt"/>
                <a:cs typeface="+mn-lt"/>
              </a:rPr>
              <a:t>but</a:t>
            </a:r>
            <a:r>
              <a:rPr lang="ru-RU" sz="2000" dirty="0">
                <a:latin typeface="Corbel"/>
                <a:ea typeface="+mn-lt"/>
                <a:cs typeface="+mn-lt"/>
              </a:rPr>
              <a:t> I </a:t>
            </a:r>
            <a:r>
              <a:rPr lang="ru-RU" sz="2000" err="1">
                <a:latin typeface="Corbel"/>
                <a:ea typeface="+mn-lt"/>
                <a:cs typeface="+mn-lt"/>
              </a:rPr>
              <a:t>managed</a:t>
            </a:r>
            <a:r>
              <a:rPr lang="ru-RU" sz="2000" dirty="0">
                <a:latin typeface="Corbel"/>
                <a:ea typeface="+mn-lt"/>
                <a:cs typeface="+mn-lt"/>
              </a:rPr>
              <a:t>    </a:t>
            </a:r>
            <a:r>
              <a:rPr lang="ru-RU" sz="2000" err="1">
                <a:latin typeface="Corbel"/>
                <a:ea typeface="+mn-lt"/>
                <a:cs typeface="+mn-lt"/>
              </a:rPr>
              <a:t>over</a:t>
            </a:r>
            <a:r>
              <a:rPr lang="ru-RU" sz="2000" dirty="0">
                <a:latin typeface="Corbel"/>
                <a:ea typeface="+mn-lt"/>
                <a:cs typeface="+mn-lt"/>
              </a:rPr>
              <a:t> </a:t>
            </a:r>
            <a:r>
              <a:rPr lang="ru-RU" sz="2000" err="1">
                <a:latin typeface="Corbel"/>
                <a:ea typeface="+mn-lt"/>
                <a:cs typeface="+mn-lt"/>
              </a:rPr>
              <a:t>it</a:t>
            </a:r>
            <a:r>
              <a:rPr lang="ru-RU" sz="2000" dirty="0">
                <a:latin typeface="Corbel"/>
                <a:ea typeface="+mn-lt"/>
                <a:cs typeface="+mn-lt"/>
              </a:rPr>
              <a:t>. (</a:t>
            </a:r>
            <a:r>
              <a:rPr lang="ru-RU" sz="2000" err="1">
                <a:latin typeface="Corbel"/>
                <a:ea typeface="+mn-lt"/>
                <a:cs typeface="+mn-lt"/>
              </a:rPr>
              <a:t>climb</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t>
            </a:r>
            <a:r>
              <a:rPr lang="ru-RU" sz="2000" err="1">
                <a:latin typeface="Corbel"/>
                <a:ea typeface="+mn-lt"/>
                <a:cs typeface="+mn-lt"/>
              </a:rPr>
              <a:t>Sarah</a:t>
            </a:r>
            <a:r>
              <a:rPr lang="ru-RU" sz="2000" dirty="0">
                <a:latin typeface="Corbel"/>
                <a:ea typeface="+mn-lt"/>
                <a:cs typeface="+mn-lt"/>
              </a:rPr>
              <a:t> </a:t>
            </a:r>
            <a:r>
              <a:rPr lang="ru-RU" sz="2000" err="1">
                <a:latin typeface="Corbel"/>
                <a:ea typeface="+mn-lt"/>
                <a:cs typeface="+mn-lt"/>
              </a:rPr>
              <a:t>doesn’t</a:t>
            </a:r>
            <a:r>
              <a:rPr lang="ru-RU" sz="2000" dirty="0">
                <a:latin typeface="Corbel"/>
                <a:ea typeface="+mn-lt"/>
                <a:cs typeface="+mn-lt"/>
              </a:rPr>
              <a:t> </a:t>
            </a:r>
            <a:r>
              <a:rPr lang="ru-RU" sz="2000" err="1">
                <a:latin typeface="Corbel"/>
                <a:ea typeface="+mn-lt"/>
                <a:cs typeface="+mn-lt"/>
              </a:rPr>
              <a:t>know</a:t>
            </a:r>
            <a:r>
              <a:rPr lang="ru-RU" sz="2000" dirty="0">
                <a:latin typeface="Corbel"/>
                <a:ea typeface="+mn-lt"/>
                <a:cs typeface="+mn-lt"/>
              </a:rPr>
              <a:t> </a:t>
            </a:r>
            <a:r>
              <a:rPr lang="ru-RU" sz="2000" err="1">
                <a:latin typeface="Corbel"/>
                <a:ea typeface="+mn-lt"/>
                <a:cs typeface="+mn-lt"/>
              </a:rPr>
              <a:t>about</a:t>
            </a:r>
            <a:r>
              <a:rPr lang="ru-RU" sz="2000" dirty="0">
                <a:latin typeface="Corbel"/>
                <a:ea typeface="+mn-lt"/>
                <a:cs typeface="+mn-lt"/>
              </a:rPr>
              <a:t> </a:t>
            </a:r>
            <a:r>
              <a:rPr lang="ru-RU" sz="2000" err="1">
                <a:latin typeface="Corbel"/>
                <a:ea typeface="+mn-lt"/>
                <a:cs typeface="+mn-lt"/>
              </a:rPr>
              <a:t>the</a:t>
            </a:r>
            <a:r>
              <a:rPr lang="ru-RU" sz="2000" dirty="0">
                <a:latin typeface="Corbel"/>
                <a:ea typeface="+mn-lt"/>
                <a:cs typeface="+mn-lt"/>
              </a:rPr>
              <a:t> </a:t>
            </a:r>
            <a:r>
              <a:rPr lang="ru-RU" sz="2000" err="1">
                <a:latin typeface="Corbel"/>
                <a:ea typeface="+mn-lt"/>
                <a:cs typeface="+mn-lt"/>
              </a:rPr>
              <a:t>meeting</a:t>
            </a:r>
            <a:r>
              <a:rPr lang="ru-RU" sz="2000" dirty="0">
                <a:latin typeface="Corbel"/>
                <a:ea typeface="+mn-lt"/>
                <a:cs typeface="+mn-lt"/>
              </a:rPr>
              <a:t>. I </a:t>
            </a:r>
            <a:r>
              <a:rPr lang="ru-RU" sz="2000" err="1">
                <a:latin typeface="Corbel"/>
                <a:ea typeface="+mn-lt"/>
                <a:cs typeface="+mn-lt"/>
              </a:rPr>
              <a:t>forgot</a:t>
            </a:r>
            <a:r>
              <a:rPr lang="ru-RU" sz="2000" dirty="0">
                <a:latin typeface="Corbel"/>
                <a:ea typeface="+mn-lt"/>
                <a:cs typeface="+mn-lt"/>
              </a:rPr>
              <a:t>    </a:t>
            </a:r>
            <a:r>
              <a:rPr lang="ru-RU" sz="2000" err="1">
                <a:latin typeface="Corbel"/>
                <a:ea typeface="+mn-lt"/>
                <a:cs typeface="+mn-lt"/>
              </a:rPr>
              <a:t>her</a:t>
            </a:r>
            <a:r>
              <a:rPr lang="ru-RU" sz="2000" dirty="0">
                <a:latin typeface="Corbel"/>
                <a:ea typeface="+mn-lt"/>
                <a:cs typeface="+mn-lt"/>
              </a:rPr>
              <a:t>. (</a:t>
            </a:r>
            <a:r>
              <a:rPr lang="ru-RU" sz="2000" err="1">
                <a:latin typeface="Corbel"/>
                <a:ea typeface="+mn-lt"/>
                <a:cs typeface="+mn-lt"/>
              </a:rPr>
              <a:t>tell</a:t>
            </a:r>
            <a:r>
              <a:rPr lang="ru-RU" sz="2000" dirty="0">
                <a:latin typeface="Corbel"/>
                <a:ea typeface="+mn-lt"/>
                <a:cs typeface="+mn-lt"/>
              </a:rPr>
              <a:t>)</a:t>
            </a:r>
            <a:endParaRPr lang="ru-RU" sz="2000">
              <a:latin typeface="Corbel"/>
            </a:endParaRPr>
          </a:p>
          <a:p>
            <a:pPr marL="0" indent="0">
              <a:buNone/>
            </a:pPr>
            <a:r>
              <a:rPr lang="ru-RU" sz="2000" dirty="0">
                <a:latin typeface="Corbel"/>
                <a:ea typeface="+mn-lt"/>
                <a:cs typeface="+mn-lt"/>
              </a:rPr>
              <a:t>⦁    </a:t>
            </a:r>
            <a:r>
              <a:rPr lang="ru-RU" sz="2000" err="1">
                <a:latin typeface="Corbel"/>
                <a:ea typeface="+mn-lt"/>
                <a:cs typeface="+mn-lt"/>
              </a:rPr>
              <a:t>I’ve</a:t>
            </a:r>
            <a:r>
              <a:rPr lang="ru-RU" sz="2000" dirty="0">
                <a:latin typeface="Corbel"/>
                <a:ea typeface="+mn-lt"/>
                <a:cs typeface="+mn-lt"/>
              </a:rPr>
              <a:t> </a:t>
            </a:r>
            <a:r>
              <a:rPr lang="ru-RU" sz="2000" err="1">
                <a:latin typeface="Corbel"/>
                <a:ea typeface="+mn-lt"/>
                <a:cs typeface="+mn-lt"/>
              </a:rPr>
              <a:t>enjoyed</a:t>
            </a:r>
            <a:r>
              <a:rPr lang="ru-RU" sz="2000" dirty="0">
                <a:latin typeface="Corbel"/>
                <a:ea typeface="+mn-lt"/>
                <a:cs typeface="+mn-lt"/>
              </a:rPr>
              <a:t>                    </a:t>
            </a:r>
            <a:r>
              <a:rPr lang="ru-RU" sz="2000" err="1">
                <a:latin typeface="Corbel"/>
                <a:ea typeface="+mn-lt"/>
                <a:cs typeface="+mn-lt"/>
              </a:rPr>
              <a:t>to</a:t>
            </a:r>
            <a:r>
              <a:rPr lang="ru-RU" sz="2000" dirty="0">
                <a:latin typeface="Corbel"/>
                <a:ea typeface="+mn-lt"/>
                <a:cs typeface="+mn-lt"/>
              </a:rPr>
              <a:t> </a:t>
            </a:r>
            <a:r>
              <a:rPr lang="ru-RU" sz="2000" err="1">
                <a:latin typeface="Corbel"/>
                <a:ea typeface="+mn-lt"/>
                <a:cs typeface="+mn-lt"/>
              </a:rPr>
              <a:t>you</a:t>
            </a:r>
            <a:r>
              <a:rPr lang="ru-RU" sz="2000" dirty="0">
                <a:latin typeface="Corbel"/>
                <a:ea typeface="+mn-lt"/>
                <a:cs typeface="+mn-lt"/>
              </a:rPr>
              <a:t>. I </a:t>
            </a:r>
            <a:r>
              <a:rPr lang="ru-RU" sz="2000" err="1">
                <a:latin typeface="Corbel"/>
                <a:ea typeface="+mn-lt"/>
                <a:cs typeface="+mn-lt"/>
              </a:rPr>
              <a:t>hope</a:t>
            </a:r>
            <a:r>
              <a:rPr lang="ru-RU" sz="2000" dirty="0">
                <a:latin typeface="Corbel"/>
                <a:ea typeface="+mn-lt"/>
                <a:cs typeface="+mn-lt"/>
              </a:rPr>
              <a:t>                       .</a:t>
            </a:r>
            <a:r>
              <a:rPr lang="ru-RU" sz="2000" err="1">
                <a:latin typeface="Corbel"/>
                <a:ea typeface="+mn-lt"/>
                <a:cs typeface="+mn-lt"/>
              </a:rPr>
              <a:t>you</a:t>
            </a:r>
            <a:r>
              <a:rPr lang="ru-RU" sz="2000" dirty="0">
                <a:latin typeface="Corbel"/>
                <a:ea typeface="+mn-lt"/>
                <a:cs typeface="+mn-lt"/>
              </a:rPr>
              <a:t> </a:t>
            </a:r>
            <a:r>
              <a:rPr lang="ru-RU" sz="2000" err="1">
                <a:latin typeface="Corbel"/>
                <a:ea typeface="+mn-lt"/>
                <a:cs typeface="+mn-lt"/>
              </a:rPr>
              <a:t>again</a:t>
            </a:r>
            <a:r>
              <a:rPr lang="ru-RU" sz="2000" dirty="0">
                <a:latin typeface="Corbel"/>
                <a:ea typeface="+mn-lt"/>
                <a:cs typeface="+mn-lt"/>
              </a:rPr>
              <a:t> </a:t>
            </a:r>
            <a:r>
              <a:rPr lang="ru-RU" sz="2000" err="1">
                <a:latin typeface="Corbel"/>
                <a:ea typeface="+mn-lt"/>
                <a:cs typeface="+mn-lt"/>
              </a:rPr>
              <a:t>soon</a:t>
            </a:r>
            <a:r>
              <a:rPr lang="ru-RU" sz="2000" dirty="0">
                <a:latin typeface="Corbel"/>
                <a:ea typeface="+mn-lt"/>
                <a:cs typeface="+mn-lt"/>
              </a:rPr>
              <a:t>. (</a:t>
            </a:r>
            <a:r>
              <a:rPr lang="ru-RU" sz="2000" err="1">
                <a:latin typeface="Corbel"/>
                <a:ea typeface="+mn-lt"/>
                <a:cs typeface="+mn-lt"/>
              </a:rPr>
              <a:t>talk</a:t>
            </a:r>
            <a:r>
              <a:rPr lang="ru-RU" sz="2000" dirty="0">
                <a:latin typeface="Corbel"/>
                <a:ea typeface="+mn-lt"/>
                <a:cs typeface="+mn-lt"/>
              </a:rPr>
              <a:t>, </a:t>
            </a:r>
            <a:r>
              <a:rPr lang="ru-RU" sz="2000" err="1">
                <a:latin typeface="Corbel"/>
                <a:ea typeface="+mn-lt"/>
                <a:cs typeface="+mn-lt"/>
              </a:rPr>
              <a:t>see</a:t>
            </a:r>
            <a:r>
              <a:rPr lang="ru-RU" sz="2000" dirty="0">
                <a:latin typeface="Corbel"/>
                <a:ea typeface="+mn-lt"/>
                <a:cs typeface="+mn-lt"/>
              </a:rPr>
              <a:t>)</a:t>
            </a:r>
            <a:endParaRPr lang="ru-RU" sz="2000">
              <a:latin typeface="Corbel"/>
            </a:endParaRPr>
          </a:p>
          <a:p>
            <a:endParaRPr lang="ru-RU" dirty="0">
              <a:latin typeface="Corbel"/>
            </a:endParaRPr>
          </a:p>
        </p:txBody>
      </p:sp>
    </p:spTree>
    <p:extLst>
      <p:ext uri="{BB962C8B-B14F-4D97-AF65-F5344CB8AC3E}">
        <p14:creationId xmlns:p14="http://schemas.microsoft.com/office/powerpoint/2010/main" val="316458618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070AA69-14B6-A313-5579-ABE10EA65A40}"/>
              </a:ext>
            </a:extLst>
          </p:cNvPr>
          <p:cNvSpPr>
            <a:spLocks noGrp="1"/>
          </p:cNvSpPr>
          <p:nvPr>
            <p:ph type="title"/>
          </p:nvPr>
        </p:nvSpPr>
        <p:spPr>
          <a:xfrm>
            <a:off x="1946656" y="-1849628"/>
            <a:ext cx="7729728" cy="1188720"/>
          </a:xfrm>
        </p:spPr>
        <p:txBody>
          <a:bodyPr/>
          <a:lstStyle/>
          <a:p>
            <a:endParaRPr lang="ru-RU"/>
          </a:p>
        </p:txBody>
      </p:sp>
      <p:sp>
        <p:nvSpPr>
          <p:cNvPr id="3" name="Объект 2">
            <a:extLst>
              <a:ext uri="{FF2B5EF4-FFF2-40B4-BE49-F238E27FC236}">
                <a16:creationId xmlns:a16="http://schemas.microsoft.com/office/drawing/2014/main" id="{CBC80054-E950-3E00-6358-743B462E99EE}"/>
              </a:ext>
            </a:extLst>
          </p:cNvPr>
          <p:cNvSpPr>
            <a:spLocks noGrp="1"/>
          </p:cNvSpPr>
          <p:nvPr>
            <p:ph idx="1"/>
          </p:nvPr>
        </p:nvSpPr>
        <p:spPr>
          <a:xfrm>
            <a:off x="280416" y="128524"/>
            <a:ext cx="11631168" cy="6597023"/>
          </a:xfrm>
        </p:spPr>
        <p:txBody>
          <a:bodyPr vert="horz" lIns="91440" tIns="45720" rIns="91440" bIns="45720" rtlCol="0" anchor="t">
            <a:noAutofit/>
          </a:bodyPr>
          <a:lstStyle/>
          <a:p>
            <a:pPr marL="0" indent="0">
              <a:buNone/>
            </a:pPr>
            <a:r>
              <a:rPr lang="ru-RU" sz="2400" dirty="0">
                <a:latin typeface="Corbel"/>
                <a:ea typeface="+mn-lt"/>
                <a:cs typeface="+mn-lt"/>
              </a:rPr>
              <a:t>Plan:</a:t>
            </a:r>
            <a:endParaRPr lang="ru-RU" sz="2400">
              <a:latin typeface="Corbel"/>
            </a:endParaRPr>
          </a:p>
          <a:p>
            <a:pPr marL="0" indent="0">
              <a:buNone/>
            </a:pPr>
            <a:r>
              <a:rPr lang="ru-RU" sz="2400">
                <a:latin typeface="Corbel"/>
                <a:ea typeface="+mn-lt"/>
                <a:cs typeface="+mn-lt"/>
              </a:rPr>
              <a:t>⦁    </a:t>
            </a:r>
            <a:r>
              <a:rPr lang="ru-RU" sz="2400" err="1">
                <a:latin typeface="Corbel"/>
                <a:ea typeface="+mn-lt"/>
                <a:cs typeface="+mn-lt"/>
              </a:rPr>
              <a:t>Vocabulary</a:t>
            </a:r>
            <a:r>
              <a:rPr lang="ru-RU" sz="2400" dirty="0">
                <a:latin typeface="Corbel"/>
                <a:ea typeface="+mn-lt"/>
                <a:cs typeface="+mn-lt"/>
              </a:rPr>
              <a:t> </a:t>
            </a:r>
            <a:r>
              <a:rPr lang="ru-RU" sz="2400" err="1">
                <a:latin typeface="Corbel"/>
                <a:ea typeface="+mn-lt"/>
                <a:cs typeface="+mn-lt"/>
              </a:rPr>
              <a:t>activity</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Discussing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dirty="0">
                <a:latin typeface="Corbel"/>
                <a:ea typeface="+mn-lt"/>
                <a:cs typeface="+mn-lt"/>
              </a:rPr>
              <a:t> «Food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Meals</a:t>
            </a:r>
            <a:r>
              <a:rPr lang="ru-RU" sz="2400" dirty="0">
                <a:latin typeface="Corbel"/>
                <a:ea typeface="+mn-lt"/>
                <a:cs typeface="+mn-lt"/>
              </a:rPr>
              <a:t> (American </a:t>
            </a:r>
            <a:r>
              <a:rPr lang="ru-RU" sz="2400" err="1">
                <a:latin typeface="Corbel"/>
                <a:ea typeface="+mn-lt"/>
                <a:cs typeface="+mn-lt"/>
              </a:rPr>
              <a:t>food</a:t>
            </a:r>
            <a:r>
              <a:rPr lang="ru-RU" sz="2400" dirty="0">
                <a:latin typeface="Corbel"/>
                <a:ea typeface="+mn-lt"/>
                <a:cs typeface="+mn-lt"/>
              </a:rPr>
              <a:t>). The </a:t>
            </a:r>
            <a:r>
              <a:rPr lang="ru-RU" sz="2400" err="1">
                <a:latin typeface="Corbel"/>
                <a:ea typeface="+mn-lt"/>
                <a:cs typeface="+mn-lt"/>
              </a:rPr>
              <a:t>Gerund</a:t>
            </a:r>
            <a:r>
              <a:rPr lang="ru-RU" sz="2400" dirty="0">
                <a:latin typeface="Corbel"/>
                <a:ea typeface="+mn-lt"/>
                <a:cs typeface="+mn-lt"/>
              </a:rPr>
              <a:t>.»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revision</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Listening</a:t>
            </a:r>
            <a:r>
              <a:rPr lang="ru-RU" sz="2400" dirty="0">
                <a:latin typeface="Corbel"/>
                <a:ea typeface="+mn-lt"/>
                <a:cs typeface="+mn-lt"/>
              </a:rPr>
              <a:t>, </a:t>
            </a:r>
            <a:r>
              <a:rPr lang="ru-RU" sz="2400" err="1">
                <a:latin typeface="Corbel"/>
                <a:ea typeface="+mn-lt"/>
                <a:cs typeface="+mn-lt"/>
              </a:rPr>
              <a:t>reading</a:t>
            </a:r>
            <a:r>
              <a:rPr lang="ru-RU" sz="2400">
                <a:latin typeface="Corbel"/>
                <a:ea typeface="+mn-lt"/>
                <a:cs typeface="+mn-lt"/>
              </a:rPr>
              <a:t>, </a:t>
            </a:r>
            <a:r>
              <a:rPr lang="ru-RU" sz="2400" err="1">
                <a:latin typeface="Corbel"/>
                <a:ea typeface="+mn-lt"/>
                <a:cs typeface="+mn-lt"/>
              </a:rPr>
              <a:t>writing</a:t>
            </a:r>
            <a:r>
              <a:rPr lang="ru-RU" sz="2400">
                <a:latin typeface="Corbel"/>
                <a:ea typeface="+mn-lt"/>
                <a:cs typeface="+mn-lt"/>
              </a:rPr>
              <a:t>, </a:t>
            </a:r>
            <a:r>
              <a:rPr lang="ru-RU" sz="2400" err="1">
                <a:latin typeface="Corbel"/>
                <a:ea typeface="+mn-lt"/>
                <a:cs typeface="+mn-lt"/>
              </a:rPr>
              <a:t>speaking</a:t>
            </a:r>
            <a:r>
              <a:rPr lang="ru-RU" sz="240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Grammar</a:t>
            </a:r>
            <a:r>
              <a:rPr lang="ru-RU" sz="2400" dirty="0">
                <a:latin typeface="Corbel"/>
                <a:ea typeface="+mn-lt"/>
                <a:cs typeface="+mn-lt"/>
              </a:rPr>
              <a:t> </a:t>
            </a:r>
            <a:r>
              <a:rPr lang="ru-RU" sz="2400" err="1">
                <a:latin typeface="Corbel"/>
                <a:ea typeface="+mn-lt"/>
                <a:cs typeface="+mn-lt"/>
              </a:rPr>
              <a:t>activity</a:t>
            </a:r>
            <a:r>
              <a:rPr lang="ru-RU" sz="2400" dirty="0">
                <a:latin typeface="Corbel"/>
                <a:ea typeface="+mn-lt"/>
                <a:cs typeface="+mn-lt"/>
              </a:rPr>
              <a:t>.</a:t>
            </a:r>
            <a:endParaRPr lang="ru-RU" sz="2400">
              <a:latin typeface="Corbel"/>
            </a:endParaRPr>
          </a:p>
          <a:p>
            <a:pPr marL="0" indent="0">
              <a:buNone/>
            </a:pPr>
            <a:r>
              <a:rPr lang="ru-RU" sz="2400" dirty="0">
                <a:latin typeface="Corbel"/>
                <a:ea typeface="+mn-lt"/>
                <a:cs typeface="+mn-lt"/>
              </a:rPr>
              <a:t>⦁    </a:t>
            </a:r>
            <a:r>
              <a:rPr lang="ru-RU" sz="2400" err="1">
                <a:latin typeface="Corbel"/>
                <a:ea typeface="+mn-lt"/>
                <a:cs typeface="+mn-lt"/>
              </a:rPr>
              <a:t>Communicative</a:t>
            </a:r>
            <a:r>
              <a:rPr lang="ru-RU" sz="2400" dirty="0">
                <a:latin typeface="Corbel"/>
                <a:ea typeface="+mn-lt"/>
                <a:cs typeface="+mn-lt"/>
              </a:rPr>
              <a:t> </a:t>
            </a:r>
            <a:r>
              <a:rPr lang="ru-RU" sz="2400" err="1">
                <a:latin typeface="Corbel"/>
                <a:ea typeface="+mn-lt"/>
                <a:cs typeface="+mn-lt"/>
              </a:rPr>
              <a:t>activities</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Task 1. </a:t>
            </a:r>
            <a:r>
              <a:rPr lang="ru-RU" sz="2400" err="1">
                <a:latin typeface="Corbel"/>
                <a:ea typeface="+mn-lt"/>
                <a:cs typeface="+mn-lt"/>
              </a:rPr>
              <a:t>Give</a:t>
            </a:r>
            <a:r>
              <a:rPr lang="ru-RU" sz="2400" dirty="0">
                <a:latin typeface="Corbel"/>
                <a:ea typeface="+mn-lt"/>
                <a:cs typeface="+mn-lt"/>
              </a:rPr>
              <a:t> </a:t>
            </a:r>
            <a:r>
              <a:rPr lang="ru-RU" sz="2400" err="1">
                <a:latin typeface="Corbel"/>
                <a:ea typeface="+mn-lt"/>
                <a:cs typeface="+mn-lt"/>
              </a:rPr>
              <a:t>the</a:t>
            </a:r>
            <a:r>
              <a:rPr lang="ru-RU" sz="2400">
                <a:latin typeface="Corbel"/>
                <a:ea typeface="+mn-lt"/>
                <a:cs typeface="+mn-lt"/>
              </a:rPr>
              <a:t> English </a:t>
            </a:r>
            <a:r>
              <a:rPr lang="ru-RU" sz="2400" err="1">
                <a:latin typeface="Corbel"/>
                <a:ea typeface="+mn-lt"/>
                <a:cs typeface="+mn-lt"/>
              </a:rPr>
              <a:t>equivalents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combinations</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2. </a:t>
            </a:r>
            <a:r>
              <a:rPr lang="ru-RU" sz="2400" err="1">
                <a:latin typeface="Corbel"/>
                <a:ea typeface="+mn-lt"/>
                <a:cs typeface="+mn-lt"/>
              </a:rPr>
              <a:t>Answer</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questions</a:t>
            </a:r>
            <a:r>
              <a:rPr lang="ru-RU" sz="2400" dirty="0">
                <a:latin typeface="Corbel"/>
                <a:ea typeface="+mn-lt"/>
                <a:cs typeface="+mn-lt"/>
              </a:rPr>
              <a:t> </a:t>
            </a:r>
            <a:r>
              <a:rPr lang="ru-RU" sz="2400" err="1">
                <a:latin typeface="Corbel"/>
                <a:ea typeface="+mn-lt"/>
                <a:cs typeface="+mn-lt"/>
              </a:rPr>
              <a:t>to</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text</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3. </a:t>
            </a:r>
            <a:r>
              <a:rPr lang="ru-RU" sz="2400" err="1">
                <a:latin typeface="Corbel"/>
                <a:ea typeface="+mn-lt"/>
                <a:cs typeface="+mn-lt"/>
              </a:rPr>
              <a:t>Fill</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blanks</a:t>
            </a:r>
            <a:r>
              <a:rPr lang="ru-RU" sz="2400" dirty="0">
                <a:latin typeface="Corbel"/>
                <a:ea typeface="+mn-lt"/>
                <a:cs typeface="+mn-lt"/>
              </a:rPr>
              <a:t> </a:t>
            </a:r>
            <a:r>
              <a:rPr lang="ru-RU" sz="2400" err="1">
                <a:latin typeface="Corbel"/>
                <a:ea typeface="+mn-lt"/>
                <a:cs typeface="+mn-lt"/>
              </a:rPr>
              <a:t>with</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necessary</a:t>
            </a:r>
            <a:r>
              <a:rPr lang="ru-RU" sz="2400" dirty="0">
                <a:latin typeface="Corbel"/>
                <a:ea typeface="+mn-lt"/>
                <a:cs typeface="+mn-lt"/>
              </a:rPr>
              <a:t> </a:t>
            </a:r>
            <a:r>
              <a:rPr lang="ru-RU" sz="2400" err="1">
                <a:latin typeface="Corbel"/>
                <a:ea typeface="+mn-lt"/>
                <a:cs typeface="+mn-lt"/>
              </a:rPr>
              <a:t>words</a:t>
            </a:r>
            <a:r>
              <a:rPr lang="ru-RU" sz="2400" dirty="0">
                <a:latin typeface="Corbel"/>
                <a:ea typeface="+mn-lt"/>
                <a:cs typeface="+mn-lt"/>
              </a:rPr>
              <a:t> </a:t>
            </a:r>
            <a:r>
              <a:rPr lang="ru-RU" sz="2400" err="1">
                <a:latin typeface="Corbel"/>
                <a:ea typeface="+mn-lt"/>
                <a:cs typeface="+mn-lt"/>
              </a:rPr>
              <a:t>from</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active</a:t>
            </a:r>
            <a:r>
              <a:rPr lang="ru-RU" sz="2400" dirty="0">
                <a:latin typeface="Corbel"/>
                <a:ea typeface="+mn-lt"/>
                <a:cs typeface="+mn-lt"/>
              </a:rPr>
              <a:t> </a:t>
            </a:r>
            <a:r>
              <a:rPr lang="ru-RU" sz="2400" err="1">
                <a:latin typeface="Corbel"/>
                <a:ea typeface="+mn-lt"/>
                <a:cs typeface="+mn-lt"/>
              </a:rPr>
              <a:t>vocabulary</a:t>
            </a:r>
            <a:r>
              <a:rPr lang="ru-RU" sz="2400">
                <a:latin typeface="Corbel"/>
                <a:ea typeface="+mn-lt"/>
                <a:cs typeface="+mn-lt"/>
              </a:rPr>
              <a:t>. </a:t>
            </a:r>
            <a:endParaRPr lang="ru-RU" sz="2400">
              <a:latin typeface="Corbel"/>
            </a:endParaRPr>
          </a:p>
          <a:p>
            <a:pPr marL="0" indent="0">
              <a:buNone/>
            </a:pPr>
            <a:r>
              <a:rPr lang="ru-RU" sz="2400">
                <a:latin typeface="Corbel"/>
                <a:ea typeface="+mn-lt"/>
                <a:cs typeface="+mn-lt"/>
              </a:rPr>
              <a:t>     Task 4. </a:t>
            </a:r>
            <a:r>
              <a:rPr lang="ru-RU" sz="2400" err="1">
                <a:latin typeface="Corbel"/>
                <a:ea typeface="+mn-lt"/>
                <a:cs typeface="+mn-lt"/>
              </a:rPr>
              <a:t>Complete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5. </a:t>
            </a:r>
            <a:r>
              <a:rPr lang="ru-RU" sz="2400" err="1">
                <a:latin typeface="Corbel"/>
                <a:ea typeface="+mn-lt"/>
                <a:cs typeface="+mn-lt"/>
              </a:rPr>
              <a:t>Put</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right</a:t>
            </a:r>
            <a:r>
              <a:rPr lang="ru-RU" sz="2400" dirty="0">
                <a:latin typeface="Corbel"/>
                <a:ea typeface="+mn-lt"/>
                <a:cs typeface="+mn-lt"/>
              </a:rPr>
              <a:t> </a:t>
            </a:r>
            <a:r>
              <a:rPr lang="ru-RU" sz="2400" err="1">
                <a:latin typeface="Corbel"/>
                <a:ea typeface="+mn-lt"/>
                <a:cs typeface="+mn-lt"/>
              </a:rPr>
              <a:t>order</a:t>
            </a:r>
            <a:r>
              <a:rPr lang="ru-RU" sz="2400">
                <a:latin typeface="Corbel"/>
                <a:ea typeface="+mn-lt"/>
                <a:cs typeface="+mn-lt"/>
              </a:rPr>
              <a:t>. The </a:t>
            </a:r>
            <a:r>
              <a:rPr lang="ru-RU" sz="2400" err="1">
                <a:latin typeface="Corbel"/>
                <a:ea typeface="+mn-lt"/>
                <a:cs typeface="+mn-lt"/>
              </a:rPr>
              <a:t>underlined</a:t>
            </a:r>
            <a:r>
              <a:rPr lang="ru-RU" sz="2400" dirty="0">
                <a:latin typeface="Corbel"/>
                <a:ea typeface="+mn-lt"/>
                <a:cs typeface="+mn-lt"/>
              </a:rPr>
              <a:t> </a:t>
            </a:r>
            <a:r>
              <a:rPr lang="ru-RU" sz="2400" err="1">
                <a:latin typeface="Corbel"/>
                <a:ea typeface="+mn-lt"/>
                <a:cs typeface="+mn-lt"/>
              </a:rPr>
              <a:t>word</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beginning</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sentence</a:t>
            </a:r>
            <a:r>
              <a:rPr lang="ru-RU" sz="2400">
                <a:latin typeface="Corbel"/>
                <a:ea typeface="+mn-lt"/>
                <a:cs typeface="+mn-lt"/>
              </a:rPr>
              <a:t>.</a:t>
            </a:r>
            <a:endParaRPr lang="ru-RU" sz="2400">
              <a:latin typeface="Corbel"/>
            </a:endParaRPr>
          </a:p>
          <a:p>
            <a:pPr marL="0" indent="0">
              <a:buNone/>
            </a:pPr>
            <a:r>
              <a:rPr lang="ru-RU" sz="2400">
                <a:latin typeface="Corbel"/>
                <a:ea typeface="+mn-lt"/>
                <a:cs typeface="+mn-lt"/>
              </a:rPr>
              <a:t>     Task 6. </a:t>
            </a:r>
            <a:r>
              <a:rPr lang="ru-RU" sz="2400" err="1">
                <a:latin typeface="Corbel"/>
                <a:ea typeface="+mn-lt"/>
                <a:cs typeface="+mn-lt"/>
              </a:rPr>
              <a:t>Translate</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following</a:t>
            </a:r>
            <a:r>
              <a:rPr lang="ru-RU" sz="2400" dirty="0">
                <a:latin typeface="Corbel"/>
                <a:ea typeface="+mn-lt"/>
                <a:cs typeface="+mn-lt"/>
              </a:rPr>
              <a:t> </a:t>
            </a:r>
            <a:r>
              <a:rPr lang="ru-RU" sz="2400" err="1">
                <a:latin typeface="Corbel"/>
                <a:ea typeface="+mn-lt"/>
                <a:cs typeface="+mn-lt"/>
              </a:rPr>
              <a:t>sentences</a:t>
            </a:r>
            <a:r>
              <a:rPr lang="ru-RU" sz="2400" dirty="0">
                <a:latin typeface="Corbel"/>
                <a:ea typeface="+mn-lt"/>
                <a:cs typeface="+mn-lt"/>
              </a:rPr>
              <a:t> </a:t>
            </a:r>
            <a:r>
              <a:rPr lang="ru-RU" sz="2400" err="1">
                <a:latin typeface="Corbel"/>
                <a:ea typeface="+mn-lt"/>
                <a:cs typeface="+mn-lt"/>
              </a:rPr>
              <a:t>into</a:t>
            </a:r>
            <a:r>
              <a:rPr lang="ru-RU" sz="2400">
                <a:latin typeface="Corbel"/>
                <a:ea typeface="+mn-lt"/>
                <a:cs typeface="+mn-lt"/>
              </a:rPr>
              <a:t> English.</a:t>
            </a:r>
            <a:endParaRPr lang="ru-RU" sz="2400">
              <a:latin typeface="Corbel"/>
            </a:endParaRPr>
          </a:p>
          <a:p>
            <a:pPr marL="0" indent="0">
              <a:buNone/>
            </a:pPr>
            <a:r>
              <a:rPr lang="ru-RU" sz="2400">
                <a:latin typeface="Corbel"/>
                <a:ea typeface="+mn-lt"/>
                <a:cs typeface="+mn-lt"/>
              </a:rPr>
              <a:t>Home </a:t>
            </a:r>
            <a:r>
              <a:rPr lang="ru-RU" sz="2400" err="1">
                <a:latin typeface="Corbel"/>
                <a:ea typeface="+mn-lt"/>
                <a:cs typeface="+mn-lt"/>
              </a:rPr>
              <a:t>task</a:t>
            </a:r>
            <a:r>
              <a:rPr lang="ru-RU" sz="2400">
                <a:latin typeface="Corbel"/>
                <a:ea typeface="+mn-lt"/>
                <a:cs typeface="+mn-lt"/>
              </a:rPr>
              <a:t>: </a:t>
            </a:r>
            <a:r>
              <a:rPr lang="ru-RU" sz="2400" err="1">
                <a:latin typeface="Corbel"/>
                <a:ea typeface="+mn-lt"/>
                <a:cs typeface="+mn-lt"/>
              </a:rPr>
              <a:t>Reading</a:t>
            </a:r>
            <a:r>
              <a:rPr lang="ru-RU" sz="2400" dirty="0">
                <a:latin typeface="Corbel"/>
                <a:ea typeface="+mn-lt"/>
                <a:cs typeface="+mn-lt"/>
              </a:rPr>
              <a:t> </a:t>
            </a:r>
            <a:r>
              <a:rPr lang="ru-RU" sz="2400" err="1">
                <a:latin typeface="Corbel"/>
                <a:ea typeface="+mn-lt"/>
                <a:cs typeface="+mn-lt"/>
              </a:rPr>
              <a:t>an</a:t>
            </a:r>
            <a:r>
              <a:rPr lang="ru-RU" sz="2400" dirty="0">
                <a:latin typeface="Corbel"/>
                <a:ea typeface="+mn-lt"/>
                <a:cs typeface="+mn-lt"/>
              </a:rPr>
              <a:t> </a:t>
            </a:r>
            <a:r>
              <a:rPr lang="ru-RU" sz="2400" err="1">
                <a:latin typeface="Corbel"/>
                <a:ea typeface="+mn-lt"/>
                <a:cs typeface="+mn-lt"/>
              </a:rPr>
              <a:t>additional</a:t>
            </a:r>
            <a:r>
              <a:rPr lang="ru-RU" sz="2400" dirty="0">
                <a:latin typeface="Corbel"/>
                <a:ea typeface="+mn-lt"/>
                <a:cs typeface="+mn-lt"/>
              </a:rPr>
              <a:t> </a:t>
            </a:r>
            <a:r>
              <a:rPr lang="ru-RU" sz="2400" err="1">
                <a:latin typeface="Corbel"/>
                <a:ea typeface="+mn-lt"/>
                <a:cs typeface="+mn-lt"/>
              </a:rPr>
              <a:t>text</a:t>
            </a:r>
            <a:r>
              <a:rPr lang="ru-RU" sz="2400" dirty="0">
                <a:latin typeface="Corbel"/>
                <a:ea typeface="+mn-lt"/>
                <a:cs typeface="+mn-lt"/>
              </a:rPr>
              <a:t> </a:t>
            </a:r>
            <a:r>
              <a:rPr lang="ru-RU" sz="2400" err="1">
                <a:latin typeface="Corbel"/>
                <a:ea typeface="+mn-lt"/>
                <a:cs typeface="+mn-lt"/>
              </a:rPr>
              <a:t>on</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topic</a:t>
            </a:r>
            <a:r>
              <a:rPr lang="ru-RU" sz="2400" dirty="0">
                <a:latin typeface="Corbel"/>
                <a:ea typeface="+mn-lt"/>
                <a:cs typeface="+mn-lt"/>
              </a:rPr>
              <a:t> </a:t>
            </a:r>
            <a:endParaRPr lang="ru-RU" sz="2400" dirty="0">
              <a:latin typeface="Corbel"/>
            </a:endParaRPr>
          </a:p>
          <a:p>
            <a:pPr marL="0" indent="0">
              <a:buNone/>
            </a:pPr>
            <a:endParaRPr lang="ru-RU" dirty="0">
              <a:latin typeface="Corbel"/>
            </a:endParaRPr>
          </a:p>
        </p:txBody>
      </p:sp>
    </p:spTree>
    <p:extLst>
      <p:ext uri="{BB962C8B-B14F-4D97-AF65-F5344CB8AC3E}">
        <p14:creationId xmlns:p14="http://schemas.microsoft.com/office/powerpoint/2010/main" val="187847696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6645301D-8477-7753-12D0-3F74654B89FD}"/>
              </a:ext>
            </a:extLst>
          </p:cNvPr>
          <p:cNvSpPr>
            <a:spLocks noGrp="1"/>
          </p:cNvSpPr>
          <p:nvPr>
            <p:ph type="title"/>
          </p:nvPr>
        </p:nvSpPr>
        <p:spPr>
          <a:xfrm>
            <a:off x="2231136" y="202692"/>
            <a:ext cx="7729728" cy="1188720"/>
          </a:xfrm>
        </p:spPr>
        <p:txBody>
          <a:bodyPr>
            <a:normAutofit fontScale="90000"/>
          </a:bodyPr>
          <a:lstStyle/>
          <a:p>
            <a:br>
              <a:rPr lang="ru-RU" dirty="0">
                <a:latin typeface="Calibri"/>
                <a:ea typeface="Calibri"/>
                <a:cs typeface="Calibri"/>
              </a:rPr>
            </a:br>
            <a:r>
              <a:rPr lang="ru-RU" dirty="0" err="1">
                <a:latin typeface="Calibri"/>
                <a:ea typeface="Calibri"/>
                <a:cs typeface="Calibri"/>
              </a:rPr>
              <a:t>Хід</a:t>
            </a:r>
            <a:r>
              <a:rPr lang="ru-RU" dirty="0">
                <a:latin typeface="Calibri"/>
                <a:ea typeface="Calibri"/>
                <a:cs typeface="Calibri"/>
              </a:rPr>
              <a:t> </a:t>
            </a:r>
            <a:r>
              <a:rPr lang="ru-RU" dirty="0" err="1">
                <a:latin typeface="Calibri"/>
                <a:ea typeface="Calibri"/>
                <a:cs typeface="Calibri"/>
              </a:rPr>
              <a:t>заняття</a:t>
            </a:r>
            <a:r>
              <a:rPr lang="ru-RU" dirty="0">
                <a:latin typeface="Calibri"/>
                <a:ea typeface="Calibri"/>
                <a:cs typeface="Calibri"/>
              </a:rPr>
              <a:t> (</a:t>
            </a:r>
            <a:r>
              <a:rPr lang="ru-RU" dirty="0" err="1">
                <a:latin typeface="Calibri"/>
                <a:ea typeface="Calibri"/>
                <a:cs typeface="Calibri"/>
              </a:rPr>
              <a:t>Procedure</a:t>
            </a:r>
            <a:r>
              <a:rPr lang="ru-RU" dirty="0">
                <a:latin typeface="Calibri"/>
                <a:ea typeface="Calibri"/>
                <a:cs typeface="Calibri"/>
              </a:rPr>
              <a:t>)</a:t>
            </a:r>
            <a:endParaRPr lang="ru-RU" dirty="0">
              <a:latin typeface="Calibri"/>
            </a:endParaRPr>
          </a:p>
          <a:p>
            <a:r>
              <a:rPr lang="ru-RU" dirty="0">
                <a:latin typeface="Calibri"/>
                <a:ea typeface="Calibri"/>
                <a:cs typeface="Calibri"/>
              </a:rPr>
              <a:t>   </a:t>
            </a:r>
            <a:r>
              <a:rPr lang="ru-RU" dirty="0" err="1">
                <a:latin typeface="Calibri"/>
                <a:ea typeface="Calibri"/>
                <a:cs typeface="Calibri"/>
              </a:rPr>
              <a:t>Read</a:t>
            </a:r>
            <a:r>
              <a:rPr lang="ru-RU" dirty="0">
                <a:latin typeface="Calibri"/>
                <a:ea typeface="Calibri"/>
                <a:cs typeface="Calibri"/>
              </a:rPr>
              <a:t> </a:t>
            </a:r>
            <a:r>
              <a:rPr lang="ru-RU" dirty="0" err="1">
                <a:latin typeface="Calibri"/>
                <a:ea typeface="Calibri"/>
                <a:cs typeface="Calibri"/>
              </a:rPr>
              <a:t>and</a:t>
            </a:r>
            <a:r>
              <a:rPr lang="ru-RU" dirty="0">
                <a:latin typeface="Calibri"/>
                <a:ea typeface="Calibri"/>
                <a:cs typeface="Calibri"/>
              </a:rPr>
              <a:t> </a:t>
            </a:r>
            <a:r>
              <a:rPr lang="ru-RU" dirty="0" err="1">
                <a:latin typeface="Calibri"/>
                <a:ea typeface="Calibri"/>
                <a:cs typeface="Calibri"/>
              </a:rPr>
              <a:t>translate</a:t>
            </a:r>
            <a:r>
              <a:rPr lang="ru-RU" dirty="0">
                <a:latin typeface="Calibri"/>
                <a:ea typeface="Calibri"/>
                <a:cs typeface="Calibri"/>
              </a:rPr>
              <a:t> </a:t>
            </a:r>
            <a:r>
              <a:rPr lang="ru-RU" dirty="0" err="1">
                <a:latin typeface="Calibri"/>
                <a:ea typeface="Calibri"/>
                <a:cs typeface="Calibri"/>
              </a:rPr>
              <a:t>the</a:t>
            </a:r>
            <a:r>
              <a:rPr lang="ru-RU" dirty="0">
                <a:latin typeface="Calibri"/>
                <a:ea typeface="Calibri"/>
                <a:cs typeface="Calibri"/>
              </a:rPr>
              <a:t> </a:t>
            </a:r>
            <a:r>
              <a:rPr lang="ru-RU" dirty="0" err="1">
                <a:latin typeface="Calibri"/>
                <a:ea typeface="Calibri"/>
                <a:cs typeface="Calibri"/>
              </a:rPr>
              <a:t>theory</a:t>
            </a:r>
            <a:r>
              <a:rPr lang="ru-RU" dirty="0">
                <a:latin typeface="Calibri"/>
                <a:ea typeface="Calibri"/>
                <a:cs typeface="Calibri"/>
              </a:rPr>
              <a:t>.</a:t>
            </a:r>
            <a:endParaRPr lang="ru-RU" dirty="0">
              <a:latin typeface="Calibri"/>
            </a:endParaRPr>
          </a:p>
          <a:p>
            <a:r>
              <a:rPr lang="ru-RU" dirty="0" err="1">
                <a:latin typeface="Calibri"/>
                <a:ea typeface="Calibri"/>
                <a:cs typeface="Calibri"/>
              </a:rPr>
              <a:t>Part</a:t>
            </a:r>
            <a:r>
              <a:rPr lang="ru-RU" dirty="0">
                <a:latin typeface="Calibri"/>
                <a:ea typeface="Calibri"/>
                <a:cs typeface="Calibri"/>
              </a:rPr>
              <a:t> 1. </a:t>
            </a:r>
            <a:r>
              <a:rPr lang="ru-RU" dirty="0" err="1">
                <a:latin typeface="Calibri"/>
                <a:ea typeface="Calibri"/>
                <a:cs typeface="Calibri"/>
              </a:rPr>
              <a:t>Relative</a:t>
            </a:r>
            <a:r>
              <a:rPr lang="ru-RU" dirty="0">
                <a:latin typeface="Calibri"/>
                <a:ea typeface="Calibri"/>
                <a:cs typeface="Calibri"/>
              </a:rPr>
              <a:t> </a:t>
            </a:r>
            <a:r>
              <a:rPr lang="ru-RU" dirty="0" err="1">
                <a:latin typeface="Calibri"/>
                <a:ea typeface="Calibri"/>
                <a:cs typeface="Calibri"/>
              </a:rPr>
              <a:t>clauses</a:t>
            </a:r>
            <a:endParaRPr lang="ru-RU" dirty="0" err="1">
              <a:latin typeface="Calibri"/>
            </a:endParaRPr>
          </a:p>
          <a:p>
            <a:endParaRPr lang="ru-RU" dirty="0">
              <a:ea typeface="Calibri"/>
              <a:cs typeface="Calibri"/>
            </a:endParaRPr>
          </a:p>
        </p:txBody>
      </p:sp>
      <p:sp>
        <p:nvSpPr>
          <p:cNvPr id="3" name="Объект 2">
            <a:extLst>
              <a:ext uri="{FF2B5EF4-FFF2-40B4-BE49-F238E27FC236}">
                <a16:creationId xmlns:a16="http://schemas.microsoft.com/office/drawing/2014/main" id="{29BF8B86-7A26-4492-5BEF-3CE31DE2F9ED}"/>
              </a:ext>
            </a:extLst>
          </p:cNvPr>
          <p:cNvSpPr>
            <a:spLocks noGrp="1"/>
          </p:cNvSpPr>
          <p:nvPr>
            <p:ph idx="1"/>
          </p:nvPr>
        </p:nvSpPr>
        <p:spPr>
          <a:xfrm>
            <a:off x="351536" y="1266444"/>
            <a:ext cx="11712448" cy="5245743"/>
          </a:xfrm>
        </p:spPr>
        <p:txBody>
          <a:bodyPr vert="horz" lIns="91440" tIns="45720" rIns="91440" bIns="45720" rtlCol="0" anchor="t">
            <a:noAutofit/>
          </a:bodyPr>
          <a:lstStyle/>
          <a:p>
            <a:pPr marL="0" indent="0">
              <a:buNone/>
            </a:pPr>
            <a:r>
              <a:rPr lang="af-ZA" sz="2000" b="1"/>
              <a:t>A.</a:t>
            </a:r>
            <a:endParaRPr lang="ru-RU" sz="2000" b="1">
              <a:latin typeface="Corbel"/>
            </a:endParaRPr>
          </a:p>
          <a:p>
            <a:pPr marL="0" indent="0">
              <a:buNone/>
            </a:pPr>
            <a:r>
              <a:rPr lang="af-ZA" sz="2000" dirty="0" err="1"/>
              <a:t>There</a:t>
            </a:r>
            <a:r>
              <a:rPr lang="af-ZA" sz="2000" dirty="0"/>
              <a:t> are </a:t>
            </a:r>
            <a:r>
              <a:rPr lang="af-ZA" sz="2000" dirty="0" err="1"/>
              <a:t>two</a:t>
            </a:r>
            <a:r>
              <a:rPr lang="af-ZA" sz="2000" dirty="0"/>
              <a:t> </a:t>
            </a:r>
            <a:r>
              <a:rPr lang="af-ZA" sz="2000" dirty="0" err="1"/>
              <a:t>types</a:t>
            </a:r>
            <a:r>
              <a:rPr lang="af-ZA" sz="2000" dirty="0"/>
              <a:t> of </a:t>
            </a:r>
            <a:r>
              <a:rPr lang="af-ZA" sz="2000" dirty="0" err="1"/>
              <a:t>relative</a:t>
            </a:r>
            <a:r>
              <a:rPr lang="af-ZA" sz="2000" dirty="0"/>
              <a:t> </a:t>
            </a:r>
            <a:r>
              <a:rPr lang="af-ZA" sz="2000" dirty="0" err="1"/>
              <a:t>clause</a:t>
            </a:r>
            <a:r>
              <a:rPr lang="af-ZA" sz="2000" dirty="0"/>
              <a:t>. In </a:t>
            </a:r>
            <a:r>
              <a:rPr lang="af-ZA" sz="2000" dirty="0" err="1"/>
              <a:t>these</a:t>
            </a:r>
            <a:r>
              <a:rPr lang="af-ZA" sz="2000" dirty="0"/>
              <a:t> </a:t>
            </a:r>
            <a:r>
              <a:rPr lang="af-ZA" sz="2000" dirty="0" err="1"/>
              <a:t>examples</a:t>
            </a:r>
            <a:r>
              <a:rPr lang="af-ZA" sz="2000" dirty="0"/>
              <a:t>, </a:t>
            </a:r>
            <a:r>
              <a:rPr lang="af-ZA" sz="2000" dirty="0" err="1"/>
              <a:t>the</a:t>
            </a:r>
            <a:r>
              <a:rPr lang="af-ZA" sz="2000" dirty="0"/>
              <a:t> </a:t>
            </a:r>
            <a:r>
              <a:rPr lang="af-ZA" sz="2000" dirty="0" err="1"/>
              <a:t>relative</a:t>
            </a:r>
            <a:r>
              <a:rPr lang="af-ZA" sz="2000" dirty="0"/>
              <a:t> </a:t>
            </a:r>
            <a:r>
              <a:rPr lang="af-ZA" sz="2000" dirty="0" err="1"/>
              <a:t>clauses</a:t>
            </a:r>
            <a:r>
              <a:rPr lang="af-ZA" sz="2000" dirty="0"/>
              <a:t> are </a:t>
            </a:r>
            <a:r>
              <a:rPr lang="af-ZA" sz="2000" dirty="0" err="1"/>
              <a:t>underlined</a:t>
            </a:r>
            <a:r>
              <a:rPr lang="af-ZA" sz="2000" dirty="0"/>
              <a:t>. </a:t>
            </a:r>
            <a:r>
              <a:rPr lang="af-ZA" sz="2000" dirty="0" err="1"/>
              <a:t>Compare</a:t>
            </a:r>
            <a:r>
              <a:rPr lang="af-ZA" sz="2000" dirty="0"/>
              <a:t>:</a:t>
            </a:r>
          </a:p>
          <a:p>
            <a:pPr marL="0" indent="0">
              <a:buNone/>
            </a:pPr>
            <a:r>
              <a:rPr lang="af-ZA" sz="2000" err="1"/>
              <a:t>Type</a:t>
            </a:r>
            <a:r>
              <a:rPr lang="af-ZA" sz="2000"/>
              <a:t> 1</a:t>
            </a:r>
            <a:endParaRPr lang="af-ZA" sz="2000" dirty="0"/>
          </a:p>
          <a:p>
            <a:pPr marL="0" indent="0">
              <a:buNone/>
            </a:pPr>
            <a:r>
              <a:rPr lang="af-ZA" sz="2000"/>
              <a:t>⦁ </a:t>
            </a:r>
            <a:r>
              <a:rPr lang="af-ZA" sz="2000" err="1"/>
              <a:t>The</a:t>
            </a:r>
            <a:r>
              <a:rPr lang="af-ZA" sz="2000" dirty="0"/>
              <a:t> </a:t>
            </a:r>
            <a:r>
              <a:rPr lang="af-ZA" sz="2000" err="1"/>
              <a:t>woman</a:t>
            </a:r>
            <a:r>
              <a:rPr lang="af-ZA" sz="2000" dirty="0"/>
              <a:t> </a:t>
            </a:r>
            <a:r>
              <a:rPr lang="af-ZA" sz="2000" err="1"/>
              <a:t>who</a:t>
            </a:r>
            <a:r>
              <a:rPr lang="af-ZA" sz="2000" dirty="0"/>
              <a:t> </a:t>
            </a:r>
            <a:r>
              <a:rPr lang="af-ZA" sz="2000" err="1"/>
              <a:t>lives</a:t>
            </a:r>
            <a:r>
              <a:rPr lang="af-ZA" sz="2000" dirty="0"/>
              <a:t> </a:t>
            </a:r>
            <a:r>
              <a:rPr lang="af-ZA" sz="2000" err="1"/>
              <a:t>next</a:t>
            </a:r>
            <a:r>
              <a:rPr lang="af-ZA" sz="2000"/>
              <a:t> door is a </a:t>
            </a:r>
            <a:r>
              <a:rPr lang="af-ZA" sz="2000" err="1"/>
              <a:t>doctor</a:t>
            </a:r>
            <a:r>
              <a:rPr lang="af-ZA" sz="2000"/>
              <a:t>.</a:t>
            </a:r>
            <a:endParaRPr lang="af-ZA" sz="2000" dirty="0"/>
          </a:p>
          <a:p>
            <a:pPr marL="0" indent="0">
              <a:buNone/>
            </a:pPr>
            <a:r>
              <a:rPr lang="af-ZA" sz="2000"/>
              <a:t>⦁ Grace </a:t>
            </a:r>
            <a:r>
              <a:rPr lang="af-ZA" sz="2000" err="1"/>
              <a:t>works</a:t>
            </a:r>
            <a:r>
              <a:rPr lang="af-ZA" sz="2000" dirty="0"/>
              <a:t> </a:t>
            </a:r>
            <a:r>
              <a:rPr lang="af-ZA" sz="2000" err="1"/>
              <a:t>for</a:t>
            </a:r>
            <a:r>
              <a:rPr lang="af-ZA" sz="2000"/>
              <a:t> a </a:t>
            </a:r>
            <a:r>
              <a:rPr lang="af-ZA" sz="2000" err="1"/>
              <a:t>company</a:t>
            </a:r>
            <a:r>
              <a:rPr lang="af-ZA" sz="2000" dirty="0"/>
              <a:t> </a:t>
            </a:r>
            <a:r>
              <a:rPr lang="af-ZA" sz="2000" err="1"/>
              <a:t>that</a:t>
            </a:r>
            <a:r>
              <a:rPr lang="af-ZA" sz="2000" dirty="0"/>
              <a:t> </a:t>
            </a:r>
            <a:r>
              <a:rPr lang="af-ZA" sz="2000" err="1"/>
              <a:t>makes</a:t>
            </a:r>
            <a:r>
              <a:rPr lang="af-ZA" sz="2000" dirty="0"/>
              <a:t> </a:t>
            </a:r>
            <a:r>
              <a:rPr lang="af-ZA" sz="2000" err="1"/>
              <a:t>furniture</a:t>
            </a:r>
            <a:r>
              <a:rPr lang="af-ZA" sz="2000"/>
              <a:t>.</a:t>
            </a:r>
            <a:endParaRPr lang="af-ZA" sz="2000" dirty="0"/>
          </a:p>
          <a:p>
            <a:pPr marL="0" indent="0">
              <a:buNone/>
            </a:pPr>
            <a:r>
              <a:rPr lang="af-ZA" sz="2000"/>
              <a:t>⦁ </a:t>
            </a:r>
            <a:r>
              <a:rPr lang="af-ZA" sz="2000" err="1"/>
              <a:t>We</a:t>
            </a:r>
            <a:r>
              <a:rPr lang="af-ZA" sz="2000" dirty="0"/>
              <a:t> </a:t>
            </a:r>
            <a:r>
              <a:rPr lang="af-ZA" sz="2000" err="1"/>
              <a:t>stayed</a:t>
            </a:r>
            <a:r>
              <a:rPr lang="af-ZA" sz="2000" dirty="0"/>
              <a:t> </a:t>
            </a:r>
            <a:r>
              <a:rPr lang="af-ZA" sz="2000" err="1"/>
              <a:t>at</a:t>
            </a:r>
            <a:r>
              <a:rPr lang="af-ZA" sz="2000" dirty="0"/>
              <a:t> </a:t>
            </a:r>
            <a:r>
              <a:rPr lang="af-ZA" sz="2000" err="1"/>
              <a:t>the</a:t>
            </a:r>
            <a:r>
              <a:rPr lang="af-ZA" sz="2000"/>
              <a:t> hotel (</a:t>
            </a:r>
            <a:r>
              <a:rPr lang="af-ZA" sz="2000" err="1"/>
              <a:t>that</a:t>
            </a:r>
            <a:r>
              <a:rPr lang="af-ZA" sz="2000"/>
              <a:t>) </a:t>
            </a:r>
            <a:r>
              <a:rPr lang="af-ZA" sz="2000" err="1"/>
              <a:t>you</a:t>
            </a:r>
            <a:r>
              <a:rPr lang="af-ZA" sz="2000" dirty="0"/>
              <a:t> </a:t>
            </a:r>
            <a:r>
              <a:rPr lang="af-ZA" sz="2000" err="1"/>
              <a:t>recommended</a:t>
            </a:r>
            <a:r>
              <a:rPr lang="af-ZA" sz="2000"/>
              <a:t>.</a:t>
            </a:r>
            <a:endParaRPr lang="af-ZA" sz="2000" dirty="0"/>
          </a:p>
          <a:p>
            <a:pPr marL="0" indent="0">
              <a:buNone/>
            </a:pPr>
            <a:r>
              <a:rPr lang="af-ZA" sz="2000"/>
              <a:t>In </a:t>
            </a:r>
            <a:r>
              <a:rPr lang="af-ZA" sz="2000" err="1"/>
              <a:t>these</a:t>
            </a:r>
            <a:r>
              <a:rPr lang="af-ZA" sz="2000" dirty="0"/>
              <a:t> </a:t>
            </a:r>
            <a:r>
              <a:rPr lang="af-ZA" sz="2000" err="1"/>
              <a:t>examples</a:t>
            </a:r>
            <a:r>
              <a:rPr lang="af-ZA" sz="2000"/>
              <a:t>, </a:t>
            </a:r>
            <a:r>
              <a:rPr lang="af-ZA" sz="2000" err="1"/>
              <a:t>the</a:t>
            </a:r>
            <a:r>
              <a:rPr lang="af-ZA" sz="2000" dirty="0"/>
              <a:t> </a:t>
            </a:r>
            <a:r>
              <a:rPr lang="af-ZA" sz="2000" err="1"/>
              <a:t>relative</a:t>
            </a:r>
            <a:r>
              <a:rPr lang="af-ZA" sz="2000" dirty="0"/>
              <a:t> </a:t>
            </a:r>
            <a:r>
              <a:rPr lang="af-ZA" sz="2000" err="1"/>
              <a:t>clauses</a:t>
            </a:r>
            <a:r>
              <a:rPr lang="af-ZA" sz="2000" dirty="0"/>
              <a:t> </a:t>
            </a:r>
            <a:r>
              <a:rPr lang="af-ZA" sz="2000" err="1"/>
              <a:t>tellyou</a:t>
            </a:r>
            <a:r>
              <a:rPr lang="af-ZA" sz="2000" dirty="0"/>
              <a:t> </a:t>
            </a:r>
            <a:r>
              <a:rPr lang="af-ZA" sz="2000" err="1"/>
              <a:t>which</a:t>
            </a:r>
            <a:r>
              <a:rPr lang="af-ZA" sz="2000" dirty="0"/>
              <a:t> </a:t>
            </a:r>
            <a:r>
              <a:rPr lang="af-ZA" sz="2000" err="1"/>
              <a:t>person</a:t>
            </a:r>
            <a:r>
              <a:rPr lang="af-ZA" sz="2000" dirty="0"/>
              <a:t> </a:t>
            </a:r>
            <a:r>
              <a:rPr lang="af-ZA" sz="2000" err="1"/>
              <a:t>or</a:t>
            </a:r>
            <a:r>
              <a:rPr lang="af-ZA" sz="2000" dirty="0"/>
              <a:t> </a:t>
            </a:r>
            <a:r>
              <a:rPr lang="af-ZA" sz="2000" err="1"/>
              <a:t>thing</a:t>
            </a:r>
            <a:r>
              <a:rPr lang="af-ZA" sz="2000"/>
              <a:t> (</a:t>
            </a:r>
            <a:r>
              <a:rPr lang="af-ZA" sz="2000" err="1"/>
              <a:t>or</a:t>
            </a:r>
            <a:r>
              <a:rPr lang="af-ZA" sz="2000" dirty="0"/>
              <a:t> </a:t>
            </a:r>
            <a:r>
              <a:rPr lang="af-ZA" sz="2000" err="1"/>
              <a:t>what</a:t>
            </a:r>
            <a:r>
              <a:rPr lang="af-ZA" sz="2000"/>
              <a:t> kind of </a:t>
            </a:r>
            <a:r>
              <a:rPr lang="af-ZA" sz="2000" err="1"/>
              <a:t>person</a:t>
            </a:r>
            <a:r>
              <a:rPr lang="af-ZA" sz="2000" dirty="0"/>
              <a:t> </a:t>
            </a:r>
            <a:r>
              <a:rPr lang="af-ZA" sz="2000" err="1"/>
              <a:t>or</a:t>
            </a:r>
            <a:r>
              <a:rPr lang="af-ZA" sz="2000" dirty="0"/>
              <a:t> </a:t>
            </a:r>
            <a:r>
              <a:rPr lang="af-ZA" sz="2000" err="1"/>
              <a:t>thing</a:t>
            </a:r>
            <a:r>
              <a:rPr lang="af-ZA" sz="2000"/>
              <a:t>) </a:t>
            </a:r>
            <a:r>
              <a:rPr lang="af-ZA" sz="2000" err="1"/>
              <a:t>the</a:t>
            </a:r>
            <a:r>
              <a:rPr lang="af-ZA" sz="2000" dirty="0"/>
              <a:t> </a:t>
            </a:r>
            <a:r>
              <a:rPr lang="af-ZA" sz="2000"/>
              <a:t>speaker </a:t>
            </a:r>
            <a:r>
              <a:rPr lang="af-ZA" sz="2000" err="1"/>
              <a:t>means</a:t>
            </a:r>
            <a:r>
              <a:rPr lang="af-ZA" sz="2000"/>
              <a:t>:</a:t>
            </a:r>
            <a:endParaRPr lang="af-ZA" sz="2000" dirty="0"/>
          </a:p>
          <a:p>
            <a:pPr marL="0" indent="0">
              <a:buNone/>
            </a:pPr>
            <a:r>
              <a:rPr lang="af-ZA" sz="2000"/>
              <a:t>'</a:t>
            </a:r>
            <a:r>
              <a:rPr lang="af-ZA" sz="2000" err="1"/>
              <a:t>The</a:t>
            </a:r>
            <a:r>
              <a:rPr lang="af-ZA" sz="2000" dirty="0"/>
              <a:t> </a:t>
            </a:r>
            <a:r>
              <a:rPr lang="af-ZA" sz="2000" err="1"/>
              <a:t>woman</a:t>
            </a:r>
            <a:r>
              <a:rPr lang="af-ZA" sz="2000" dirty="0"/>
              <a:t> </a:t>
            </a:r>
            <a:r>
              <a:rPr lang="af-ZA" sz="2000" err="1"/>
              <a:t>who</a:t>
            </a:r>
            <a:r>
              <a:rPr lang="af-ZA" sz="2000" dirty="0"/>
              <a:t> </a:t>
            </a:r>
            <a:r>
              <a:rPr lang="af-ZA" sz="2000" err="1"/>
              <a:t>lives</a:t>
            </a:r>
            <a:r>
              <a:rPr lang="af-ZA" sz="2000" dirty="0"/>
              <a:t> </a:t>
            </a:r>
            <a:r>
              <a:rPr lang="af-ZA" sz="2000" err="1"/>
              <a:t>next</a:t>
            </a:r>
            <a:r>
              <a:rPr lang="af-ZA" sz="2000"/>
              <a:t> door' </a:t>
            </a:r>
            <a:r>
              <a:rPr lang="af-ZA" sz="2000" err="1"/>
              <a:t>tells</a:t>
            </a:r>
            <a:r>
              <a:rPr lang="af-ZA" sz="2000" dirty="0"/>
              <a:t> </a:t>
            </a:r>
            <a:r>
              <a:rPr lang="af-ZA" sz="2000" err="1"/>
              <a:t>us</a:t>
            </a:r>
            <a:r>
              <a:rPr lang="af-ZA" sz="2000" dirty="0"/>
              <a:t> </a:t>
            </a:r>
            <a:r>
              <a:rPr lang="af-ZA" sz="2000" err="1"/>
              <a:t>which</a:t>
            </a:r>
            <a:r>
              <a:rPr lang="af-ZA" sz="2000" dirty="0"/>
              <a:t> </a:t>
            </a:r>
            <a:r>
              <a:rPr lang="af-ZA" sz="2000" err="1"/>
              <a:t>woman</a:t>
            </a:r>
            <a:r>
              <a:rPr lang="af-ZA" sz="2000"/>
              <a:t>.</a:t>
            </a:r>
            <a:endParaRPr lang="af-ZA" sz="2000" dirty="0"/>
          </a:p>
          <a:p>
            <a:pPr marL="0" indent="0">
              <a:buNone/>
            </a:pPr>
            <a:r>
              <a:rPr lang="af-ZA" sz="2000"/>
              <a:t>'A </a:t>
            </a:r>
            <a:r>
              <a:rPr lang="af-ZA" sz="2000" err="1"/>
              <a:t>company</a:t>
            </a:r>
            <a:r>
              <a:rPr lang="af-ZA" sz="2000" dirty="0"/>
              <a:t> </a:t>
            </a:r>
            <a:r>
              <a:rPr lang="af-ZA" sz="2000" err="1"/>
              <a:t>that</a:t>
            </a:r>
            <a:r>
              <a:rPr lang="af-ZA" sz="2000" dirty="0"/>
              <a:t> </a:t>
            </a:r>
            <a:r>
              <a:rPr lang="af-ZA" sz="2000" err="1"/>
              <a:t>makes</a:t>
            </a:r>
            <a:r>
              <a:rPr lang="af-ZA" sz="2000" dirty="0"/>
              <a:t> </a:t>
            </a:r>
            <a:r>
              <a:rPr lang="af-ZA" sz="2000" err="1"/>
              <a:t>furniture</a:t>
            </a:r>
            <a:r>
              <a:rPr lang="af-ZA" sz="2000"/>
              <a:t>' </a:t>
            </a:r>
            <a:r>
              <a:rPr lang="af-ZA" sz="2000" err="1"/>
              <a:t>tells</a:t>
            </a:r>
            <a:r>
              <a:rPr lang="af-ZA" sz="2000" dirty="0"/>
              <a:t> </a:t>
            </a:r>
            <a:r>
              <a:rPr lang="af-ZA" sz="2000" err="1"/>
              <a:t>us</a:t>
            </a:r>
            <a:r>
              <a:rPr lang="af-ZA" sz="2000" dirty="0"/>
              <a:t> </a:t>
            </a:r>
            <a:r>
              <a:rPr lang="af-ZA" sz="2000" err="1"/>
              <a:t>what</a:t>
            </a:r>
            <a:r>
              <a:rPr lang="af-ZA" sz="2000"/>
              <a:t> kind of </a:t>
            </a:r>
            <a:r>
              <a:rPr lang="af-ZA" sz="2000" err="1"/>
              <a:t>company</a:t>
            </a:r>
            <a:r>
              <a:rPr lang="af-ZA" sz="2000"/>
              <a:t>.</a:t>
            </a:r>
            <a:endParaRPr lang="af-ZA" sz="2000" dirty="0"/>
          </a:p>
          <a:p>
            <a:pPr marL="0" indent="0">
              <a:buNone/>
            </a:pPr>
            <a:r>
              <a:rPr lang="af-ZA" sz="2000"/>
              <a:t>'</a:t>
            </a:r>
            <a:r>
              <a:rPr lang="af-ZA" sz="2000" err="1"/>
              <a:t>The</a:t>
            </a:r>
            <a:r>
              <a:rPr lang="af-ZA" sz="2000"/>
              <a:t> hotel (</a:t>
            </a:r>
            <a:r>
              <a:rPr lang="af-ZA" sz="2000" err="1"/>
              <a:t>that</a:t>
            </a:r>
            <a:r>
              <a:rPr lang="af-ZA" sz="2000"/>
              <a:t>) </a:t>
            </a:r>
            <a:r>
              <a:rPr lang="af-ZA" sz="2000" err="1"/>
              <a:t>you</a:t>
            </a:r>
            <a:r>
              <a:rPr lang="af-ZA" sz="2000" dirty="0"/>
              <a:t> </a:t>
            </a:r>
            <a:r>
              <a:rPr lang="af-ZA" sz="2000" err="1"/>
              <a:t>recommended</a:t>
            </a:r>
            <a:r>
              <a:rPr lang="af-ZA" sz="2000"/>
              <a:t>' </a:t>
            </a:r>
            <a:r>
              <a:rPr lang="af-ZA" sz="2000" err="1"/>
              <a:t>tells</a:t>
            </a:r>
            <a:r>
              <a:rPr lang="af-ZA" sz="2000" dirty="0"/>
              <a:t> </a:t>
            </a:r>
            <a:r>
              <a:rPr lang="af-ZA" sz="2000" err="1"/>
              <a:t>us</a:t>
            </a:r>
            <a:r>
              <a:rPr lang="af-ZA" sz="2000" dirty="0"/>
              <a:t> </a:t>
            </a:r>
            <a:r>
              <a:rPr lang="af-ZA" sz="2000" err="1"/>
              <a:t>which</a:t>
            </a:r>
            <a:r>
              <a:rPr lang="af-ZA" sz="2000"/>
              <a:t> hotel.</a:t>
            </a:r>
            <a:endParaRPr lang="af-ZA" sz="2000" dirty="0"/>
          </a:p>
          <a:p>
            <a:pPr marL="0" indent="0">
              <a:buNone/>
            </a:pPr>
            <a:r>
              <a:rPr lang="af-ZA" sz="2000" err="1"/>
              <a:t>We</a:t>
            </a:r>
            <a:r>
              <a:rPr lang="af-ZA" sz="2000"/>
              <a:t> do </a:t>
            </a:r>
            <a:r>
              <a:rPr lang="af-ZA" sz="2000" err="1"/>
              <a:t>not</a:t>
            </a:r>
            <a:r>
              <a:rPr lang="af-ZA" sz="2000" dirty="0"/>
              <a:t> </a:t>
            </a:r>
            <a:r>
              <a:rPr lang="af-ZA" sz="2000" err="1"/>
              <a:t>use</a:t>
            </a:r>
            <a:r>
              <a:rPr lang="af-ZA" sz="2000" dirty="0"/>
              <a:t> </a:t>
            </a:r>
            <a:r>
              <a:rPr lang="af-ZA" sz="2000" err="1"/>
              <a:t>commas</a:t>
            </a:r>
            <a:r>
              <a:rPr lang="af-ZA" sz="2000"/>
              <a:t> (,) </a:t>
            </a:r>
            <a:r>
              <a:rPr lang="af-ZA" sz="2000" err="1"/>
              <a:t>with</a:t>
            </a:r>
            <a:r>
              <a:rPr lang="af-ZA" sz="2000" dirty="0"/>
              <a:t> </a:t>
            </a:r>
            <a:r>
              <a:rPr lang="af-ZA" sz="2000" err="1"/>
              <a:t>these</a:t>
            </a:r>
            <a:r>
              <a:rPr lang="af-ZA" sz="2000" dirty="0"/>
              <a:t> </a:t>
            </a:r>
            <a:r>
              <a:rPr lang="af-ZA" sz="2000" err="1"/>
              <a:t>clauses</a:t>
            </a:r>
            <a:r>
              <a:rPr lang="af-ZA" sz="2000"/>
              <a:t>:</a:t>
            </a:r>
            <a:endParaRPr lang="af-ZA" sz="2000" dirty="0"/>
          </a:p>
          <a:p>
            <a:pPr marL="0" indent="0">
              <a:buNone/>
            </a:pPr>
            <a:r>
              <a:rPr lang="af-ZA" sz="2000"/>
              <a:t>⦁ </a:t>
            </a:r>
            <a:r>
              <a:rPr lang="af-ZA" sz="2000" err="1"/>
              <a:t>We</a:t>
            </a:r>
            <a:r>
              <a:rPr lang="af-ZA" sz="2000" dirty="0"/>
              <a:t> </a:t>
            </a:r>
            <a:r>
              <a:rPr lang="af-ZA" sz="2000" err="1"/>
              <a:t>know</a:t>
            </a:r>
            <a:r>
              <a:rPr lang="af-ZA" sz="2000"/>
              <a:t> a lot of </a:t>
            </a:r>
            <a:r>
              <a:rPr lang="af-ZA" sz="2000" err="1"/>
              <a:t>people</a:t>
            </a:r>
            <a:r>
              <a:rPr lang="af-ZA" sz="2000" dirty="0"/>
              <a:t> </a:t>
            </a:r>
            <a:r>
              <a:rPr lang="af-ZA" sz="2000" err="1"/>
              <a:t>who</a:t>
            </a:r>
            <a:r>
              <a:rPr lang="af-ZA" sz="2000" dirty="0"/>
              <a:t> </a:t>
            </a:r>
            <a:r>
              <a:rPr lang="af-ZA" sz="2000" err="1"/>
              <a:t>live</a:t>
            </a:r>
            <a:r>
              <a:rPr lang="af-ZA" sz="2000"/>
              <a:t> in </a:t>
            </a:r>
            <a:r>
              <a:rPr lang="af-ZA" sz="2000" err="1"/>
              <a:t>London</a:t>
            </a:r>
            <a:r>
              <a:rPr lang="af-ZA" sz="2000"/>
              <a:t>.</a:t>
            </a:r>
          </a:p>
        </p:txBody>
      </p:sp>
    </p:spTree>
    <p:extLst>
      <p:ext uri="{BB962C8B-B14F-4D97-AF65-F5344CB8AC3E}">
        <p14:creationId xmlns:p14="http://schemas.microsoft.com/office/powerpoint/2010/main" val="32780272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411FA0E-37D2-EF79-6112-B25DD1FD223E}"/>
              </a:ext>
            </a:extLst>
          </p:cNvPr>
          <p:cNvSpPr>
            <a:spLocks noGrp="1"/>
          </p:cNvSpPr>
          <p:nvPr>
            <p:ph type="title"/>
          </p:nvPr>
        </p:nvSpPr>
        <p:spPr>
          <a:xfrm>
            <a:off x="2231136" y="-1808988"/>
            <a:ext cx="7729728" cy="1188720"/>
          </a:xfrm>
        </p:spPr>
        <p:txBody>
          <a:bodyPr/>
          <a:lstStyle/>
          <a:p>
            <a:endParaRPr lang="ru-RU"/>
          </a:p>
        </p:txBody>
      </p:sp>
      <p:sp>
        <p:nvSpPr>
          <p:cNvPr id="3" name="Объект 2">
            <a:extLst>
              <a:ext uri="{FF2B5EF4-FFF2-40B4-BE49-F238E27FC236}">
                <a16:creationId xmlns:a16="http://schemas.microsoft.com/office/drawing/2014/main" id="{A1EB72CF-CEB0-DBBC-3D81-15092C2F3CFC}"/>
              </a:ext>
            </a:extLst>
          </p:cNvPr>
          <p:cNvSpPr>
            <a:spLocks noGrp="1"/>
          </p:cNvSpPr>
          <p:nvPr>
            <p:ph idx="1"/>
          </p:nvPr>
        </p:nvSpPr>
        <p:spPr>
          <a:xfrm>
            <a:off x="331216" y="555244"/>
            <a:ext cx="11539728" cy="6586863"/>
          </a:xfrm>
        </p:spPr>
        <p:txBody>
          <a:bodyPr vert="horz" lIns="91440" tIns="45720" rIns="91440" bIns="45720" rtlCol="0" anchor="t">
            <a:normAutofit/>
          </a:bodyPr>
          <a:lstStyle/>
          <a:p>
            <a:pPr marL="0" indent="0">
              <a:buNone/>
            </a:pPr>
            <a:r>
              <a:rPr lang="ru-RU" sz="2800" b="1" dirty="0">
                <a:latin typeface="Corbel"/>
                <a:ea typeface="+mn-lt"/>
                <a:cs typeface="+mn-lt"/>
              </a:rPr>
              <a:t>Type2</a:t>
            </a:r>
            <a:endParaRPr lang="ru-RU" sz="2800" b="1">
              <a:latin typeface="Corbel"/>
            </a:endParaRPr>
          </a:p>
          <a:p>
            <a:pPr marL="0" indent="0">
              <a:buNone/>
            </a:pPr>
            <a:r>
              <a:rPr lang="ru-RU" sz="2800" dirty="0">
                <a:latin typeface="Corbel"/>
                <a:ea typeface="+mn-lt"/>
                <a:cs typeface="+mn-lt"/>
              </a:rPr>
              <a:t>⦁    My </a:t>
            </a:r>
            <a:r>
              <a:rPr lang="ru-RU" sz="2800" err="1">
                <a:latin typeface="Corbel"/>
                <a:ea typeface="+mn-lt"/>
                <a:cs typeface="+mn-lt"/>
              </a:rPr>
              <a:t>brother</a:t>
            </a:r>
            <a:r>
              <a:rPr lang="ru-RU" sz="2800" dirty="0">
                <a:latin typeface="Corbel"/>
                <a:ea typeface="+mn-lt"/>
                <a:cs typeface="+mn-lt"/>
              </a:rPr>
              <a:t> </a:t>
            </a:r>
            <a:r>
              <a:rPr lang="ru-RU" sz="2800" err="1">
                <a:latin typeface="Corbel"/>
                <a:ea typeface="+mn-lt"/>
                <a:cs typeface="+mn-lt"/>
              </a:rPr>
              <a:t>Ben</a:t>
            </a:r>
            <a:r>
              <a:rPr lang="ru-RU" sz="2800" dirty="0">
                <a:latin typeface="Corbel"/>
                <a:ea typeface="+mn-lt"/>
                <a:cs typeface="+mn-lt"/>
              </a:rPr>
              <a:t>, </a:t>
            </a:r>
            <a:r>
              <a:rPr lang="ru-RU" sz="2800" err="1">
                <a:latin typeface="Corbel"/>
                <a:ea typeface="+mn-lt"/>
                <a:cs typeface="+mn-lt"/>
              </a:rPr>
              <a:t>who</a:t>
            </a:r>
            <a:r>
              <a:rPr lang="ru-RU" sz="2800" dirty="0">
                <a:latin typeface="Corbel"/>
                <a:ea typeface="+mn-lt"/>
                <a:cs typeface="+mn-lt"/>
              </a:rPr>
              <a:t> </a:t>
            </a:r>
            <a:r>
              <a:rPr lang="ru-RU" sz="2800" err="1">
                <a:latin typeface="Corbel"/>
                <a:ea typeface="+mn-lt"/>
                <a:cs typeface="+mn-lt"/>
              </a:rPr>
              <a:t>lives</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Hong Kong.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an</a:t>
            </a:r>
            <a:r>
              <a:rPr lang="ru-RU" sz="2800" dirty="0">
                <a:latin typeface="Corbel"/>
                <a:ea typeface="+mn-lt"/>
                <a:cs typeface="+mn-lt"/>
              </a:rPr>
              <a:t> </a:t>
            </a:r>
            <a:r>
              <a:rPr lang="ru-RU" sz="2800" err="1">
                <a:latin typeface="Corbel"/>
                <a:ea typeface="+mn-lt"/>
                <a:cs typeface="+mn-lt"/>
              </a:rPr>
              <a:t>architect</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a:t>
            </a:r>
            <a:r>
              <a:rPr lang="ru-RU" sz="2800" err="1">
                <a:latin typeface="Corbel"/>
                <a:ea typeface="+mn-lt"/>
                <a:cs typeface="+mn-lt"/>
              </a:rPr>
              <a:t>Anna</a:t>
            </a:r>
            <a:r>
              <a:rPr lang="ru-RU" sz="2800" dirty="0">
                <a:latin typeface="Corbel"/>
                <a:ea typeface="+mn-lt"/>
                <a:cs typeface="+mn-lt"/>
              </a:rPr>
              <a:t> </a:t>
            </a:r>
            <a:r>
              <a:rPr lang="ru-RU" sz="2800" err="1">
                <a:latin typeface="Corbel"/>
                <a:ea typeface="+mn-lt"/>
                <a:cs typeface="+mn-lt"/>
              </a:rPr>
              <a:t>told</a:t>
            </a:r>
            <a:r>
              <a:rPr lang="ru-RU" sz="2800" dirty="0">
                <a:latin typeface="Corbel"/>
                <a:ea typeface="+mn-lt"/>
                <a:cs typeface="+mn-lt"/>
              </a:rPr>
              <a:t> </a:t>
            </a:r>
            <a:r>
              <a:rPr lang="ru-RU" sz="2800" err="1">
                <a:latin typeface="Corbel"/>
                <a:ea typeface="+mn-lt"/>
                <a:cs typeface="+mn-lt"/>
              </a:rPr>
              <a:t>me</a:t>
            </a:r>
            <a:r>
              <a:rPr lang="ru-RU" sz="2800" dirty="0">
                <a:latin typeface="Corbel"/>
                <a:ea typeface="+mn-lt"/>
                <a:cs typeface="+mn-lt"/>
              </a:rPr>
              <a:t> </a:t>
            </a:r>
            <a:r>
              <a:rPr lang="ru-RU" sz="2800" err="1">
                <a:latin typeface="Corbel"/>
                <a:ea typeface="+mn-lt"/>
                <a:cs typeface="+mn-lt"/>
              </a:rPr>
              <a:t>about</a:t>
            </a:r>
            <a:r>
              <a:rPr lang="ru-RU" sz="2800" dirty="0">
                <a:latin typeface="Corbel"/>
                <a:ea typeface="+mn-lt"/>
                <a:cs typeface="+mn-lt"/>
              </a:rPr>
              <a:t> </a:t>
            </a:r>
            <a:r>
              <a:rPr lang="ru-RU" sz="2800" err="1">
                <a:latin typeface="Corbel"/>
                <a:ea typeface="+mn-lt"/>
                <a:cs typeface="+mn-lt"/>
              </a:rPr>
              <a:t>her</a:t>
            </a:r>
            <a:r>
              <a:rPr lang="ru-RU" sz="2800" dirty="0">
                <a:latin typeface="Corbel"/>
                <a:ea typeface="+mn-lt"/>
                <a:cs typeface="+mn-lt"/>
              </a:rPr>
              <a:t> </a:t>
            </a:r>
            <a:r>
              <a:rPr lang="ru-RU" sz="2800" err="1">
                <a:latin typeface="Corbel"/>
                <a:ea typeface="+mn-lt"/>
                <a:cs typeface="+mn-lt"/>
              </a:rPr>
              <a:t>new</a:t>
            </a:r>
            <a:r>
              <a:rPr lang="ru-RU" sz="2800" dirty="0">
                <a:latin typeface="Corbel"/>
                <a:ea typeface="+mn-lt"/>
                <a:cs typeface="+mn-lt"/>
              </a:rPr>
              <a:t> </a:t>
            </a:r>
            <a:r>
              <a:rPr lang="ru-RU" sz="2800" err="1">
                <a:latin typeface="Corbel"/>
                <a:ea typeface="+mn-lt"/>
                <a:cs typeface="+mn-lt"/>
              </a:rPr>
              <a:t>job</a:t>
            </a:r>
            <a:r>
              <a:rPr lang="ru-RU" sz="2800" dirty="0">
                <a:latin typeface="Corbel"/>
                <a:ea typeface="+mn-lt"/>
                <a:cs typeface="+mn-lt"/>
              </a:rPr>
              <a:t>, </a:t>
            </a:r>
            <a:r>
              <a:rPr lang="ru-RU" sz="2800" err="1">
                <a:latin typeface="Corbel"/>
                <a:ea typeface="+mn-lt"/>
                <a:cs typeface="+mn-lt"/>
              </a:rPr>
              <a:t>which</a:t>
            </a:r>
            <a:r>
              <a:rPr lang="ru-RU" sz="2800" dirty="0">
                <a:latin typeface="Corbel"/>
                <a:ea typeface="+mn-lt"/>
                <a:cs typeface="+mn-lt"/>
              </a:rPr>
              <a:t> </a:t>
            </a:r>
            <a:r>
              <a:rPr lang="ru-RU" sz="2800" err="1">
                <a:latin typeface="Corbel"/>
                <a:ea typeface="+mn-lt"/>
                <a:cs typeface="+mn-lt"/>
              </a:rPr>
              <a:t>she's</a:t>
            </a:r>
            <a:r>
              <a:rPr lang="ru-RU" sz="2800" dirty="0">
                <a:latin typeface="Corbel"/>
                <a:ea typeface="+mn-lt"/>
                <a:cs typeface="+mn-lt"/>
              </a:rPr>
              <a:t> </a:t>
            </a:r>
            <a:r>
              <a:rPr lang="ru-RU" sz="2800" err="1">
                <a:latin typeface="Corbel"/>
                <a:ea typeface="+mn-lt"/>
                <a:cs typeface="+mn-lt"/>
              </a:rPr>
              <a:t>enjoying</a:t>
            </a:r>
            <a:r>
              <a:rPr lang="ru-RU" sz="2800" dirty="0">
                <a:latin typeface="Corbel"/>
                <a:ea typeface="+mn-lt"/>
                <a:cs typeface="+mn-lt"/>
              </a:rPr>
              <a:t> a </a:t>
            </a:r>
            <a:r>
              <a:rPr lang="ru-RU" sz="2800" err="1">
                <a:latin typeface="Corbel"/>
                <a:ea typeface="+mn-lt"/>
                <a:cs typeface="+mn-lt"/>
              </a:rPr>
              <a:t>lot</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We </a:t>
            </a:r>
            <a:r>
              <a:rPr lang="ru-RU" sz="2800" err="1">
                <a:latin typeface="Corbel"/>
                <a:ea typeface="+mn-lt"/>
                <a:cs typeface="+mn-lt"/>
              </a:rPr>
              <a:t>stayed</a:t>
            </a:r>
            <a:r>
              <a:rPr lang="ru-RU" sz="2800" dirty="0">
                <a:latin typeface="Corbel"/>
                <a:ea typeface="+mn-lt"/>
                <a:cs typeface="+mn-lt"/>
              </a:rPr>
              <a:t> </a:t>
            </a:r>
            <a:r>
              <a:rPr lang="ru-RU" sz="2800" err="1">
                <a:latin typeface="Corbel"/>
                <a:ea typeface="+mn-lt"/>
                <a:cs typeface="+mn-lt"/>
              </a:rPr>
              <a:t>at</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Park Hotel, </a:t>
            </a:r>
            <a:r>
              <a:rPr lang="ru-RU" sz="2800" err="1">
                <a:latin typeface="Corbel"/>
                <a:ea typeface="+mn-lt"/>
                <a:cs typeface="+mn-lt"/>
              </a:rPr>
              <a:t>which</a:t>
            </a:r>
            <a:r>
              <a:rPr lang="ru-RU" sz="2800" dirty="0">
                <a:latin typeface="Corbel"/>
                <a:ea typeface="+mn-lt"/>
                <a:cs typeface="+mn-lt"/>
              </a:rPr>
              <a:t> a </a:t>
            </a:r>
            <a:r>
              <a:rPr lang="ru-RU" sz="2800" err="1">
                <a:latin typeface="Corbel"/>
                <a:ea typeface="+mn-lt"/>
                <a:cs typeface="+mn-lt"/>
              </a:rPr>
              <a:t>friend</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a:t>
            </a:r>
            <a:r>
              <a:rPr lang="ru-RU" sz="2800" err="1">
                <a:latin typeface="Corbel"/>
                <a:ea typeface="+mn-lt"/>
                <a:cs typeface="+mn-lt"/>
              </a:rPr>
              <a:t>ours</a:t>
            </a:r>
            <a:r>
              <a:rPr lang="ru-RU" sz="2800" dirty="0">
                <a:latin typeface="Corbel"/>
                <a:ea typeface="+mn-lt"/>
                <a:cs typeface="+mn-lt"/>
              </a:rPr>
              <a:t> </a:t>
            </a:r>
            <a:r>
              <a:rPr lang="ru-RU" sz="2800" err="1">
                <a:latin typeface="Corbel"/>
                <a:ea typeface="+mn-lt"/>
                <a:cs typeface="+mn-lt"/>
              </a:rPr>
              <a:t>recommended</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In </a:t>
            </a:r>
            <a:r>
              <a:rPr lang="ru-RU" sz="2800" err="1">
                <a:latin typeface="Corbel"/>
                <a:ea typeface="+mn-lt"/>
                <a:cs typeface="+mn-lt"/>
              </a:rPr>
              <a:t>these</a:t>
            </a:r>
            <a:r>
              <a:rPr lang="ru-RU" sz="2800" dirty="0">
                <a:latin typeface="Corbel"/>
                <a:ea typeface="+mn-lt"/>
                <a:cs typeface="+mn-lt"/>
              </a:rPr>
              <a:t> </a:t>
            </a:r>
            <a:r>
              <a:rPr lang="ru-RU" sz="2800" err="1">
                <a:latin typeface="Corbel"/>
                <a:ea typeface="+mn-lt"/>
                <a:cs typeface="+mn-lt"/>
              </a:rPr>
              <a:t>examples</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relative</a:t>
            </a:r>
            <a:r>
              <a:rPr lang="ru-RU" sz="2800" dirty="0">
                <a:latin typeface="Corbel"/>
                <a:ea typeface="+mn-lt"/>
                <a:cs typeface="+mn-lt"/>
              </a:rPr>
              <a:t> </a:t>
            </a:r>
            <a:r>
              <a:rPr lang="ru-RU" sz="2800" err="1">
                <a:latin typeface="Corbel"/>
                <a:ea typeface="+mn-lt"/>
                <a:cs typeface="+mn-lt"/>
              </a:rPr>
              <a:t>clauses</a:t>
            </a:r>
            <a:r>
              <a:rPr lang="ru-RU" sz="2800" dirty="0">
                <a:latin typeface="Corbel"/>
                <a:ea typeface="+mn-lt"/>
                <a:cs typeface="+mn-lt"/>
              </a:rPr>
              <a:t> </a:t>
            </a:r>
            <a:r>
              <a:rPr lang="ru-RU" sz="2800" err="1">
                <a:latin typeface="Corbel"/>
                <a:ea typeface="+mn-lt"/>
                <a:cs typeface="+mn-lt"/>
              </a:rPr>
              <a:t>do</a:t>
            </a:r>
            <a:r>
              <a:rPr lang="ru-RU" sz="2800" dirty="0">
                <a:latin typeface="Corbel"/>
                <a:ea typeface="+mn-lt"/>
                <a:cs typeface="+mn-lt"/>
              </a:rPr>
              <a:t> </a:t>
            </a:r>
            <a:r>
              <a:rPr lang="ru-RU" sz="2800" err="1">
                <a:latin typeface="Corbel"/>
                <a:ea typeface="+mn-lt"/>
                <a:cs typeface="+mn-lt"/>
              </a:rPr>
              <a:t>not</a:t>
            </a:r>
            <a:r>
              <a:rPr lang="ru-RU" sz="2800" dirty="0">
                <a:latin typeface="Corbel"/>
                <a:ea typeface="+mn-lt"/>
                <a:cs typeface="+mn-lt"/>
              </a:rPr>
              <a:t> </a:t>
            </a:r>
            <a:r>
              <a:rPr lang="ru-RU" sz="2800" err="1">
                <a:latin typeface="Corbel"/>
                <a:ea typeface="+mn-lt"/>
                <a:cs typeface="+mn-lt"/>
              </a:rPr>
              <a:t>tellyouwhich</a:t>
            </a:r>
            <a:r>
              <a:rPr lang="ru-RU" sz="2800" dirty="0">
                <a:latin typeface="Corbel"/>
                <a:ea typeface="+mn-lt"/>
                <a:cs typeface="+mn-lt"/>
              </a:rPr>
              <a:t> </a:t>
            </a:r>
            <a:r>
              <a:rPr lang="ru-RU" sz="2800" err="1">
                <a:latin typeface="Corbel"/>
                <a:ea typeface="+mn-lt"/>
                <a:cs typeface="+mn-lt"/>
              </a:rPr>
              <a:t>person</a:t>
            </a:r>
            <a:r>
              <a:rPr lang="ru-RU" sz="2800" dirty="0">
                <a:latin typeface="Corbel"/>
                <a:ea typeface="+mn-lt"/>
                <a:cs typeface="+mn-lt"/>
              </a:rPr>
              <a:t> </a:t>
            </a:r>
            <a:r>
              <a:rPr lang="ru-RU" sz="2800" err="1">
                <a:latin typeface="Corbel"/>
                <a:ea typeface="+mn-lt"/>
                <a:cs typeface="+mn-lt"/>
              </a:rPr>
              <a:t>or</a:t>
            </a:r>
            <a:r>
              <a:rPr lang="ru-RU" sz="2800" dirty="0">
                <a:latin typeface="Corbel"/>
                <a:ea typeface="+mn-lt"/>
                <a:cs typeface="+mn-lt"/>
              </a:rPr>
              <a:t> </a:t>
            </a:r>
            <a:r>
              <a:rPr lang="ru-RU" sz="2800" err="1">
                <a:latin typeface="Corbel"/>
                <a:ea typeface="+mn-lt"/>
                <a:cs typeface="+mn-lt"/>
              </a:rPr>
              <a:t>thing</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speaker</a:t>
            </a:r>
            <a:r>
              <a:rPr lang="ru-RU" sz="2800" dirty="0">
                <a:latin typeface="Corbel"/>
                <a:ea typeface="+mn-lt"/>
                <a:cs typeface="+mn-lt"/>
              </a:rPr>
              <a:t> </a:t>
            </a:r>
            <a:r>
              <a:rPr lang="ru-RU" sz="2800" err="1">
                <a:latin typeface="Corbel"/>
                <a:ea typeface="+mn-lt"/>
                <a:cs typeface="+mn-lt"/>
              </a:rPr>
              <a:t>means</a:t>
            </a:r>
            <a:r>
              <a:rPr lang="ru-RU" sz="2800" dirty="0">
                <a:latin typeface="Corbel"/>
                <a:ea typeface="+mn-lt"/>
                <a:cs typeface="+mn-lt"/>
              </a:rPr>
              <a:t>. We </a:t>
            </a:r>
            <a:r>
              <a:rPr lang="ru-RU" sz="2800" err="1">
                <a:latin typeface="Corbel"/>
                <a:ea typeface="+mn-lt"/>
                <a:cs typeface="+mn-lt"/>
              </a:rPr>
              <a:t>already</a:t>
            </a:r>
            <a:r>
              <a:rPr lang="ru-RU" sz="2800" dirty="0">
                <a:latin typeface="Corbel"/>
                <a:ea typeface="+mn-lt"/>
                <a:cs typeface="+mn-lt"/>
              </a:rPr>
              <a:t> </a:t>
            </a:r>
            <a:r>
              <a:rPr lang="ru-RU" sz="2800" err="1">
                <a:latin typeface="Corbel"/>
                <a:ea typeface="+mn-lt"/>
                <a:cs typeface="+mn-lt"/>
              </a:rPr>
              <a:t>know</a:t>
            </a:r>
            <a:r>
              <a:rPr lang="ru-RU" sz="2800" dirty="0">
                <a:latin typeface="Corbel"/>
                <a:ea typeface="+mn-lt"/>
                <a:cs typeface="+mn-lt"/>
              </a:rPr>
              <a:t> </a:t>
            </a:r>
            <a:r>
              <a:rPr lang="ru-RU" sz="2800" err="1">
                <a:latin typeface="Corbel"/>
                <a:ea typeface="+mn-lt"/>
                <a:cs typeface="+mn-lt"/>
              </a:rPr>
              <a:t>which</a:t>
            </a:r>
            <a:r>
              <a:rPr lang="ru-RU" sz="2800" dirty="0">
                <a:latin typeface="Corbel"/>
                <a:ea typeface="+mn-lt"/>
                <a:cs typeface="+mn-lt"/>
              </a:rPr>
              <a:t> </a:t>
            </a:r>
            <a:r>
              <a:rPr lang="ru-RU" sz="2800" err="1">
                <a:latin typeface="Corbel"/>
                <a:ea typeface="+mn-lt"/>
                <a:cs typeface="+mn-lt"/>
              </a:rPr>
              <a:t>thing</a:t>
            </a:r>
            <a:r>
              <a:rPr lang="ru-RU" sz="2800" dirty="0">
                <a:latin typeface="Corbel"/>
                <a:ea typeface="+mn-lt"/>
                <a:cs typeface="+mn-lt"/>
              </a:rPr>
              <a:t> </a:t>
            </a:r>
            <a:r>
              <a:rPr lang="ru-RU" sz="2800" err="1">
                <a:latin typeface="Corbel"/>
                <a:ea typeface="+mn-lt"/>
                <a:cs typeface="+mn-lt"/>
              </a:rPr>
              <a:t>or</a:t>
            </a:r>
            <a:r>
              <a:rPr lang="ru-RU" sz="2800" dirty="0">
                <a:latin typeface="Corbel"/>
                <a:ea typeface="+mn-lt"/>
                <a:cs typeface="+mn-lt"/>
              </a:rPr>
              <a:t> </a:t>
            </a:r>
            <a:r>
              <a:rPr lang="ru-RU" sz="2800" err="1">
                <a:latin typeface="Corbel"/>
                <a:ea typeface="+mn-lt"/>
                <a:cs typeface="+mn-lt"/>
              </a:rPr>
              <a:t>person</a:t>
            </a:r>
            <a:r>
              <a:rPr lang="ru-RU" sz="2800" dirty="0">
                <a:latin typeface="Corbel"/>
                <a:ea typeface="+mn-lt"/>
                <a:cs typeface="+mn-lt"/>
              </a:rPr>
              <a:t>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meant</a:t>
            </a:r>
            <a:r>
              <a:rPr lang="ru-RU" sz="2800" dirty="0">
                <a:latin typeface="Corbel"/>
                <a:ea typeface="+mn-lt"/>
                <a:cs typeface="+mn-lt"/>
              </a:rPr>
              <a:t>: 'My </a:t>
            </a:r>
            <a:r>
              <a:rPr lang="ru-RU" sz="2800" err="1">
                <a:latin typeface="Corbel"/>
                <a:ea typeface="+mn-lt"/>
                <a:cs typeface="+mn-lt"/>
              </a:rPr>
              <a:t>brother</a:t>
            </a:r>
            <a:r>
              <a:rPr lang="ru-RU" sz="2800" dirty="0">
                <a:latin typeface="Corbel"/>
                <a:ea typeface="+mn-lt"/>
                <a:cs typeface="+mn-lt"/>
              </a:rPr>
              <a:t> </a:t>
            </a:r>
            <a:r>
              <a:rPr lang="ru-RU" sz="2800" err="1">
                <a:latin typeface="Corbel"/>
                <a:ea typeface="+mn-lt"/>
                <a:cs typeface="+mn-lt"/>
              </a:rPr>
              <a:t>Ben</a:t>
            </a:r>
            <a:r>
              <a:rPr lang="ru-RU" sz="2800" dirty="0">
                <a:latin typeface="Corbel"/>
                <a:ea typeface="+mn-lt"/>
                <a:cs typeface="+mn-lt"/>
              </a:rPr>
              <a:t>', '</a:t>
            </a:r>
            <a:r>
              <a:rPr lang="ru-RU" sz="2800" err="1">
                <a:latin typeface="Corbel"/>
                <a:ea typeface="+mn-lt"/>
                <a:cs typeface="+mn-lt"/>
              </a:rPr>
              <a:t>Anna's</a:t>
            </a:r>
            <a:r>
              <a:rPr lang="ru-RU" sz="2800" dirty="0">
                <a:latin typeface="Corbel"/>
                <a:ea typeface="+mn-lt"/>
                <a:cs typeface="+mn-lt"/>
              </a:rPr>
              <a:t> </a:t>
            </a:r>
            <a:r>
              <a:rPr lang="ru-RU" sz="2800" err="1">
                <a:latin typeface="Corbel"/>
                <a:ea typeface="+mn-lt"/>
                <a:cs typeface="+mn-lt"/>
              </a:rPr>
              <a:t>new</a:t>
            </a:r>
            <a:r>
              <a:rPr lang="ru-RU" sz="2800" dirty="0">
                <a:latin typeface="Corbel"/>
                <a:ea typeface="+mn-lt"/>
                <a:cs typeface="+mn-lt"/>
              </a:rPr>
              <a:t> </a:t>
            </a:r>
            <a:r>
              <a:rPr lang="ru-RU" sz="2800" err="1">
                <a:latin typeface="Corbel"/>
                <a:ea typeface="+mn-lt"/>
                <a:cs typeface="+mn-lt"/>
              </a:rPr>
              <a:t>job</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Park Hotel'.</a:t>
            </a:r>
            <a:endParaRPr lang="ru-RU" sz="2800">
              <a:latin typeface="Corbel"/>
            </a:endParaRPr>
          </a:p>
          <a:p>
            <a:pPr marL="0" indent="0">
              <a:buNone/>
            </a:pPr>
            <a:r>
              <a:rPr lang="ru-RU" sz="2800" dirty="0">
                <a:latin typeface="Corbel"/>
                <a:ea typeface="+mn-lt"/>
                <a:cs typeface="+mn-lt"/>
              </a:rPr>
              <a:t>The </a:t>
            </a:r>
            <a:r>
              <a:rPr lang="ru-RU" sz="2800" err="1">
                <a:latin typeface="Corbel"/>
                <a:ea typeface="+mn-lt"/>
                <a:cs typeface="+mn-lt"/>
              </a:rPr>
              <a:t>relative</a:t>
            </a:r>
            <a:r>
              <a:rPr lang="ru-RU" sz="2800" dirty="0">
                <a:latin typeface="Corbel"/>
                <a:ea typeface="+mn-lt"/>
                <a:cs typeface="+mn-lt"/>
              </a:rPr>
              <a:t> </a:t>
            </a:r>
            <a:r>
              <a:rPr lang="ru-RU" sz="2800" err="1">
                <a:latin typeface="Corbel"/>
                <a:ea typeface="+mn-lt"/>
                <a:cs typeface="+mn-lt"/>
              </a:rPr>
              <a:t>clauses</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a:t>
            </a:r>
            <a:r>
              <a:rPr lang="ru-RU" sz="2800" err="1">
                <a:latin typeface="Corbel"/>
                <a:ea typeface="+mn-lt"/>
                <a:cs typeface="+mn-lt"/>
              </a:rPr>
              <a:t>these</a:t>
            </a:r>
            <a:r>
              <a:rPr lang="ru-RU" sz="2800" dirty="0">
                <a:latin typeface="Corbel"/>
                <a:ea typeface="+mn-lt"/>
                <a:cs typeface="+mn-lt"/>
              </a:rPr>
              <a:t> </a:t>
            </a:r>
            <a:r>
              <a:rPr lang="ru-RU" sz="2800" err="1">
                <a:latin typeface="Corbel"/>
                <a:ea typeface="+mn-lt"/>
                <a:cs typeface="+mn-lt"/>
              </a:rPr>
              <a:t>sentences</a:t>
            </a:r>
            <a:r>
              <a:rPr lang="ru-RU" sz="2800" dirty="0">
                <a:latin typeface="Corbel"/>
                <a:ea typeface="+mn-lt"/>
                <a:cs typeface="+mn-lt"/>
              </a:rPr>
              <a:t> </a:t>
            </a:r>
            <a:r>
              <a:rPr lang="ru-RU" sz="2800" err="1">
                <a:latin typeface="Corbel"/>
                <a:ea typeface="+mn-lt"/>
                <a:cs typeface="+mn-lt"/>
              </a:rPr>
              <a:t>give</a:t>
            </a:r>
            <a:r>
              <a:rPr lang="ru-RU" sz="2800" dirty="0">
                <a:latin typeface="Corbel"/>
                <a:ea typeface="+mn-lt"/>
                <a:cs typeface="+mn-lt"/>
              </a:rPr>
              <a:t> </a:t>
            </a:r>
            <a:r>
              <a:rPr lang="ru-RU" sz="2800" err="1">
                <a:latin typeface="Corbel"/>
                <a:ea typeface="+mn-lt"/>
                <a:cs typeface="+mn-lt"/>
              </a:rPr>
              <a:t>us</a:t>
            </a:r>
            <a:r>
              <a:rPr lang="ru-RU" sz="2800" dirty="0">
                <a:latin typeface="Corbel"/>
                <a:ea typeface="+mn-lt"/>
                <a:cs typeface="+mn-lt"/>
              </a:rPr>
              <a:t> </a:t>
            </a:r>
            <a:r>
              <a:rPr lang="ru-RU" sz="2800" err="1">
                <a:latin typeface="Corbel"/>
                <a:ea typeface="+mn-lt"/>
                <a:cs typeface="+mn-lt"/>
              </a:rPr>
              <a:t>extra</a:t>
            </a:r>
            <a:r>
              <a:rPr lang="ru-RU" sz="2800" dirty="0">
                <a:latin typeface="Corbel"/>
                <a:ea typeface="+mn-lt"/>
                <a:cs typeface="+mn-lt"/>
              </a:rPr>
              <a:t> </a:t>
            </a:r>
            <a:r>
              <a:rPr lang="ru-RU" sz="2800" err="1">
                <a:latin typeface="Corbel"/>
                <a:ea typeface="+mn-lt"/>
                <a:cs typeface="+mn-lt"/>
              </a:rPr>
              <a:t>information</a:t>
            </a:r>
            <a:r>
              <a:rPr lang="ru-RU" sz="2800" dirty="0">
                <a:latin typeface="Corbel"/>
                <a:ea typeface="+mn-lt"/>
                <a:cs typeface="+mn-lt"/>
              </a:rPr>
              <a:t> </a:t>
            </a:r>
            <a:r>
              <a:rPr lang="ru-RU" sz="2800" err="1">
                <a:latin typeface="Corbel"/>
                <a:ea typeface="+mn-lt"/>
                <a:cs typeface="+mn-lt"/>
              </a:rPr>
              <a:t>about</a:t>
            </a:r>
            <a:r>
              <a:rPr lang="ru-RU" sz="2800" dirty="0">
                <a:latin typeface="Corbel"/>
                <a:ea typeface="+mn-lt"/>
                <a:cs typeface="+mn-lt"/>
              </a:rPr>
              <a:t> </a:t>
            </a:r>
            <a:r>
              <a:rPr lang="ru-RU" sz="2800" err="1">
                <a:latin typeface="Corbel"/>
                <a:ea typeface="+mn-lt"/>
                <a:cs typeface="+mn-lt"/>
              </a:rPr>
              <a:t>the</a:t>
            </a:r>
            <a:r>
              <a:rPr lang="ru-RU" sz="2800" dirty="0">
                <a:latin typeface="Corbel"/>
                <a:ea typeface="+mn-lt"/>
                <a:cs typeface="+mn-lt"/>
              </a:rPr>
              <a:t> </a:t>
            </a:r>
            <a:r>
              <a:rPr lang="ru-RU" sz="2800" err="1">
                <a:latin typeface="Corbel"/>
                <a:ea typeface="+mn-lt"/>
                <a:cs typeface="+mn-lt"/>
              </a:rPr>
              <a:t>person</a:t>
            </a:r>
            <a:r>
              <a:rPr lang="ru-RU" sz="2800" dirty="0">
                <a:latin typeface="Corbel"/>
                <a:ea typeface="+mn-lt"/>
                <a:cs typeface="+mn-lt"/>
              </a:rPr>
              <a:t> </a:t>
            </a:r>
            <a:r>
              <a:rPr lang="ru-RU" sz="2800" err="1">
                <a:latin typeface="Corbel"/>
                <a:ea typeface="+mn-lt"/>
                <a:cs typeface="+mn-lt"/>
              </a:rPr>
              <a:t>or</a:t>
            </a:r>
            <a:r>
              <a:rPr lang="ru-RU" sz="2800" dirty="0">
                <a:latin typeface="Corbel"/>
                <a:ea typeface="+mn-lt"/>
                <a:cs typeface="+mn-lt"/>
              </a:rPr>
              <a:t> </a:t>
            </a:r>
            <a:r>
              <a:rPr lang="ru-RU" sz="2800" err="1">
                <a:latin typeface="Corbel"/>
                <a:ea typeface="+mn-lt"/>
                <a:cs typeface="+mn-lt"/>
              </a:rPr>
              <a:t>thing</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We </a:t>
            </a:r>
            <a:r>
              <a:rPr lang="ru-RU" sz="2800" err="1">
                <a:latin typeface="Corbel"/>
                <a:ea typeface="+mn-lt"/>
                <a:cs typeface="+mn-lt"/>
              </a:rPr>
              <a:t>use</a:t>
            </a:r>
            <a:r>
              <a:rPr lang="ru-RU" sz="2800" dirty="0">
                <a:latin typeface="Corbel"/>
                <a:ea typeface="+mn-lt"/>
                <a:cs typeface="+mn-lt"/>
              </a:rPr>
              <a:t> </a:t>
            </a:r>
            <a:r>
              <a:rPr lang="ru-RU" sz="2800" err="1">
                <a:latin typeface="Corbel"/>
                <a:ea typeface="+mn-lt"/>
                <a:cs typeface="+mn-lt"/>
              </a:rPr>
              <a:t>commas</a:t>
            </a:r>
            <a:r>
              <a:rPr lang="ru-RU" sz="2800" dirty="0">
                <a:latin typeface="Corbel"/>
                <a:ea typeface="+mn-lt"/>
                <a:cs typeface="+mn-lt"/>
              </a:rPr>
              <a:t> (,) </a:t>
            </a:r>
            <a:r>
              <a:rPr lang="ru-RU" sz="2800" err="1">
                <a:latin typeface="Corbel"/>
                <a:ea typeface="+mn-lt"/>
                <a:cs typeface="+mn-lt"/>
              </a:rPr>
              <a:t>with</a:t>
            </a:r>
            <a:r>
              <a:rPr lang="ru-RU" sz="2800" dirty="0">
                <a:latin typeface="Corbel"/>
                <a:ea typeface="+mn-lt"/>
                <a:cs typeface="+mn-lt"/>
              </a:rPr>
              <a:t> </a:t>
            </a:r>
            <a:r>
              <a:rPr lang="ru-RU" sz="2800" err="1">
                <a:latin typeface="Corbel"/>
                <a:ea typeface="+mn-lt"/>
                <a:cs typeface="+mn-lt"/>
              </a:rPr>
              <a:t>these</a:t>
            </a:r>
            <a:r>
              <a:rPr lang="ru-RU" sz="2800" dirty="0">
                <a:latin typeface="Corbel"/>
                <a:ea typeface="+mn-lt"/>
                <a:cs typeface="+mn-lt"/>
              </a:rPr>
              <a:t> </a:t>
            </a:r>
            <a:r>
              <a:rPr lang="ru-RU" sz="2800" err="1">
                <a:latin typeface="Corbel"/>
                <a:ea typeface="+mn-lt"/>
                <a:cs typeface="+mn-lt"/>
              </a:rPr>
              <a:t>clauses</a:t>
            </a:r>
            <a:r>
              <a:rPr lang="ru-RU" sz="2800" dirty="0">
                <a:latin typeface="Corbel"/>
                <a:ea typeface="+mn-lt"/>
                <a:cs typeface="+mn-lt"/>
              </a:rPr>
              <a:t>:</a:t>
            </a:r>
            <a:endParaRPr lang="ru-RU" sz="2800">
              <a:latin typeface="Corbel"/>
            </a:endParaRPr>
          </a:p>
          <a:p>
            <a:pPr marL="0" indent="0">
              <a:buNone/>
            </a:pPr>
            <a:r>
              <a:rPr lang="ru-RU" sz="2800" dirty="0">
                <a:latin typeface="Corbel"/>
                <a:ea typeface="+mn-lt"/>
                <a:cs typeface="+mn-lt"/>
              </a:rPr>
              <a:t>⦁    My </a:t>
            </a:r>
            <a:r>
              <a:rPr lang="ru-RU" sz="2800" err="1">
                <a:latin typeface="Corbel"/>
                <a:ea typeface="+mn-lt"/>
                <a:cs typeface="+mn-lt"/>
              </a:rPr>
              <a:t>brother</a:t>
            </a:r>
            <a:r>
              <a:rPr lang="ru-RU" sz="2800" dirty="0">
                <a:latin typeface="Corbel"/>
                <a:ea typeface="+mn-lt"/>
                <a:cs typeface="+mn-lt"/>
              </a:rPr>
              <a:t> </a:t>
            </a:r>
            <a:r>
              <a:rPr lang="ru-RU" sz="2800" err="1">
                <a:latin typeface="Corbel"/>
                <a:ea typeface="+mn-lt"/>
                <a:cs typeface="+mn-lt"/>
              </a:rPr>
              <a:t>Ben</a:t>
            </a:r>
            <a:r>
              <a:rPr lang="ru-RU" sz="2800" dirty="0">
                <a:latin typeface="Corbel"/>
                <a:ea typeface="+mn-lt"/>
                <a:cs typeface="+mn-lt"/>
              </a:rPr>
              <a:t>, </a:t>
            </a:r>
            <a:r>
              <a:rPr lang="ru-RU" sz="2800" err="1">
                <a:latin typeface="Corbel"/>
                <a:ea typeface="+mn-lt"/>
                <a:cs typeface="+mn-lt"/>
              </a:rPr>
              <a:t>who</a:t>
            </a:r>
            <a:r>
              <a:rPr lang="ru-RU" sz="2800" dirty="0">
                <a:latin typeface="Corbel"/>
                <a:ea typeface="+mn-lt"/>
                <a:cs typeface="+mn-lt"/>
              </a:rPr>
              <a:t> </a:t>
            </a:r>
            <a:r>
              <a:rPr lang="ru-RU" sz="2800" err="1">
                <a:latin typeface="Corbel"/>
                <a:ea typeface="+mn-lt"/>
                <a:cs typeface="+mn-lt"/>
              </a:rPr>
              <a:t>lives</a:t>
            </a:r>
            <a:r>
              <a:rPr lang="ru-RU" sz="2800" dirty="0">
                <a:latin typeface="Corbel"/>
                <a:ea typeface="+mn-lt"/>
                <a:cs typeface="+mn-lt"/>
              </a:rPr>
              <a:t> </a:t>
            </a:r>
            <a:r>
              <a:rPr lang="ru-RU" sz="2800" err="1">
                <a:latin typeface="Corbel"/>
                <a:ea typeface="+mn-lt"/>
                <a:cs typeface="+mn-lt"/>
              </a:rPr>
              <a:t>in</a:t>
            </a:r>
            <a:r>
              <a:rPr lang="ru-RU" sz="2800" dirty="0">
                <a:latin typeface="Corbel"/>
                <a:ea typeface="+mn-lt"/>
                <a:cs typeface="+mn-lt"/>
              </a:rPr>
              <a:t> Hong Kong. </a:t>
            </a:r>
            <a:r>
              <a:rPr lang="ru-RU" sz="2800" err="1">
                <a:latin typeface="Corbel"/>
                <a:ea typeface="+mn-lt"/>
                <a:cs typeface="+mn-lt"/>
              </a:rPr>
              <a:t>is</a:t>
            </a:r>
            <a:r>
              <a:rPr lang="ru-RU" sz="2800" dirty="0">
                <a:latin typeface="Corbel"/>
                <a:ea typeface="+mn-lt"/>
                <a:cs typeface="+mn-lt"/>
              </a:rPr>
              <a:t> </a:t>
            </a:r>
            <a:r>
              <a:rPr lang="ru-RU" sz="2800" err="1">
                <a:latin typeface="Corbel"/>
                <a:ea typeface="+mn-lt"/>
                <a:cs typeface="+mn-lt"/>
              </a:rPr>
              <a:t>an</a:t>
            </a:r>
            <a:r>
              <a:rPr lang="ru-RU" sz="2800" dirty="0">
                <a:latin typeface="Corbel"/>
                <a:ea typeface="+mn-lt"/>
                <a:cs typeface="+mn-lt"/>
              </a:rPr>
              <a:t> </a:t>
            </a:r>
            <a:r>
              <a:rPr lang="ru-RU" sz="2800" err="1">
                <a:latin typeface="Corbel"/>
                <a:ea typeface="+mn-lt"/>
                <a:cs typeface="+mn-lt"/>
              </a:rPr>
              <a:t>architect</a:t>
            </a:r>
            <a:r>
              <a:rPr lang="ru-RU" sz="2800" dirty="0">
                <a:latin typeface="Corbel"/>
                <a:ea typeface="+mn-lt"/>
                <a:cs typeface="+mn-lt"/>
              </a:rPr>
              <a:t>.</a:t>
            </a:r>
            <a:endParaRPr lang="ru-RU" sz="2800">
              <a:latin typeface="Corbel"/>
            </a:endParaRPr>
          </a:p>
          <a:p>
            <a:endParaRPr lang="ru-RU" dirty="0">
              <a:latin typeface="Corbel"/>
            </a:endParaRPr>
          </a:p>
        </p:txBody>
      </p:sp>
    </p:spTree>
    <p:extLst>
      <p:ext uri="{BB962C8B-B14F-4D97-AF65-F5344CB8AC3E}">
        <p14:creationId xmlns:p14="http://schemas.microsoft.com/office/powerpoint/2010/main" val="1181610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130E1AFA-7922-CD42-0DF2-BE61983EC000}"/>
              </a:ext>
            </a:extLst>
          </p:cNvPr>
          <p:cNvSpPr>
            <a:spLocks noGrp="1"/>
          </p:cNvSpPr>
          <p:nvPr>
            <p:ph type="title"/>
          </p:nvPr>
        </p:nvSpPr>
        <p:spPr>
          <a:xfrm>
            <a:off x="2231136" y="-1402588"/>
            <a:ext cx="7729728" cy="1188720"/>
          </a:xfrm>
        </p:spPr>
        <p:txBody>
          <a:bodyPr/>
          <a:lstStyle/>
          <a:p>
            <a:endParaRPr lang="ru-RU"/>
          </a:p>
        </p:txBody>
      </p:sp>
      <p:sp>
        <p:nvSpPr>
          <p:cNvPr id="3" name="Объект 2">
            <a:extLst>
              <a:ext uri="{FF2B5EF4-FFF2-40B4-BE49-F238E27FC236}">
                <a16:creationId xmlns:a16="http://schemas.microsoft.com/office/drawing/2014/main" id="{F925B2A0-5618-A045-D2A2-EDAEA69BDF1D}"/>
              </a:ext>
            </a:extLst>
          </p:cNvPr>
          <p:cNvSpPr>
            <a:spLocks noGrp="1"/>
          </p:cNvSpPr>
          <p:nvPr>
            <p:ph idx="1"/>
          </p:nvPr>
        </p:nvSpPr>
        <p:spPr>
          <a:xfrm>
            <a:off x="310896" y="362204"/>
            <a:ext cx="11265408" cy="6373503"/>
          </a:xfrm>
        </p:spPr>
        <p:txBody>
          <a:bodyPr vert="horz" lIns="91440" tIns="45720" rIns="91440" bIns="45720" rtlCol="0" anchor="t">
            <a:normAutofit/>
          </a:bodyPr>
          <a:lstStyle/>
          <a:p>
            <a:pPr marL="0" indent="0">
              <a:buNone/>
            </a:pPr>
            <a:r>
              <a:rPr lang="ru-RU" sz="2400" b="1" dirty="0">
                <a:latin typeface="Corbel"/>
                <a:ea typeface="+mn-lt"/>
                <a:cs typeface="+mn-lt"/>
              </a:rPr>
              <a:t>B.</a:t>
            </a:r>
            <a:endParaRPr lang="ru-RU" sz="2400" b="1" dirty="0">
              <a:latin typeface="Corbel"/>
            </a:endParaRPr>
          </a:p>
          <a:p>
            <a:pPr marL="0" indent="0">
              <a:buNone/>
            </a:pPr>
            <a:r>
              <a:rPr lang="ru-RU" sz="2400">
                <a:latin typeface="Corbel"/>
                <a:ea typeface="+mn-lt"/>
                <a:cs typeface="+mn-lt"/>
              </a:rPr>
              <a:t>In </a:t>
            </a:r>
            <a:r>
              <a:rPr lang="ru-RU" sz="2400" err="1">
                <a:latin typeface="Corbel"/>
                <a:ea typeface="+mn-lt"/>
                <a:cs typeface="+mn-lt"/>
              </a:rPr>
              <a:t>both</a:t>
            </a:r>
            <a:r>
              <a:rPr lang="ru-RU" sz="2400" dirty="0">
                <a:latin typeface="Corbel"/>
                <a:ea typeface="+mn-lt"/>
                <a:cs typeface="+mn-lt"/>
              </a:rPr>
              <a:t> </a:t>
            </a:r>
            <a:r>
              <a:rPr lang="ru-RU" sz="2400" err="1">
                <a:latin typeface="Corbel"/>
                <a:ea typeface="+mn-lt"/>
                <a:cs typeface="+mn-lt"/>
              </a:rPr>
              <a:t>types</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relative</a:t>
            </a:r>
            <a:r>
              <a:rPr lang="ru-RU" sz="2400" dirty="0">
                <a:latin typeface="Corbel"/>
                <a:ea typeface="+mn-lt"/>
                <a:cs typeface="+mn-lt"/>
              </a:rPr>
              <a:t> </a:t>
            </a:r>
            <a:r>
              <a:rPr lang="ru-RU" sz="2400" err="1">
                <a:latin typeface="Corbel"/>
                <a:ea typeface="+mn-lt"/>
                <a:cs typeface="+mn-lt"/>
              </a:rPr>
              <a:t>clause</a:t>
            </a:r>
            <a:r>
              <a:rPr lang="ru-RU" sz="2400" dirty="0">
                <a:latin typeface="Corbel"/>
                <a:ea typeface="+mn-lt"/>
                <a:cs typeface="+mn-lt"/>
              </a:rPr>
              <a:t> </a:t>
            </a:r>
            <a:r>
              <a:rPr lang="ru-RU" sz="2400" err="1">
                <a:latin typeface="Corbel"/>
                <a:ea typeface="+mn-lt"/>
                <a:cs typeface="+mn-lt"/>
              </a:rPr>
              <a:t>we</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who</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people</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which</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things</a:t>
            </a:r>
            <a:r>
              <a:rPr lang="ru-RU" sz="2400">
                <a:latin typeface="Corbel"/>
                <a:ea typeface="+mn-lt"/>
                <a:cs typeface="+mn-lt"/>
              </a:rPr>
              <a:t>. </a:t>
            </a:r>
            <a:r>
              <a:rPr lang="ru-RU" sz="2400" err="1">
                <a:latin typeface="Corbel"/>
                <a:ea typeface="+mn-lt"/>
                <a:cs typeface="+mn-lt"/>
              </a:rPr>
              <a:t>But</a:t>
            </a:r>
            <a:r>
              <a:rPr lang="ru-RU" sz="2400">
                <a:latin typeface="Corbel"/>
                <a:ea typeface="+mn-lt"/>
                <a:cs typeface="+mn-lt"/>
              </a:rPr>
              <a:t>:</a:t>
            </a:r>
            <a:endParaRPr lang="ru-RU" sz="2400" dirty="0">
              <a:latin typeface="Corbel"/>
            </a:endParaRPr>
          </a:p>
          <a:p>
            <a:pPr marL="0" indent="0">
              <a:buNone/>
            </a:pPr>
            <a:endParaRPr lang="ru-RU" sz="2400" dirty="0">
              <a:latin typeface="Corbel"/>
            </a:endParaRPr>
          </a:p>
          <a:p>
            <a:pPr marL="0" indent="0">
              <a:buNone/>
            </a:pPr>
            <a:r>
              <a:rPr lang="ru-RU" sz="2400" b="1">
                <a:latin typeface="Corbel"/>
                <a:ea typeface="+mn-lt"/>
                <a:cs typeface="+mn-lt"/>
              </a:rPr>
              <a:t>Type 1</a:t>
            </a:r>
            <a:endParaRPr lang="ru-RU" sz="2400" b="1" dirty="0">
              <a:latin typeface="Corbel"/>
            </a:endParaRPr>
          </a:p>
          <a:p>
            <a:pPr marL="0" indent="0">
              <a:buNone/>
            </a:pPr>
            <a:r>
              <a:rPr lang="ru-RU" sz="2400">
                <a:latin typeface="Corbel"/>
                <a:ea typeface="+mn-lt"/>
                <a:cs typeface="+mn-lt"/>
              </a:rPr>
              <a:t>You </a:t>
            </a:r>
            <a:r>
              <a:rPr lang="ru-RU" sz="2400" err="1">
                <a:latin typeface="Corbel"/>
                <a:ea typeface="+mn-lt"/>
                <a:cs typeface="+mn-lt"/>
              </a:rPr>
              <a:t>can</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that</a:t>
            </a:r>
            <a:r>
              <a:rPr lang="ru-RU" sz="2400">
                <a:latin typeface="Corbel"/>
                <a:ea typeface="+mn-lt"/>
                <a:cs typeface="+mn-lt"/>
              </a:rPr>
              <a:t>:</a:t>
            </a:r>
            <a:endParaRPr lang="ru-RU" sz="2400" dirty="0">
              <a:latin typeface="Corbel"/>
            </a:endParaRPr>
          </a:p>
          <a:p>
            <a:pPr marL="0" indent="0">
              <a:buNone/>
            </a:pPr>
            <a:r>
              <a:rPr lang="ru-RU" sz="2400">
                <a:latin typeface="Corbel"/>
                <a:ea typeface="+mn-lt"/>
                <a:cs typeface="+mn-lt"/>
              </a:rPr>
              <a:t>⦁    </a:t>
            </a:r>
            <a:r>
              <a:rPr lang="ru-RU" sz="2400" err="1">
                <a:latin typeface="Corbel"/>
                <a:ea typeface="+mn-lt"/>
                <a:cs typeface="+mn-lt"/>
              </a:rPr>
              <a:t>Doyou</a:t>
            </a:r>
            <a:r>
              <a:rPr lang="ru-RU" sz="2400" dirty="0">
                <a:latin typeface="Corbel"/>
                <a:ea typeface="+mn-lt"/>
                <a:cs typeface="+mn-lt"/>
              </a:rPr>
              <a:t> </a:t>
            </a:r>
            <a:r>
              <a:rPr lang="ru-RU" sz="2400" err="1">
                <a:latin typeface="Corbel"/>
                <a:ea typeface="+mn-lt"/>
                <a:cs typeface="+mn-lt"/>
              </a:rPr>
              <a:t>know</a:t>
            </a:r>
            <a:r>
              <a:rPr lang="ru-RU" sz="2400" dirty="0">
                <a:latin typeface="Corbel"/>
                <a:ea typeface="+mn-lt"/>
                <a:cs typeface="+mn-lt"/>
              </a:rPr>
              <a:t> </a:t>
            </a:r>
            <a:r>
              <a:rPr lang="ru-RU" sz="2400" err="1">
                <a:latin typeface="Corbel"/>
                <a:ea typeface="+mn-lt"/>
                <a:cs typeface="+mn-lt"/>
              </a:rPr>
              <a:t>anyone</a:t>
            </a:r>
            <a:r>
              <a:rPr lang="ru-RU" sz="2400" dirty="0">
                <a:latin typeface="Corbel"/>
                <a:ea typeface="+mn-lt"/>
                <a:cs typeface="+mn-lt"/>
              </a:rPr>
              <a:t> </a:t>
            </a:r>
            <a:r>
              <a:rPr lang="ru-RU" sz="2400" err="1">
                <a:latin typeface="Corbel"/>
                <a:ea typeface="+mn-lt"/>
                <a:cs typeface="+mn-lt"/>
              </a:rPr>
              <a:t>who</a:t>
            </a:r>
            <a:r>
              <a:rPr lang="ru-RU" sz="2400">
                <a:latin typeface="Corbel"/>
                <a:ea typeface="+mn-lt"/>
                <a:cs typeface="+mn-lt"/>
              </a:rPr>
              <a:t>/</a:t>
            </a:r>
            <a:r>
              <a:rPr lang="ru-RU" sz="2400" err="1">
                <a:latin typeface="Corbel"/>
                <a:ea typeface="+mn-lt"/>
                <a:cs typeface="+mn-lt"/>
              </a:rPr>
              <a:t>that</a:t>
            </a:r>
            <a:r>
              <a:rPr lang="ru-RU" sz="2400" dirty="0">
                <a:latin typeface="Corbel"/>
                <a:ea typeface="+mn-lt"/>
                <a:cs typeface="+mn-lt"/>
              </a:rPr>
              <a:t> </a:t>
            </a:r>
            <a:r>
              <a:rPr lang="ru-RU" sz="2400" err="1">
                <a:latin typeface="Corbel"/>
                <a:ea typeface="+mn-lt"/>
                <a:cs typeface="+mn-lt"/>
              </a:rPr>
              <a:t>speaks</a:t>
            </a:r>
            <a:r>
              <a:rPr lang="ru-RU" sz="2400" dirty="0">
                <a:latin typeface="Corbel"/>
                <a:ea typeface="+mn-lt"/>
                <a:cs typeface="+mn-lt"/>
              </a:rPr>
              <a:t> </a:t>
            </a:r>
            <a:r>
              <a:rPr lang="ru-RU" sz="2400" err="1">
                <a:latin typeface="Corbel"/>
                <a:ea typeface="+mn-lt"/>
                <a:cs typeface="+mn-lt"/>
              </a:rPr>
              <a:t>French</a:t>
            </a:r>
            <a:r>
              <a:rPr lang="ru-RU" sz="2400" dirty="0">
                <a:latin typeface="Corbel"/>
                <a:ea typeface="+mn-lt"/>
                <a:cs typeface="+mn-lt"/>
              </a:rPr>
              <a:t> </a:t>
            </a:r>
            <a:r>
              <a:rPr lang="ru-RU" sz="2400" err="1">
                <a:latin typeface="Corbel"/>
                <a:ea typeface="+mn-lt"/>
                <a:cs typeface="+mn-lt"/>
              </a:rPr>
              <a:t>and</a:t>
            </a:r>
            <a:r>
              <a:rPr lang="ru-RU" sz="2400" dirty="0">
                <a:latin typeface="Corbel"/>
                <a:ea typeface="+mn-lt"/>
                <a:cs typeface="+mn-lt"/>
              </a:rPr>
              <a:t> </a:t>
            </a:r>
            <a:r>
              <a:rPr lang="ru-RU" sz="2400" err="1">
                <a:latin typeface="Corbel"/>
                <a:ea typeface="+mn-lt"/>
                <a:cs typeface="+mn-lt"/>
              </a:rPr>
              <a:t>Italian</a:t>
            </a:r>
            <a:r>
              <a:rPr lang="ru-RU" sz="2400">
                <a:latin typeface="Corbel"/>
                <a:ea typeface="+mn-lt"/>
                <a:cs typeface="+mn-lt"/>
              </a:rPr>
              <a:t>?</a:t>
            </a:r>
            <a:endParaRPr lang="ru-RU" sz="2400" dirty="0">
              <a:latin typeface="Corbel"/>
            </a:endParaRPr>
          </a:p>
          <a:p>
            <a:pPr marL="0" indent="0">
              <a:buNone/>
            </a:pPr>
            <a:r>
              <a:rPr lang="ru-RU" sz="2400">
                <a:latin typeface="Corbel"/>
                <a:ea typeface="+mn-lt"/>
                <a:cs typeface="+mn-lt"/>
              </a:rPr>
              <a:t>⦁    </a:t>
            </a:r>
            <a:r>
              <a:rPr lang="ru-RU" sz="2400" err="1">
                <a:latin typeface="Corbel"/>
                <a:ea typeface="+mn-lt"/>
                <a:cs typeface="+mn-lt"/>
              </a:rPr>
              <a:t>Grace</a:t>
            </a:r>
            <a:r>
              <a:rPr lang="ru-RU" sz="2400" dirty="0">
                <a:latin typeface="Corbel"/>
                <a:ea typeface="+mn-lt"/>
                <a:cs typeface="+mn-lt"/>
              </a:rPr>
              <a:t> </a:t>
            </a:r>
            <a:r>
              <a:rPr lang="ru-RU" sz="2400" err="1">
                <a:latin typeface="Corbel"/>
                <a:ea typeface="+mn-lt"/>
                <a:cs typeface="+mn-lt"/>
              </a:rPr>
              <a:t>works</a:t>
            </a:r>
            <a:r>
              <a:rPr lang="ru-RU" sz="2400" dirty="0">
                <a:latin typeface="Corbel"/>
                <a:ea typeface="+mn-lt"/>
                <a:cs typeface="+mn-lt"/>
              </a:rPr>
              <a:t> </a:t>
            </a:r>
            <a:r>
              <a:rPr lang="ru-RU" sz="2400" err="1">
                <a:latin typeface="Corbel"/>
                <a:ea typeface="+mn-lt"/>
                <a:cs typeface="+mn-lt"/>
              </a:rPr>
              <a:t>for</a:t>
            </a:r>
            <a:r>
              <a:rPr lang="ru-RU" sz="2400">
                <a:latin typeface="Corbel"/>
                <a:ea typeface="+mn-lt"/>
                <a:cs typeface="+mn-lt"/>
              </a:rPr>
              <a:t> a </a:t>
            </a:r>
            <a:r>
              <a:rPr lang="ru-RU" sz="2400" err="1">
                <a:latin typeface="Corbel"/>
                <a:ea typeface="+mn-lt"/>
                <a:cs typeface="+mn-lt"/>
              </a:rPr>
              <a:t>company</a:t>
            </a:r>
            <a:r>
              <a:rPr lang="ru-RU" sz="2400" dirty="0">
                <a:latin typeface="Corbel"/>
                <a:ea typeface="+mn-lt"/>
                <a:cs typeface="+mn-lt"/>
              </a:rPr>
              <a:t> </a:t>
            </a:r>
            <a:r>
              <a:rPr lang="ru-RU" sz="2400" err="1">
                <a:latin typeface="Corbel"/>
                <a:ea typeface="+mn-lt"/>
                <a:cs typeface="+mn-lt"/>
              </a:rPr>
              <a:t>which</a:t>
            </a:r>
            <a:r>
              <a:rPr lang="ru-RU" sz="2400">
                <a:latin typeface="Corbel"/>
                <a:ea typeface="+mn-lt"/>
                <a:cs typeface="+mn-lt"/>
              </a:rPr>
              <a:t>/</a:t>
            </a:r>
            <a:r>
              <a:rPr lang="ru-RU" sz="2400" err="1">
                <a:latin typeface="Corbel"/>
                <a:ea typeface="+mn-lt"/>
                <a:cs typeface="+mn-lt"/>
              </a:rPr>
              <a:t>that</a:t>
            </a:r>
            <a:endParaRPr lang="ru-RU" sz="2400" dirty="0">
              <a:latin typeface="Corbel"/>
            </a:endParaRPr>
          </a:p>
          <a:p>
            <a:pPr marL="0" indent="0">
              <a:buNone/>
            </a:pPr>
            <a:r>
              <a:rPr lang="ru-RU" sz="2400" err="1">
                <a:latin typeface="Corbel"/>
                <a:ea typeface="+mn-lt"/>
                <a:cs typeface="+mn-lt"/>
              </a:rPr>
              <a:t>makes</a:t>
            </a:r>
            <a:r>
              <a:rPr lang="ru-RU" sz="2400" dirty="0">
                <a:latin typeface="Corbel"/>
                <a:ea typeface="+mn-lt"/>
                <a:cs typeface="+mn-lt"/>
              </a:rPr>
              <a:t> </a:t>
            </a:r>
            <a:r>
              <a:rPr lang="ru-RU" sz="2400" err="1">
                <a:latin typeface="Corbel"/>
                <a:ea typeface="+mn-lt"/>
                <a:cs typeface="+mn-lt"/>
              </a:rPr>
              <a:t>furniture</a:t>
            </a:r>
            <a:r>
              <a:rPr lang="ru-RU" sz="2400">
                <a:latin typeface="Corbel"/>
                <a:ea typeface="+mn-lt"/>
                <a:cs typeface="+mn-lt"/>
              </a:rPr>
              <a:t>.</a:t>
            </a:r>
            <a:endParaRPr lang="ru-RU" sz="2400" dirty="0">
              <a:latin typeface="Corbel"/>
            </a:endParaRPr>
          </a:p>
          <a:p>
            <a:pPr marL="0" indent="0">
              <a:buNone/>
            </a:pPr>
            <a:r>
              <a:rPr lang="ru-RU" sz="2400" dirty="0">
                <a:latin typeface="Corbel"/>
                <a:ea typeface="+mn-lt"/>
                <a:cs typeface="+mn-lt"/>
              </a:rPr>
              <a:t>You </a:t>
            </a:r>
            <a:r>
              <a:rPr lang="ru-RU" sz="2400" err="1">
                <a:latin typeface="Corbel"/>
                <a:ea typeface="+mn-lt"/>
                <a:cs typeface="+mn-lt"/>
              </a:rPr>
              <a:t>can</a:t>
            </a:r>
            <a:r>
              <a:rPr lang="ru-RU" sz="2400" dirty="0">
                <a:latin typeface="Corbel"/>
                <a:ea typeface="+mn-lt"/>
                <a:cs typeface="+mn-lt"/>
              </a:rPr>
              <a:t> </a:t>
            </a:r>
            <a:r>
              <a:rPr lang="ru-RU" sz="2400" err="1">
                <a:latin typeface="Corbel"/>
                <a:ea typeface="+mn-lt"/>
                <a:cs typeface="+mn-lt"/>
              </a:rPr>
              <a:t>leave</a:t>
            </a:r>
            <a:r>
              <a:rPr lang="ru-RU" sz="2400" dirty="0">
                <a:latin typeface="Corbel"/>
                <a:ea typeface="+mn-lt"/>
                <a:cs typeface="+mn-lt"/>
              </a:rPr>
              <a:t> </a:t>
            </a:r>
            <a:r>
              <a:rPr lang="ru-RU" sz="2400" err="1">
                <a:latin typeface="Corbel"/>
                <a:ea typeface="+mn-lt"/>
                <a:cs typeface="+mn-lt"/>
              </a:rPr>
              <a:t>out</a:t>
            </a:r>
            <a:r>
              <a:rPr lang="ru-RU" sz="2400" dirty="0">
                <a:latin typeface="Corbel"/>
                <a:ea typeface="+mn-lt"/>
                <a:cs typeface="+mn-lt"/>
              </a:rPr>
              <a:t> </a:t>
            </a:r>
            <a:r>
              <a:rPr lang="ru-RU" sz="2400" err="1">
                <a:latin typeface="Corbel"/>
                <a:ea typeface="+mn-lt"/>
                <a:cs typeface="+mn-lt"/>
              </a:rPr>
              <a:t>who</a:t>
            </a:r>
            <a:r>
              <a:rPr lang="ru-RU" sz="2400" dirty="0">
                <a:latin typeface="Corbel"/>
                <a:ea typeface="+mn-lt"/>
                <a:cs typeface="+mn-lt"/>
              </a:rPr>
              <a:t>/</a:t>
            </a:r>
            <a:r>
              <a:rPr lang="ru-RU" sz="2400" err="1">
                <a:latin typeface="Corbel"/>
                <a:ea typeface="+mn-lt"/>
                <a:cs typeface="+mn-lt"/>
              </a:rPr>
              <a:t>which</a:t>
            </a:r>
            <a:r>
              <a:rPr lang="ru-RU" sz="2400" dirty="0">
                <a:latin typeface="Corbel"/>
                <a:ea typeface="+mn-lt"/>
                <a:cs typeface="+mn-lt"/>
              </a:rPr>
              <a:t>/</a:t>
            </a:r>
            <a:r>
              <a:rPr lang="ru-RU" sz="2400" err="1">
                <a:latin typeface="Corbel"/>
                <a:ea typeface="+mn-lt"/>
                <a:cs typeface="+mn-lt"/>
              </a:rPr>
              <a:t>that</a:t>
            </a:r>
            <a:r>
              <a:rPr lang="ru-RU" sz="2400" dirty="0">
                <a:latin typeface="Corbel"/>
                <a:ea typeface="+mn-lt"/>
                <a:cs typeface="+mn-lt"/>
              </a:rPr>
              <a:t> </a:t>
            </a:r>
            <a:r>
              <a:rPr lang="ru-RU" sz="2400" err="1">
                <a:latin typeface="Corbel"/>
                <a:ea typeface="+mn-lt"/>
                <a:cs typeface="+mn-lt"/>
              </a:rPr>
              <a:t>when</a:t>
            </a:r>
            <a:r>
              <a:rPr lang="ru-RU" sz="2400" dirty="0">
                <a:latin typeface="Corbel"/>
                <a:ea typeface="+mn-lt"/>
                <a:cs typeface="+mn-lt"/>
              </a:rPr>
              <a:t> </a:t>
            </a:r>
            <a:r>
              <a:rPr lang="ru-RU" sz="2400" err="1">
                <a:latin typeface="Corbel"/>
                <a:ea typeface="+mn-lt"/>
                <a:cs typeface="+mn-lt"/>
              </a:rPr>
              <a:t>it</a:t>
            </a:r>
            <a:r>
              <a:rPr lang="ru-RU" sz="2400" dirty="0">
                <a:latin typeface="Corbel"/>
                <a:ea typeface="+mn-lt"/>
                <a:cs typeface="+mn-lt"/>
              </a:rPr>
              <a:t> </a:t>
            </a:r>
            <a:r>
              <a:rPr lang="ru-RU" sz="2400" err="1">
                <a:latin typeface="Corbel"/>
                <a:ea typeface="+mn-lt"/>
                <a:cs typeface="+mn-lt"/>
              </a:rPr>
              <a:t>is</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object</a:t>
            </a:r>
            <a:r>
              <a:rPr lang="ru-RU" sz="2400" dirty="0">
                <a:latin typeface="Corbel"/>
                <a:ea typeface="+mn-lt"/>
                <a:cs typeface="+mn-lt"/>
              </a:rPr>
              <a:t> (</a:t>
            </a:r>
            <a:r>
              <a:rPr lang="ru-RU" sz="2400" err="1">
                <a:latin typeface="Corbel"/>
                <a:ea typeface="+mn-lt"/>
                <a:cs typeface="+mn-lt"/>
              </a:rPr>
              <a:t>see</a:t>
            </a:r>
            <a:r>
              <a:rPr lang="ru-RU" sz="2400" dirty="0">
                <a:latin typeface="Corbel"/>
                <a:ea typeface="+mn-lt"/>
                <a:cs typeface="+mn-lt"/>
              </a:rPr>
              <a:t> Unit 93):</a:t>
            </a:r>
            <a:endParaRPr lang="ru-RU" sz="2400" dirty="0">
              <a:latin typeface="Corbel"/>
            </a:endParaRPr>
          </a:p>
          <a:p>
            <a:pPr marL="0" indent="0">
              <a:buNone/>
            </a:pPr>
            <a:r>
              <a:rPr lang="ru-RU" sz="2400" dirty="0">
                <a:latin typeface="Corbel"/>
                <a:ea typeface="+mn-lt"/>
                <a:cs typeface="+mn-lt"/>
              </a:rPr>
              <a:t>⦁    We </a:t>
            </a:r>
            <a:r>
              <a:rPr lang="ru-RU" sz="2400" err="1">
                <a:latin typeface="Corbel"/>
                <a:ea typeface="+mn-lt"/>
                <a:cs typeface="+mn-lt"/>
              </a:rPr>
              <a:t>stayed</a:t>
            </a:r>
            <a:r>
              <a:rPr lang="ru-RU" sz="2400" dirty="0">
                <a:latin typeface="Corbel"/>
                <a:ea typeface="+mn-lt"/>
                <a:cs typeface="+mn-lt"/>
              </a:rPr>
              <a:t> </a:t>
            </a:r>
            <a:r>
              <a:rPr lang="ru-RU" sz="2400" err="1">
                <a:latin typeface="Corbel"/>
                <a:ea typeface="+mn-lt"/>
                <a:cs typeface="+mn-lt"/>
              </a:rPr>
              <a:t>at</a:t>
            </a:r>
            <a:r>
              <a:rPr lang="ru-RU" sz="2400" dirty="0">
                <a:latin typeface="Corbel"/>
                <a:ea typeface="+mn-lt"/>
                <a:cs typeface="+mn-lt"/>
              </a:rPr>
              <a:t> </a:t>
            </a:r>
            <a:r>
              <a:rPr lang="ru-RU" sz="2400" err="1">
                <a:latin typeface="Corbel"/>
                <a:ea typeface="+mn-lt"/>
                <a:cs typeface="+mn-lt"/>
              </a:rPr>
              <a:t>the</a:t>
            </a:r>
            <a:r>
              <a:rPr lang="ru-RU" sz="2400" dirty="0">
                <a:latin typeface="Corbel"/>
                <a:ea typeface="+mn-lt"/>
                <a:cs typeface="+mn-lt"/>
              </a:rPr>
              <a:t> </a:t>
            </a:r>
            <a:r>
              <a:rPr lang="ru-RU" sz="2400" err="1">
                <a:latin typeface="Corbel"/>
                <a:ea typeface="+mn-lt"/>
                <a:cs typeface="+mn-lt"/>
              </a:rPr>
              <a:t>hotel</a:t>
            </a:r>
            <a:r>
              <a:rPr lang="ru-RU" sz="2400" dirty="0">
                <a:latin typeface="Corbel"/>
                <a:ea typeface="+mn-lt"/>
                <a:cs typeface="+mn-lt"/>
              </a:rPr>
              <a:t> (</a:t>
            </a:r>
            <a:r>
              <a:rPr lang="ru-RU" sz="2400" err="1">
                <a:latin typeface="Corbel"/>
                <a:ea typeface="+mn-lt"/>
                <a:cs typeface="+mn-lt"/>
              </a:rPr>
              <a:t>that</a:t>
            </a:r>
            <a:r>
              <a:rPr lang="ru-RU" sz="2400" dirty="0">
                <a:latin typeface="Corbel"/>
                <a:ea typeface="+mn-lt"/>
                <a:cs typeface="+mn-lt"/>
              </a:rPr>
              <a:t>/</a:t>
            </a:r>
            <a:r>
              <a:rPr lang="ru-RU" sz="2400" err="1">
                <a:latin typeface="Corbel"/>
                <a:ea typeface="+mn-lt"/>
                <a:cs typeface="+mn-lt"/>
              </a:rPr>
              <a:t>which</a:t>
            </a:r>
            <a:r>
              <a:rPr lang="ru-RU" sz="2400" dirty="0">
                <a:latin typeface="Corbel"/>
                <a:ea typeface="+mn-lt"/>
                <a:cs typeface="+mn-lt"/>
              </a:rPr>
              <a:t>) </a:t>
            </a:r>
            <a:r>
              <a:rPr lang="ru-RU" sz="2400" err="1">
                <a:latin typeface="Corbel"/>
                <a:ea typeface="+mn-lt"/>
                <a:cs typeface="+mn-lt"/>
              </a:rPr>
              <a:t>you</a:t>
            </a:r>
            <a:r>
              <a:rPr lang="ru-RU" sz="2400" dirty="0">
                <a:latin typeface="Corbel"/>
                <a:ea typeface="+mn-lt"/>
                <a:cs typeface="+mn-lt"/>
              </a:rPr>
              <a:t> </a:t>
            </a:r>
            <a:r>
              <a:rPr lang="ru-RU" sz="2400" err="1">
                <a:latin typeface="Corbel"/>
                <a:ea typeface="+mn-lt"/>
                <a:cs typeface="+mn-lt"/>
              </a:rPr>
              <a:t>recommended</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morning</a:t>
            </a:r>
            <a:r>
              <a:rPr lang="ru-RU" sz="2400" dirty="0">
                <a:latin typeface="Corbel"/>
                <a:ea typeface="+mn-lt"/>
                <a:cs typeface="+mn-lt"/>
              </a:rPr>
              <a:t> I </a:t>
            </a:r>
            <a:r>
              <a:rPr lang="ru-RU" sz="2400" err="1">
                <a:latin typeface="Corbel"/>
                <a:ea typeface="+mn-lt"/>
                <a:cs typeface="+mn-lt"/>
              </a:rPr>
              <a:t>met</a:t>
            </a:r>
            <a:r>
              <a:rPr lang="ru-RU" sz="2400" dirty="0">
                <a:latin typeface="Corbel"/>
                <a:ea typeface="+mn-lt"/>
                <a:cs typeface="+mn-lt"/>
              </a:rPr>
              <a:t> </a:t>
            </a:r>
            <a:r>
              <a:rPr lang="ru-RU" sz="2400" err="1">
                <a:latin typeface="Corbel"/>
                <a:ea typeface="+mn-lt"/>
                <a:cs typeface="+mn-lt"/>
              </a:rPr>
              <a:t>somebody</a:t>
            </a:r>
            <a:r>
              <a:rPr lang="ru-RU" sz="2400" dirty="0">
                <a:latin typeface="Corbel"/>
                <a:ea typeface="+mn-lt"/>
                <a:cs typeface="+mn-lt"/>
              </a:rPr>
              <a:t> (</a:t>
            </a:r>
            <a:r>
              <a:rPr lang="ru-RU" sz="2400" err="1">
                <a:latin typeface="Corbel"/>
                <a:ea typeface="+mn-lt"/>
                <a:cs typeface="+mn-lt"/>
              </a:rPr>
              <a:t>who</a:t>
            </a:r>
            <a:r>
              <a:rPr lang="ru-RU" sz="2400" dirty="0">
                <a:latin typeface="Corbel"/>
                <a:ea typeface="+mn-lt"/>
                <a:cs typeface="+mn-lt"/>
              </a:rPr>
              <a:t>/ </a:t>
            </a:r>
            <a:r>
              <a:rPr lang="ru-RU" sz="2400" err="1">
                <a:latin typeface="Corbel"/>
                <a:ea typeface="+mn-lt"/>
                <a:cs typeface="+mn-lt"/>
              </a:rPr>
              <a:t>that</a:t>
            </a:r>
            <a:r>
              <a:rPr lang="ru-RU" sz="2400" dirty="0">
                <a:latin typeface="Corbel"/>
                <a:ea typeface="+mn-lt"/>
                <a:cs typeface="+mn-lt"/>
              </a:rPr>
              <a:t>) I </a:t>
            </a:r>
            <a:r>
              <a:rPr lang="ru-RU" sz="2400" err="1">
                <a:latin typeface="Corbel"/>
                <a:ea typeface="+mn-lt"/>
                <a:cs typeface="+mn-lt"/>
              </a:rPr>
              <a:t>hadn't</a:t>
            </a:r>
            <a:r>
              <a:rPr lang="ru-RU" sz="2400" dirty="0">
                <a:latin typeface="Corbel"/>
                <a:ea typeface="+mn-lt"/>
                <a:cs typeface="+mn-lt"/>
              </a:rPr>
              <a:t> </a:t>
            </a:r>
            <a:r>
              <a:rPr lang="ru-RU" sz="2400" err="1">
                <a:latin typeface="Corbel"/>
                <a:ea typeface="+mn-lt"/>
                <a:cs typeface="+mn-lt"/>
              </a:rPr>
              <a:t>seen</a:t>
            </a:r>
            <a:r>
              <a:rPr lang="ru-RU" sz="2400" dirty="0">
                <a:latin typeface="Corbel"/>
                <a:ea typeface="+mn-lt"/>
                <a:cs typeface="+mn-lt"/>
              </a:rPr>
              <a:t> </a:t>
            </a:r>
            <a:r>
              <a:rPr lang="ru-RU" sz="2400" err="1">
                <a:latin typeface="Corbel"/>
                <a:ea typeface="+mn-lt"/>
                <a:cs typeface="+mn-lt"/>
              </a:rPr>
              <a:t>for</a:t>
            </a:r>
            <a:r>
              <a:rPr lang="ru-RU" sz="2400" dirty="0">
                <a:latin typeface="Corbel"/>
                <a:ea typeface="+mn-lt"/>
                <a:cs typeface="+mn-lt"/>
              </a:rPr>
              <a:t> </a:t>
            </a:r>
            <a:r>
              <a:rPr lang="ru-RU" sz="2400" err="1">
                <a:latin typeface="Corbel"/>
                <a:ea typeface="+mn-lt"/>
                <a:cs typeface="+mn-lt"/>
              </a:rPr>
              <a:t>ages</a:t>
            </a:r>
            <a:r>
              <a:rPr lang="ru-RU" sz="2400" dirty="0">
                <a:latin typeface="Corbel"/>
                <a:ea typeface="+mn-lt"/>
                <a:cs typeface="+mn-lt"/>
              </a:rPr>
              <a:t>.</a:t>
            </a:r>
            <a:endParaRPr lang="ru-RU" sz="2400" dirty="0">
              <a:latin typeface="Corbel"/>
            </a:endParaRPr>
          </a:p>
          <a:p>
            <a:pPr marL="0" indent="0">
              <a:buNone/>
            </a:pPr>
            <a:r>
              <a:rPr lang="ru-RU" sz="2400" dirty="0">
                <a:latin typeface="Corbel"/>
                <a:ea typeface="+mn-lt"/>
                <a:cs typeface="+mn-lt"/>
              </a:rPr>
              <a:t>We </a:t>
            </a:r>
            <a:r>
              <a:rPr lang="ru-RU" sz="2400" err="1">
                <a:latin typeface="Corbel"/>
                <a:ea typeface="+mn-lt"/>
                <a:cs typeface="+mn-lt"/>
              </a:rPr>
              <a:t>do</a:t>
            </a:r>
            <a:r>
              <a:rPr lang="ru-RU" sz="2400" dirty="0">
                <a:latin typeface="Corbel"/>
                <a:ea typeface="+mn-lt"/>
                <a:cs typeface="+mn-lt"/>
              </a:rPr>
              <a:t> </a:t>
            </a:r>
            <a:r>
              <a:rPr lang="ru-RU" sz="2400" err="1">
                <a:latin typeface="Corbel"/>
                <a:ea typeface="+mn-lt"/>
                <a:cs typeface="+mn-lt"/>
              </a:rPr>
              <a:t>not</a:t>
            </a:r>
            <a:r>
              <a:rPr lang="ru-RU" sz="2400" dirty="0">
                <a:latin typeface="Corbel"/>
                <a:ea typeface="+mn-lt"/>
                <a:cs typeface="+mn-lt"/>
              </a:rPr>
              <a:t> </a:t>
            </a:r>
            <a:r>
              <a:rPr lang="ru-RU" sz="2400" err="1">
                <a:latin typeface="Corbel"/>
                <a:ea typeface="+mn-lt"/>
                <a:cs typeface="+mn-lt"/>
              </a:rPr>
              <a:t>often</a:t>
            </a:r>
            <a:r>
              <a:rPr lang="ru-RU" sz="2400" dirty="0">
                <a:latin typeface="Corbel"/>
                <a:ea typeface="+mn-lt"/>
                <a:cs typeface="+mn-lt"/>
              </a:rPr>
              <a:t> </a:t>
            </a:r>
            <a:r>
              <a:rPr lang="ru-RU" sz="2400" err="1">
                <a:latin typeface="Corbel"/>
                <a:ea typeface="+mn-lt"/>
                <a:cs typeface="+mn-lt"/>
              </a:rPr>
              <a:t>use</a:t>
            </a:r>
            <a:r>
              <a:rPr lang="ru-RU" sz="2400" dirty="0">
                <a:latin typeface="Corbel"/>
                <a:ea typeface="+mn-lt"/>
                <a:cs typeface="+mn-lt"/>
              </a:rPr>
              <a:t> </a:t>
            </a:r>
            <a:r>
              <a:rPr lang="ru-RU" sz="2400" err="1">
                <a:latin typeface="Corbel"/>
                <a:ea typeface="+mn-lt"/>
                <a:cs typeface="+mn-lt"/>
              </a:rPr>
              <a:t>whom</a:t>
            </a:r>
            <a:r>
              <a:rPr lang="ru-RU" sz="2400" dirty="0">
                <a:latin typeface="Corbel"/>
                <a:ea typeface="+mn-lt"/>
                <a:cs typeface="+mn-lt"/>
              </a:rPr>
              <a:t> </a:t>
            </a:r>
            <a:r>
              <a:rPr lang="ru-RU" sz="2400" err="1">
                <a:latin typeface="Corbel"/>
                <a:ea typeface="+mn-lt"/>
                <a:cs typeface="+mn-lt"/>
              </a:rPr>
              <a:t>in</a:t>
            </a:r>
            <a:r>
              <a:rPr lang="ru-RU" sz="2400" dirty="0">
                <a:latin typeface="Corbel"/>
                <a:ea typeface="+mn-lt"/>
                <a:cs typeface="+mn-lt"/>
              </a:rPr>
              <a:t> </a:t>
            </a:r>
            <a:r>
              <a:rPr lang="ru-RU" sz="2400" err="1">
                <a:latin typeface="Corbel"/>
                <a:ea typeface="+mn-lt"/>
                <a:cs typeface="+mn-lt"/>
              </a:rPr>
              <a:t>this</a:t>
            </a:r>
            <a:r>
              <a:rPr lang="ru-RU" sz="2400" dirty="0">
                <a:latin typeface="Corbel"/>
                <a:ea typeface="+mn-lt"/>
                <a:cs typeface="+mn-lt"/>
              </a:rPr>
              <a:t> </a:t>
            </a:r>
            <a:r>
              <a:rPr lang="ru-RU" sz="2400" err="1">
                <a:latin typeface="Corbel"/>
                <a:ea typeface="+mn-lt"/>
                <a:cs typeface="+mn-lt"/>
              </a:rPr>
              <a:t>type</a:t>
            </a:r>
            <a:r>
              <a:rPr lang="ru-RU" sz="2400" dirty="0">
                <a:latin typeface="Corbel"/>
                <a:ea typeface="+mn-lt"/>
                <a:cs typeface="+mn-lt"/>
              </a:rPr>
              <a:t> </a:t>
            </a:r>
            <a:r>
              <a:rPr lang="ru-RU" sz="2400" err="1">
                <a:latin typeface="Corbel"/>
                <a:ea typeface="+mn-lt"/>
                <a:cs typeface="+mn-lt"/>
              </a:rPr>
              <a:t>of</a:t>
            </a:r>
            <a:r>
              <a:rPr lang="ru-RU" sz="2400" dirty="0">
                <a:latin typeface="Corbel"/>
                <a:ea typeface="+mn-lt"/>
                <a:cs typeface="+mn-lt"/>
              </a:rPr>
              <a:t> </a:t>
            </a:r>
            <a:r>
              <a:rPr lang="ru-RU" sz="2400" err="1">
                <a:latin typeface="Corbel"/>
                <a:ea typeface="+mn-lt"/>
                <a:cs typeface="+mn-lt"/>
              </a:rPr>
              <a:t>clause</a:t>
            </a:r>
            <a:endParaRPr lang="ru-RU" sz="2400">
              <a:latin typeface="Corbel"/>
            </a:endParaRPr>
          </a:p>
          <a:p>
            <a:pPr marL="0" indent="0">
              <a:buNone/>
            </a:pPr>
            <a:endParaRPr lang="ru-RU" sz="2400" dirty="0">
              <a:latin typeface="Corbel"/>
            </a:endParaRPr>
          </a:p>
          <a:p>
            <a:pPr marL="0" indent="0">
              <a:buNone/>
            </a:pPr>
            <a:endParaRPr lang="ru-RU"/>
          </a:p>
        </p:txBody>
      </p:sp>
    </p:spTree>
    <p:extLst>
      <p:ext uri="{BB962C8B-B14F-4D97-AF65-F5344CB8AC3E}">
        <p14:creationId xmlns:p14="http://schemas.microsoft.com/office/powerpoint/2010/main" val="41080909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A7E01E1-BD65-1027-3DF9-0085AFC6BDD2}"/>
              </a:ext>
            </a:extLst>
          </p:cNvPr>
          <p:cNvSpPr>
            <a:spLocks noGrp="1"/>
          </p:cNvSpPr>
          <p:nvPr>
            <p:ph type="title"/>
          </p:nvPr>
        </p:nvSpPr>
        <p:spPr>
          <a:xfrm>
            <a:off x="2414016" y="-1778508"/>
            <a:ext cx="7729728" cy="1188720"/>
          </a:xfrm>
        </p:spPr>
        <p:txBody>
          <a:bodyPr/>
          <a:lstStyle/>
          <a:p>
            <a:endParaRPr lang="ru-RU"/>
          </a:p>
        </p:txBody>
      </p:sp>
      <p:sp>
        <p:nvSpPr>
          <p:cNvPr id="3" name="Объект 2">
            <a:extLst>
              <a:ext uri="{FF2B5EF4-FFF2-40B4-BE49-F238E27FC236}">
                <a16:creationId xmlns:a16="http://schemas.microsoft.com/office/drawing/2014/main" id="{9C9A1710-0B71-3014-6D91-B6C638724D64}"/>
              </a:ext>
            </a:extLst>
          </p:cNvPr>
          <p:cNvSpPr>
            <a:spLocks noGrp="1"/>
          </p:cNvSpPr>
          <p:nvPr>
            <p:ph idx="1"/>
          </p:nvPr>
        </p:nvSpPr>
        <p:spPr>
          <a:xfrm>
            <a:off x="503936" y="-592836"/>
            <a:ext cx="11194288" cy="6668143"/>
          </a:xfrm>
        </p:spPr>
        <p:txBody>
          <a:bodyPr vert="horz" lIns="91440" tIns="45720" rIns="91440" bIns="45720" rtlCol="0" anchor="t">
            <a:normAutofit/>
          </a:bodyPr>
          <a:lstStyle/>
          <a:p>
            <a:endParaRPr lang="ru-RU" sz="8000" b="1" dirty="0">
              <a:latin typeface="Corbel"/>
            </a:endParaRPr>
          </a:p>
          <a:p>
            <a:pPr marL="0" indent="0">
              <a:buNone/>
            </a:pPr>
            <a:r>
              <a:rPr lang="ru-RU" sz="2800" b="1" dirty="0">
                <a:latin typeface="Corbel"/>
              </a:rPr>
              <a:t>Type2</a:t>
            </a:r>
            <a:endParaRPr lang="ru-RU" sz="2800" b="1">
              <a:solidFill>
                <a:srgbClr val="000000"/>
              </a:solidFill>
              <a:latin typeface="Corbel"/>
            </a:endParaRPr>
          </a:p>
          <a:p>
            <a:pPr marL="0" indent="0">
              <a:buNone/>
            </a:pPr>
            <a:r>
              <a:rPr lang="ru-RU" sz="2800" dirty="0">
                <a:latin typeface="Corbel"/>
              </a:rPr>
              <a:t>You </a:t>
            </a:r>
            <a:r>
              <a:rPr lang="ru-RU" sz="2800" err="1">
                <a:latin typeface="Corbel"/>
              </a:rPr>
              <a:t>cannot</a:t>
            </a:r>
            <a:r>
              <a:rPr lang="ru-RU" sz="2800" dirty="0">
                <a:latin typeface="Corbel"/>
              </a:rPr>
              <a:t> </a:t>
            </a:r>
            <a:r>
              <a:rPr lang="ru-RU" sz="2800" err="1">
                <a:latin typeface="Corbel"/>
              </a:rPr>
              <a:t>use</a:t>
            </a:r>
            <a:r>
              <a:rPr lang="ru-RU" sz="2800" dirty="0">
                <a:latin typeface="Corbel"/>
              </a:rPr>
              <a:t> </a:t>
            </a:r>
            <a:r>
              <a:rPr lang="ru-RU" sz="2800" err="1">
                <a:latin typeface="Corbel"/>
              </a:rPr>
              <a:t>that</a:t>
            </a:r>
            <a:r>
              <a:rPr lang="ru-RU" sz="2800" dirty="0">
                <a:latin typeface="Corbel"/>
              </a:rPr>
              <a:t>:</a:t>
            </a:r>
            <a:endParaRPr lang="ru-RU" sz="2800">
              <a:solidFill>
                <a:srgbClr val="000000"/>
              </a:solidFill>
              <a:latin typeface="Corbel"/>
            </a:endParaRPr>
          </a:p>
          <a:p>
            <a:pPr marL="0" indent="0">
              <a:buNone/>
            </a:pPr>
            <a:r>
              <a:rPr lang="ru-RU" sz="2800" dirty="0">
                <a:latin typeface="Corbel"/>
              </a:rPr>
              <a:t>⦁    John, </a:t>
            </a:r>
            <a:r>
              <a:rPr lang="ru-RU" sz="2800" err="1">
                <a:latin typeface="Corbel"/>
              </a:rPr>
              <a:t>who</a:t>
            </a:r>
            <a:r>
              <a:rPr lang="ru-RU" sz="2800" dirty="0">
                <a:latin typeface="Corbel"/>
              </a:rPr>
              <a:t> (</a:t>
            </a:r>
            <a:r>
              <a:rPr lang="ru-RU" sz="2800" err="1">
                <a:latin typeface="Corbel"/>
              </a:rPr>
              <a:t>not</a:t>
            </a:r>
            <a:r>
              <a:rPr lang="ru-RU" sz="2800" dirty="0">
                <a:latin typeface="Corbel"/>
              </a:rPr>
              <a:t> </a:t>
            </a:r>
            <a:r>
              <a:rPr lang="ru-RU" sz="2800" err="1">
                <a:latin typeface="Corbel"/>
              </a:rPr>
              <a:t>that</a:t>
            </a:r>
            <a:r>
              <a:rPr lang="ru-RU" sz="2800" dirty="0">
                <a:latin typeface="Corbel"/>
              </a:rPr>
              <a:t>) </a:t>
            </a:r>
            <a:r>
              <a:rPr lang="ru-RU" sz="2800" err="1">
                <a:latin typeface="Corbel"/>
              </a:rPr>
              <a:t>speaks</a:t>
            </a:r>
            <a:r>
              <a:rPr lang="ru-RU" sz="2800" dirty="0">
                <a:latin typeface="Corbel"/>
              </a:rPr>
              <a:t> </a:t>
            </a:r>
            <a:r>
              <a:rPr lang="ru-RU" sz="2800" err="1">
                <a:latin typeface="Corbel"/>
              </a:rPr>
              <a:t>French</a:t>
            </a:r>
            <a:r>
              <a:rPr lang="ru-RU" sz="2800" dirty="0">
                <a:latin typeface="Corbel"/>
              </a:rPr>
              <a:t> </a:t>
            </a:r>
            <a:r>
              <a:rPr lang="ru-RU" sz="2800" err="1">
                <a:latin typeface="Corbel"/>
              </a:rPr>
              <a:t>and</a:t>
            </a:r>
            <a:r>
              <a:rPr lang="ru-RU" sz="2800" dirty="0">
                <a:latin typeface="Corbel"/>
              </a:rPr>
              <a:t> </a:t>
            </a:r>
            <a:r>
              <a:rPr lang="ru-RU" sz="2800" err="1">
                <a:latin typeface="Corbel"/>
              </a:rPr>
              <a:t>Italian</a:t>
            </a:r>
            <a:r>
              <a:rPr lang="ru-RU" sz="2800" dirty="0">
                <a:latin typeface="Corbel"/>
              </a:rPr>
              <a:t>, </a:t>
            </a:r>
            <a:r>
              <a:rPr lang="ru-RU" sz="2800" err="1">
                <a:latin typeface="Corbel"/>
              </a:rPr>
              <a:t>works</a:t>
            </a:r>
            <a:r>
              <a:rPr lang="ru-RU" sz="2800" dirty="0">
                <a:latin typeface="Corbel"/>
              </a:rPr>
              <a:t> </a:t>
            </a:r>
            <a:r>
              <a:rPr lang="ru-RU" sz="2800" err="1">
                <a:latin typeface="Corbel"/>
              </a:rPr>
              <a:t>as</a:t>
            </a:r>
            <a:r>
              <a:rPr lang="ru-RU" sz="2800" dirty="0">
                <a:latin typeface="Corbel"/>
              </a:rPr>
              <a:t> a </a:t>
            </a:r>
            <a:r>
              <a:rPr lang="ru-RU" sz="2800" err="1">
                <a:latin typeface="Corbel"/>
              </a:rPr>
              <a:t>tour</a:t>
            </a:r>
            <a:r>
              <a:rPr lang="ru-RU" sz="2800" dirty="0">
                <a:latin typeface="Corbel"/>
              </a:rPr>
              <a:t> </a:t>
            </a:r>
            <a:r>
              <a:rPr lang="ru-RU" sz="2800" err="1">
                <a:latin typeface="Corbel"/>
              </a:rPr>
              <a:t>guide</a:t>
            </a:r>
            <a:r>
              <a:rPr lang="ru-RU" sz="2800" dirty="0">
                <a:latin typeface="Corbel"/>
              </a:rPr>
              <a:t>.</a:t>
            </a:r>
            <a:endParaRPr lang="ru-RU" sz="2800">
              <a:solidFill>
                <a:srgbClr val="000000"/>
              </a:solidFill>
              <a:latin typeface="Corbel"/>
            </a:endParaRPr>
          </a:p>
          <a:p>
            <a:pPr marL="0" indent="0">
              <a:buNone/>
            </a:pPr>
            <a:r>
              <a:rPr lang="ru-RU" sz="2800" dirty="0">
                <a:latin typeface="Corbel"/>
              </a:rPr>
              <a:t>⦁    </a:t>
            </a:r>
            <a:r>
              <a:rPr lang="ru-RU" sz="2800" err="1">
                <a:latin typeface="Corbel"/>
              </a:rPr>
              <a:t>Anna</a:t>
            </a:r>
            <a:r>
              <a:rPr lang="ru-RU" sz="2800" dirty="0">
                <a:latin typeface="Corbel"/>
              </a:rPr>
              <a:t> </a:t>
            </a:r>
            <a:r>
              <a:rPr lang="ru-RU" sz="2800" err="1">
                <a:latin typeface="Corbel"/>
              </a:rPr>
              <a:t>told</a:t>
            </a:r>
            <a:r>
              <a:rPr lang="ru-RU" sz="2800" dirty="0">
                <a:latin typeface="Corbel"/>
              </a:rPr>
              <a:t> </a:t>
            </a:r>
            <a:r>
              <a:rPr lang="ru-RU" sz="2800" err="1">
                <a:latin typeface="Corbel"/>
              </a:rPr>
              <a:t>me</a:t>
            </a:r>
            <a:r>
              <a:rPr lang="ru-RU" sz="2800" dirty="0">
                <a:latin typeface="Corbel"/>
              </a:rPr>
              <a:t> </a:t>
            </a:r>
            <a:r>
              <a:rPr lang="ru-RU" sz="2800" err="1">
                <a:latin typeface="Corbel"/>
              </a:rPr>
              <a:t>about</a:t>
            </a:r>
            <a:r>
              <a:rPr lang="ru-RU" sz="2800" dirty="0">
                <a:latin typeface="Corbel"/>
              </a:rPr>
              <a:t> </a:t>
            </a:r>
            <a:r>
              <a:rPr lang="ru-RU" sz="2800" err="1">
                <a:latin typeface="Corbel"/>
              </a:rPr>
              <a:t>her</a:t>
            </a:r>
            <a:r>
              <a:rPr lang="ru-RU" sz="2800" dirty="0">
                <a:latin typeface="Corbel"/>
              </a:rPr>
              <a:t> </a:t>
            </a:r>
            <a:r>
              <a:rPr lang="ru-RU" sz="2800" err="1">
                <a:latin typeface="Corbel"/>
              </a:rPr>
              <a:t>new</a:t>
            </a:r>
            <a:r>
              <a:rPr lang="ru-RU" sz="2800" dirty="0">
                <a:latin typeface="Corbel"/>
              </a:rPr>
              <a:t> </a:t>
            </a:r>
            <a:r>
              <a:rPr lang="ru-RU" sz="2800" err="1">
                <a:latin typeface="Corbel"/>
              </a:rPr>
              <a:t>job</a:t>
            </a:r>
            <a:r>
              <a:rPr lang="ru-RU" sz="2800" dirty="0">
                <a:latin typeface="Corbel"/>
              </a:rPr>
              <a:t>, </a:t>
            </a:r>
            <a:r>
              <a:rPr lang="ru-RU" sz="2800" err="1">
                <a:latin typeface="Corbel"/>
              </a:rPr>
              <a:t>which</a:t>
            </a:r>
            <a:r>
              <a:rPr lang="ru-RU" sz="2800" dirty="0">
                <a:latin typeface="Corbel"/>
              </a:rPr>
              <a:t> (</a:t>
            </a:r>
            <a:r>
              <a:rPr lang="ru-RU" sz="2800" err="1">
                <a:latin typeface="Corbel"/>
              </a:rPr>
              <a:t>not</a:t>
            </a:r>
            <a:r>
              <a:rPr lang="ru-RU" sz="2800" dirty="0">
                <a:latin typeface="Corbel"/>
              </a:rPr>
              <a:t> </a:t>
            </a:r>
            <a:r>
              <a:rPr lang="ru-RU" sz="2800" err="1">
                <a:latin typeface="Corbel"/>
              </a:rPr>
              <a:t>that</a:t>
            </a:r>
            <a:r>
              <a:rPr lang="ru-RU" sz="2800" dirty="0">
                <a:latin typeface="Corbel"/>
              </a:rPr>
              <a:t>) </a:t>
            </a:r>
            <a:r>
              <a:rPr lang="ru-RU" sz="2800" err="1">
                <a:latin typeface="Corbel"/>
              </a:rPr>
              <a:t>she's</a:t>
            </a:r>
            <a:r>
              <a:rPr lang="ru-RU" sz="2800" dirty="0">
                <a:latin typeface="Corbel"/>
              </a:rPr>
              <a:t> </a:t>
            </a:r>
            <a:r>
              <a:rPr lang="ru-RU" sz="2800" err="1">
                <a:latin typeface="Corbel"/>
              </a:rPr>
              <a:t>enjoying</a:t>
            </a:r>
            <a:r>
              <a:rPr lang="ru-RU" sz="2800" dirty="0">
                <a:latin typeface="Corbel"/>
              </a:rPr>
              <a:t> a </a:t>
            </a:r>
            <a:r>
              <a:rPr lang="ru-RU" sz="2800" err="1">
                <a:latin typeface="Corbel"/>
              </a:rPr>
              <a:t>lot</a:t>
            </a:r>
            <a:r>
              <a:rPr lang="ru-RU" sz="2800" dirty="0">
                <a:latin typeface="Corbel"/>
              </a:rPr>
              <a:t>.</a:t>
            </a:r>
            <a:endParaRPr lang="ru-RU" sz="2800">
              <a:solidFill>
                <a:srgbClr val="000000"/>
              </a:solidFill>
              <a:latin typeface="Corbel"/>
            </a:endParaRPr>
          </a:p>
          <a:p>
            <a:pPr marL="0" indent="0">
              <a:buNone/>
            </a:pPr>
            <a:r>
              <a:rPr lang="ru-RU" sz="2800" dirty="0">
                <a:latin typeface="Corbel"/>
              </a:rPr>
              <a:t>You </a:t>
            </a:r>
            <a:r>
              <a:rPr lang="ru-RU" sz="2800" err="1">
                <a:latin typeface="Corbel"/>
              </a:rPr>
              <a:t>cannot</a:t>
            </a:r>
            <a:r>
              <a:rPr lang="ru-RU" sz="2800" dirty="0">
                <a:latin typeface="Corbel"/>
              </a:rPr>
              <a:t> </a:t>
            </a:r>
            <a:r>
              <a:rPr lang="ru-RU" sz="2800" err="1">
                <a:latin typeface="Corbel"/>
              </a:rPr>
              <a:t>leave</a:t>
            </a:r>
            <a:r>
              <a:rPr lang="ru-RU" sz="2800" dirty="0">
                <a:latin typeface="Corbel"/>
              </a:rPr>
              <a:t> </a:t>
            </a:r>
            <a:r>
              <a:rPr lang="ru-RU" sz="2800" err="1">
                <a:latin typeface="Corbel"/>
              </a:rPr>
              <a:t>out</a:t>
            </a:r>
            <a:r>
              <a:rPr lang="ru-RU" sz="2800" dirty="0">
                <a:latin typeface="Corbel"/>
              </a:rPr>
              <a:t> </a:t>
            </a:r>
            <a:r>
              <a:rPr lang="ru-RU" sz="2800" err="1">
                <a:latin typeface="Corbel"/>
              </a:rPr>
              <a:t>who</a:t>
            </a:r>
            <a:r>
              <a:rPr lang="ru-RU" sz="2800" dirty="0">
                <a:latin typeface="Corbel"/>
              </a:rPr>
              <a:t> </a:t>
            </a:r>
            <a:r>
              <a:rPr lang="ru-RU" sz="2800" err="1">
                <a:latin typeface="Corbel"/>
              </a:rPr>
              <a:t>or</a:t>
            </a:r>
            <a:r>
              <a:rPr lang="ru-RU" sz="2800" dirty="0">
                <a:latin typeface="Corbel"/>
              </a:rPr>
              <a:t> </a:t>
            </a:r>
            <a:r>
              <a:rPr lang="ru-RU" sz="2800" err="1">
                <a:latin typeface="Corbel"/>
              </a:rPr>
              <a:t>which</a:t>
            </a:r>
            <a:r>
              <a:rPr lang="ru-RU" sz="2800" dirty="0">
                <a:latin typeface="Corbel"/>
              </a:rPr>
              <a:t>:</a:t>
            </a:r>
            <a:endParaRPr lang="ru-RU" sz="2800">
              <a:solidFill>
                <a:srgbClr val="000000"/>
              </a:solidFill>
              <a:latin typeface="Corbel"/>
            </a:endParaRPr>
          </a:p>
          <a:p>
            <a:pPr marL="0" indent="0">
              <a:buNone/>
            </a:pPr>
            <a:r>
              <a:rPr lang="ru-RU" sz="2800" dirty="0">
                <a:latin typeface="Corbel"/>
              </a:rPr>
              <a:t>⦁    We </a:t>
            </a:r>
            <a:r>
              <a:rPr lang="ru-RU" sz="2800" err="1">
                <a:latin typeface="Corbel"/>
              </a:rPr>
              <a:t>stayed</a:t>
            </a:r>
            <a:r>
              <a:rPr lang="ru-RU" sz="2800" dirty="0">
                <a:latin typeface="Corbel"/>
              </a:rPr>
              <a:t> </a:t>
            </a:r>
            <a:r>
              <a:rPr lang="ru-RU" sz="2800" err="1">
                <a:latin typeface="Corbel"/>
              </a:rPr>
              <a:t>at</a:t>
            </a:r>
            <a:r>
              <a:rPr lang="ru-RU" sz="2800" dirty="0">
                <a:latin typeface="Corbel"/>
              </a:rPr>
              <a:t> </a:t>
            </a:r>
            <a:r>
              <a:rPr lang="ru-RU" sz="2800" err="1">
                <a:latin typeface="Corbel"/>
              </a:rPr>
              <a:t>the</a:t>
            </a:r>
            <a:r>
              <a:rPr lang="ru-RU" sz="2800" dirty="0">
                <a:latin typeface="Corbel"/>
              </a:rPr>
              <a:t> Park Hotel, </a:t>
            </a:r>
            <a:r>
              <a:rPr lang="ru-RU" sz="2800" err="1">
                <a:latin typeface="Corbel"/>
              </a:rPr>
              <a:t>which</a:t>
            </a:r>
            <a:r>
              <a:rPr lang="ru-RU" sz="2800" dirty="0">
                <a:latin typeface="Corbel"/>
              </a:rPr>
              <a:t> a </a:t>
            </a:r>
            <a:r>
              <a:rPr lang="ru-RU" sz="2800" err="1">
                <a:latin typeface="Corbel"/>
              </a:rPr>
              <a:t>friend</a:t>
            </a:r>
            <a:r>
              <a:rPr lang="ru-RU" sz="2800" dirty="0">
                <a:latin typeface="Corbel"/>
              </a:rPr>
              <a:t> </a:t>
            </a:r>
            <a:r>
              <a:rPr lang="ru-RU" sz="2800" err="1">
                <a:latin typeface="Corbel"/>
              </a:rPr>
              <a:t>of</a:t>
            </a:r>
            <a:r>
              <a:rPr lang="ru-RU" sz="2800" dirty="0">
                <a:latin typeface="Corbel"/>
              </a:rPr>
              <a:t> </a:t>
            </a:r>
            <a:r>
              <a:rPr lang="ru-RU" sz="2800" err="1">
                <a:latin typeface="Corbel"/>
              </a:rPr>
              <a:t>ours</a:t>
            </a:r>
            <a:r>
              <a:rPr lang="ru-RU" sz="2800" dirty="0">
                <a:latin typeface="Corbel"/>
              </a:rPr>
              <a:t> </a:t>
            </a:r>
            <a:r>
              <a:rPr lang="ru-RU" sz="2800" err="1">
                <a:latin typeface="Corbel"/>
              </a:rPr>
              <a:t>recommended</a:t>
            </a:r>
            <a:r>
              <a:rPr lang="ru-RU" sz="2800" dirty="0">
                <a:latin typeface="Corbel"/>
              </a:rPr>
              <a:t>.</a:t>
            </a:r>
            <a:endParaRPr lang="ru-RU" sz="2800">
              <a:solidFill>
                <a:srgbClr val="000000"/>
              </a:solidFill>
              <a:latin typeface="Corbel"/>
            </a:endParaRPr>
          </a:p>
          <a:p>
            <a:pPr marL="0" indent="0">
              <a:buNone/>
            </a:pPr>
            <a:r>
              <a:rPr lang="ru-RU" sz="2800" dirty="0">
                <a:latin typeface="Corbel"/>
              </a:rPr>
              <a:t>⦁    </a:t>
            </a:r>
            <a:r>
              <a:rPr lang="ru-RU" sz="2800" err="1">
                <a:latin typeface="Corbel"/>
              </a:rPr>
              <a:t>This</a:t>
            </a:r>
            <a:r>
              <a:rPr lang="ru-RU" sz="2800" dirty="0">
                <a:latin typeface="Corbel"/>
              </a:rPr>
              <a:t> </a:t>
            </a:r>
            <a:r>
              <a:rPr lang="ru-RU" sz="2800" err="1">
                <a:latin typeface="Corbel"/>
              </a:rPr>
              <a:t>morning</a:t>
            </a:r>
            <a:r>
              <a:rPr lang="ru-RU" sz="2800" dirty="0">
                <a:latin typeface="Corbel"/>
              </a:rPr>
              <a:t> I </a:t>
            </a:r>
            <a:r>
              <a:rPr lang="ru-RU" sz="2800" err="1">
                <a:latin typeface="Corbel"/>
              </a:rPr>
              <a:t>met</a:t>
            </a:r>
            <a:r>
              <a:rPr lang="ru-RU" sz="2800" dirty="0">
                <a:latin typeface="Corbel"/>
              </a:rPr>
              <a:t> </a:t>
            </a:r>
            <a:r>
              <a:rPr lang="ru-RU" sz="2800" err="1">
                <a:latin typeface="Corbel"/>
              </a:rPr>
              <a:t>Chris</a:t>
            </a:r>
            <a:r>
              <a:rPr lang="ru-RU" sz="2800" dirty="0">
                <a:latin typeface="Corbel"/>
              </a:rPr>
              <a:t>, </a:t>
            </a:r>
            <a:r>
              <a:rPr lang="ru-RU" sz="2800" err="1">
                <a:latin typeface="Corbel"/>
              </a:rPr>
              <a:t>who</a:t>
            </a:r>
            <a:r>
              <a:rPr lang="ru-RU" sz="2800" dirty="0">
                <a:latin typeface="Corbel"/>
              </a:rPr>
              <a:t> I </a:t>
            </a:r>
            <a:r>
              <a:rPr lang="ru-RU" sz="2800" err="1">
                <a:latin typeface="Corbel"/>
              </a:rPr>
              <a:t>hadn't</a:t>
            </a:r>
            <a:r>
              <a:rPr lang="ru-RU" sz="2800" dirty="0">
                <a:latin typeface="Corbel"/>
              </a:rPr>
              <a:t> </a:t>
            </a:r>
            <a:r>
              <a:rPr lang="ru-RU" sz="2800" err="1">
                <a:latin typeface="Corbel"/>
              </a:rPr>
              <a:t>seen</a:t>
            </a:r>
            <a:r>
              <a:rPr lang="ru-RU" sz="2800" dirty="0">
                <a:latin typeface="Corbel"/>
              </a:rPr>
              <a:t> </a:t>
            </a:r>
            <a:r>
              <a:rPr lang="ru-RU" sz="2800" err="1">
                <a:latin typeface="Corbel"/>
              </a:rPr>
              <a:t>for</a:t>
            </a:r>
            <a:r>
              <a:rPr lang="ru-RU" sz="2800" dirty="0">
                <a:latin typeface="Corbel"/>
              </a:rPr>
              <a:t> </a:t>
            </a:r>
            <a:r>
              <a:rPr lang="ru-RU" sz="2800" err="1">
                <a:latin typeface="Corbel"/>
              </a:rPr>
              <a:t>ages</a:t>
            </a:r>
            <a:r>
              <a:rPr lang="ru-RU" sz="2800" dirty="0">
                <a:latin typeface="Corbel"/>
              </a:rPr>
              <a:t>.</a:t>
            </a:r>
            <a:endParaRPr lang="ru-RU" sz="2800">
              <a:solidFill>
                <a:srgbClr val="000000"/>
              </a:solidFill>
              <a:latin typeface="Corbel"/>
            </a:endParaRPr>
          </a:p>
          <a:p>
            <a:pPr marL="0" indent="0">
              <a:buNone/>
            </a:pPr>
            <a:r>
              <a:rPr lang="ru-RU" sz="2800" dirty="0">
                <a:latin typeface="Corbel"/>
              </a:rPr>
              <a:t>You </a:t>
            </a:r>
            <a:r>
              <a:rPr lang="ru-RU" sz="2800" err="1">
                <a:latin typeface="Corbel"/>
              </a:rPr>
              <a:t>can</a:t>
            </a:r>
            <a:r>
              <a:rPr lang="ru-RU" sz="2800" dirty="0">
                <a:latin typeface="Corbel"/>
              </a:rPr>
              <a:t> </a:t>
            </a:r>
            <a:r>
              <a:rPr lang="ru-RU" sz="2800" err="1">
                <a:latin typeface="Corbel"/>
              </a:rPr>
              <a:t>use</a:t>
            </a:r>
            <a:r>
              <a:rPr lang="ru-RU" sz="2800" dirty="0">
                <a:latin typeface="Corbel"/>
              </a:rPr>
              <a:t> </a:t>
            </a:r>
            <a:r>
              <a:rPr lang="ru-RU" sz="2800" err="1">
                <a:latin typeface="Corbel"/>
              </a:rPr>
              <a:t>whom</a:t>
            </a:r>
            <a:r>
              <a:rPr lang="ru-RU" sz="2800" dirty="0">
                <a:latin typeface="Corbel"/>
              </a:rPr>
              <a:t> </a:t>
            </a:r>
            <a:r>
              <a:rPr lang="ru-RU" sz="2800" err="1">
                <a:latin typeface="Corbel"/>
              </a:rPr>
              <a:t>for</a:t>
            </a:r>
            <a:r>
              <a:rPr lang="ru-RU" sz="2800" dirty="0">
                <a:latin typeface="Corbel"/>
              </a:rPr>
              <a:t> </a:t>
            </a:r>
            <a:r>
              <a:rPr lang="ru-RU" sz="2800" err="1">
                <a:latin typeface="Corbel"/>
              </a:rPr>
              <a:t>people</a:t>
            </a:r>
            <a:r>
              <a:rPr lang="ru-RU" sz="2800" dirty="0">
                <a:latin typeface="Corbel"/>
              </a:rPr>
              <a:t> (</a:t>
            </a:r>
            <a:r>
              <a:rPr lang="ru-RU" sz="2800" err="1">
                <a:latin typeface="Corbel"/>
              </a:rPr>
              <a:t>when</a:t>
            </a:r>
            <a:r>
              <a:rPr lang="ru-RU" sz="2800" dirty="0">
                <a:latin typeface="Corbel"/>
              </a:rPr>
              <a:t> </a:t>
            </a:r>
            <a:r>
              <a:rPr lang="ru-RU" sz="2800" err="1">
                <a:latin typeface="Corbel"/>
              </a:rPr>
              <a:t>it</a:t>
            </a:r>
            <a:r>
              <a:rPr lang="ru-RU" sz="2800" dirty="0">
                <a:latin typeface="Corbel"/>
              </a:rPr>
              <a:t> </a:t>
            </a:r>
            <a:r>
              <a:rPr lang="ru-RU" sz="2800" err="1">
                <a:latin typeface="Corbel"/>
              </a:rPr>
              <a:t>is</a:t>
            </a:r>
            <a:r>
              <a:rPr lang="ru-RU" sz="2800" dirty="0">
                <a:latin typeface="Corbel"/>
              </a:rPr>
              <a:t> </a:t>
            </a:r>
            <a:r>
              <a:rPr lang="ru-RU" sz="2800" err="1">
                <a:latin typeface="Corbel"/>
              </a:rPr>
              <a:t>the</a:t>
            </a:r>
            <a:r>
              <a:rPr lang="ru-RU" sz="2800" dirty="0">
                <a:latin typeface="Corbel"/>
              </a:rPr>
              <a:t> </a:t>
            </a:r>
            <a:r>
              <a:rPr lang="ru-RU" sz="2800" err="1">
                <a:latin typeface="Corbel"/>
              </a:rPr>
              <a:t>object</a:t>
            </a:r>
            <a:r>
              <a:rPr lang="ru-RU" sz="2800" dirty="0">
                <a:latin typeface="Corbel"/>
              </a:rPr>
              <a:t>):</a:t>
            </a:r>
            <a:endParaRPr lang="ru-RU" sz="2800">
              <a:solidFill>
                <a:srgbClr val="000000"/>
              </a:solidFill>
              <a:latin typeface="Corbel"/>
            </a:endParaRPr>
          </a:p>
          <a:p>
            <a:pPr marL="0" indent="0">
              <a:buNone/>
            </a:pPr>
            <a:r>
              <a:rPr lang="ru-RU" sz="2800" dirty="0">
                <a:latin typeface="Corbel"/>
              </a:rPr>
              <a:t>⦁    </a:t>
            </a:r>
            <a:r>
              <a:rPr lang="ru-RU" sz="2800" err="1">
                <a:latin typeface="Corbel"/>
              </a:rPr>
              <a:t>This</a:t>
            </a:r>
            <a:r>
              <a:rPr lang="ru-RU" sz="2800" dirty="0">
                <a:latin typeface="Corbel"/>
              </a:rPr>
              <a:t> </a:t>
            </a:r>
            <a:r>
              <a:rPr lang="ru-RU" sz="2800" err="1">
                <a:latin typeface="Corbel"/>
              </a:rPr>
              <a:t>morning</a:t>
            </a:r>
            <a:r>
              <a:rPr lang="ru-RU" sz="2800" dirty="0">
                <a:latin typeface="Corbel"/>
              </a:rPr>
              <a:t> I </a:t>
            </a:r>
            <a:r>
              <a:rPr lang="ru-RU" sz="2800" err="1">
                <a:latin typeface="Corbel"/>
              </a:rPr>
              <a:t>met</a:t>
            </a:r>
            <a:r>
              <a:rPr lang="ru-RU" sz="2800" dirty="0">
                <a:latin typeface="Corbel"/>
              </a:rPr>
              <a:t> </a:t>
            </a:r>
            <a:r>
              <a:rPr lang="ru-RU" sz="2800" err="1">
                <a:latin typeface="Corbel"/>
              </a:rPr>
              <a:t>Chris</a:t>
            </a:r>
            <a:r>
              <a:rPr lang="ru-RU" sz="2800" dirty="0">
                <a:latin typeface="Corbel"/>
              </a:rPr>
              <a:t>, </a:t>
            </a:r>
            <a:r>
              <a:rPr lang="ru-RU" sz="2800" err="1">
                <a:latin typeface="Corbel"/>
              </a:rPr>
              <a:t>whom</a:t>
            </a:r>
            <a:r>
              <a:rPr lang="ru-RU" sz="2800" dirty="0">
                <a:latin typeface="Corbel"/>
              </a:rPr>
              <a:t> I </a:t>
            </a:r>
            <a:r>
              <a:rPr lang="ru-RU" sz="2800" err="1">
                <a:latin typeface="Corbel"/>
              </a:rPr>
              <a:t>hadn't</a:t>
            </a:r>
            <a:r>
              <a:rPr lang="ru-RU" sz="2800" dirty="0">
                <a:latin typeface="Corbel"/>
              </a:rPr>
              <a:t> </a:t>
            </a:r>
            <a:r>
              <a:rPr lang="ru-RU" sz="2800" err="1">
                <a:latin typeface="Corbel"/>
              </a:rPr>
              <a:t>seen</a:t>
            </a:r>
            <a:r>
              <a:rPr lang="ru-RU" sz="2800" dirty="0">
                <a:latin typeface="Corbel"/>
              </a:rPr>
              <a:t> </a:t>
            </a:r>
            <a:r>
              <a:rPr lang="ru-RU" sz="2800" err="1">
                <a:latin typeface="Corbel"/>
              </a:rPr>
              <a:t>for</a:t>
            </a:r>
            <a:r>
              <a:rPr lang="ru-RU" sz="2800" dirty="0">
                <a:latin typeface="Corbel"/>
              </a:rPr>
              <a:t> </a:t>
            </a:r>
            <a:r>
              <a:rPr lang="ru-RU" sz="2800" err="1">
                <a:latin typeface="Corbel"/>
              </a:rPr>
              <a:t>ages</a:t>
            </a:r>
            <a:r>
              <a:rPr lang="ru-RU" sz="2800" dirty="0">
                <a:latin typeface="Corbel"/>
              </a:rPr>
              <a:t>.</a:t>
            </a:r>
            <a:endParaRPr lang="ru-RU" sz="2800">
              <a:solidFill>
                <a:srgbClr val="000000"/>
              </a:solidFill>
              <a:latin typeface="Corbel"/>
            </a:endParaRPr>
          </a:p>
          <a:p>
            <a:endParaRPr lang="ru-RU" dirty="0">
              <a:latin typeface="Corbel"/>
            </a:endParaRPr>
          </a:p>
        </p:txBody>
      </p:sp>
    </p:spTree>
    <p:extLst>
      <p:ext uri="{BB962C8B-B14F-4D97-AF65-F5344CB8AC3E}">
        <p14:creationId xmlns:p14="http://schemas.microsoft.com/office/powerpoint/2010/main" val="84621568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D50C6808-6890-F111-95C8-E69715166BE9}"/>
              </a:ext>
            </a:extLst>
          </p:cNvPr>
          <p:cNvSpPr>
            <a:spLocks noGrp="1"/>
          </p:cNvSpPr>
          <p:nvPr>
            <p:ph type="title"/>
          </p:nvPr>
        </p:nvSpPr>
        <p:spPr>
          <a:xfrm>
            <a:off x="2231136" y="-1788668"/>
            <a:ext cx="7729728" cy="1188720"/>
          </a:xfrm>
        </p:spPr>
        <p:txBody>
          <a:bodyPr/>
          <a:lstStyle/>
          <a:p>
            <a:endParaRPr lang="ru-RU"/>
          </a:p>
        </p:txBody>
      </p:sp>
      <p:sp>
        <p:nvSpPr>
          <p:cNvPr id="3" name="Объект 2">
            <a:extLst>
              <a:ext uri="{FF2B5EF4-FFF2-40B4-BE49-F238E27FC236}">
                <a16:creationId xmlns:a16="http://schemas.microsoft.com/office/drawing/2014/main" id="{C9D30C57-D8BD-34D5-B89B-6E7583CBD1A6}"/>
              </a:ext>
            </a:extLst>
          </p:cNvPr>
          <p:cNvSpPr>
            <a:spLocks noGrp="1"/>
          </p:cNvSpPr>
          <p:nvPr>
            <p:ph idx="1"/>
          </p:nvPr>
        </p:nvSpPr>
        <p:spPr>
          <a:xfrm>
            <a:off x="493776" y="778764"/>
            <a:ext cx="10706608" cy="5875663"/>
          </a:xfrm>
        </p:spPr>
        <p:txBody>
          <a:bodyPr vert="horz" lIns="91440" tIns="45720" rIns="91440" bIns="45720" rtlCol="0" anchor="t">
            <a:noAutofit/>
          </a:bodyPr>
          <a:lstStyle/>
          <a:p>
            <a:pPr marL="0" indent="0">
              <a:buNone/>
            </a:pPr>
            <a:r>
              <a:rPr lang="ru-RU" sz="3200" b="1" dirty="0">
                <a:latin typeface="Corbel"/>
                <a:ea typeface="+mn-lt"/>
                <a:cs typeface="+mn-lt"/>
              </a:rPr>
              <a:t>C.</a:t>
            </a:r>
          </a:p>
          <a:p>
            <a:pPr marL="0" indent="0">
              <a:buNone/>
            </a:pPr>
            <a:r>
              <a:rPr lang="ru-RU" sz="3200" dirty="0">
                <a:latin typeface="Corbel"/>
                <a:ea typeface="+mn-lt"/>
                <a:cs typeface="+mn-lt"/>
              </a:rPr>
              <a:t>In </a:t>
            </a:r>
            <a:r>
              <a:rPr lang="ru-RU" sz="3200" err="1">
                <a:latin typeface="Corbel"/>
                <a:ea typeface="+mn-lt"/>
                <a:cs typeface="+mn-lt"/>
              </a:rPr>
              <a:t>both</a:t>
            </a:r>
            <a:r>
              <a:rPr lang="ru-RU" sz="3200" dirty="0">
                <a:latin typeface="Corbel"/>
                <a:ea typeface="+mn-lt"/>
                <a:cs typeface="+mn-lt"/>
              </a:rPr>
              <a:t> </a:t>
            </a:r>
            <a:r>
              <a:rPr lang="ru-RU" sz="3200" err="1">
                <a:latin typeface="Corbel"/>
                <a:ea typeface="+mn-lt"/>
                <a:cs typeface="+mn-lt"/>
              </a:rPr>
              <a:t>types</a:t>
            </a:r>
            <a:r>
              <a:rPr lang="ru-RU" sz="3200" dirty="0">
                <a:latin typeface="Corbel"/>
                <a:ea typeface="+mn-lt"/>
                <a:cs typeface="+mn-lt"/>
              </a:rPr>
              <a:t> of relative clause you can use whose and where:</a:t>
            </a:r>
          </a:p>
          <a:p>
            <a:pPr marL="0" indent="0">
              <a:buNone/>
            </a:pPr>
            <a:r>
              <a:rPr lang="ru-RU" sz="3200" dirty="0">
                <a:latin typeface="Corbel"/>
                <a:ea typeface="+mn-lt"/>
                <a:cs typeface="+mn-lt"/>
              </a:rPr>
              <a:t>⦁    We </a:t>
            </a:r>
            <a:r>
              <a:rPr lang="ru-RU" sz="3200" err="1">
                <a:latin typeface="Corbel"/>
                <a:ea typeface="+mn-lt"/>
                <a:cs typeface="+mn-lt"/>
              </a:rPr>
              <a:t>met</a:t>
            </a:r>
            <a:r>
              <a:rPr lang="ru-RU" sz="3200" dirty="0">
                <a:latin typeface="Corbel"/>
                <a:ea typeface="+mn-lt"/>
                <a:cs typeface="+mn-lt"/>
              </a:rPr>
              <a:t> some people whose car had broken down.</a:t>
            </a:r>
          </a:p>
          <a:p>
            <a:pPr marL="0" indent="0">
              <a:buNone/>
            </a:pPr>
            <a:r>
              <a:rPr lang="ru-RU" sz="3200" dirty="0">
                <a:latin typeface="Corbel"/>
                <a:ea typeface="+mn-lt"/>
                <a:cs typeface="+mn-lt"/>
              </a:rPr>
              <a:t>⦁    </a:t>
            </a:r>
            <a:r>
              <a:rPr lang="ru-RU" sz="3200" err="1">
                <a:latin typeface="Corbel"/>
                <a:ea typeface="+mn-lt"/>
                <a:cs typeface="+mn-lt"/>
              </a:rPr>
              <a:t>What's</a:t>
            </a:r>
            <a:r>
              <a:rPr lang="ru-RU" sz="3200" dirty="0">
                <a:latin typeface="Corbel"/>
                <a:ea typeface="+mn-lt"/>
                <a:cs typeface="+mn-lt"/>
              </a:rPr>
              <a:t> </a:t>
            </a:r>
            <a:r>
              <a:rPr lang="ru-RU" sz="3200" err="1">
                <a:latin typeface="Corbel"/>
                <a:ea typeface="+mn-lt"/>
                <a:cs typeface="+mn-lt"/>
              </a:rPr>
              <a:t>the</a:t>
            </a:r>
            <a:r>
              <a:rPr lang="ru-RU" sz="3200" dirty="0">
                <a:latin typeface="Corbel"/>
                <a:ea typeface="+mn-lt"/>
                <a:cs typeface="+mn-lt"/>
              </a:rPr>
              <a:t> name of the place where you went on holiday?</a:t>
            </a:r>
          </a:p>
          <a:p>
            <a:pPr marL="0" indent="0">
              <a:buNone/>
            </a:pPr>
            <a:endParaRPr lang="ru-RU" sz="3200" dirty="0">
              <a:latin typeface="Corbel"/>
            </a:endParaRPr>
          </a:p>
          <a:p>
            <a:pPr marL="0" indent="0">
              <a:buNone/>
            </a:pPr>
            <a:r>
              <a:rPr lang="ru-RU" sz="3200" dirty="0">
                <a:latin typeface="Corbel"/>
                <a:ea typeface="+mn-lt"/>
                <a:cs typeface="+mn-lt"/>
              </a:rPr>
              <a:t>⦁    </a:t>
            </a:r>
            <a:r>
              <a:rPr lang="ru-RU" sz="3200" err="1">
                <a:latin typeface="Corbel"/>
                <a:ea typeface="+mn-lt"/>
                <a:cs typeface="+mn-lt"/>
              </a:rPr>
              <a:t>Lisa</a:t>
            </a:r>
            <a:r>
              <a:rPr lang="ru-RU" sz="3200" dirty="0">
                <a:latin typeface="Corbel"/>
                <a:ea typeface="+mn-lt"/>
                <a:cs typeface="+mn-lt"/>
              </a:rPr>
              <a:t>, </a:t>
            </a:r>
            <a:r>
              <a:rPr lang="ru-RU" sz="3200" err="1">
                <a:latin typeface="Corbel"/>
                <a:ea typeface="+mn-lt"/>
                <a:cs typeface="+mn-lt"/>
              </a:rPr>
              <a:t>whose</a:t>
            </a:r>
            <a:r>
              <a:rPr lang="ru-RU" sz="3200" dirty="0">
                <a:latin typeface="Corbel"/>
                <a:ea typeface="+mn-lt"/>
                <a:cs typeface="+mn-lt"/>
              </a:rPr>
              <a:t> car had broken down, was in a very bad mood.</a:t>
            </a:r>
          </a:p>
          <a:p>
            <a:pPr marL="0" indent="0">
              <a:buNone/>
            </a:pPr>
            <a:r>
              <a:rPr lang="ru-RU" sz="3200" dirty="0">
                <a:latin typeface="Corbel"/>
                <a:ea typeface="+mn-lt"/>
                <a:cs typeface="+mn-lt"/>
              </a:rPr>
              <a:t>⦁    </a:t>
            </a:r>
            <a:r>
              <a:rPr lang="ru-RU" sz="3200" err="1">
                <a:latin typeface="Corbel"/>
                <a:ea typeface="+mn-lt"/>
                <a:cs typeface="+mn-lt"/>
              </a:rPr>
              <a:t>Kate</a:t>
            </a:r>
            <a:r>
              <a:rPr lang="ru-RU" sz="3200" dirty="0">
                <a:latin typeface="Corbel"/>
                <a:ea typeface="+mn-lt"/>
                <a:cs typeface="+mn-lt"/>
              </a:rPr>
              <a:t> </a:t>
            </a:r>
            <a:r>
              <a:rPr lang="ru-RU" sz="3200" err="1">
                <a:latin typeface="Corbel"/>
                <a:ea typeface="+mn-lt"/>
                <a:cs typeface="+mn-lt"/>
              </a:rPr>
              <a:t>has</a:t>
            </a:r>
            <a:r>
              <a:rPr lang="ru-RU" sz="3200" dirty="0">
                <a:latin typeface="Corbel"/>
                <a:ea typeface="+mn-lt"/>
                <a:cs typeface="+mn-lt"/>
              </a:rPr>
              <a:t> just been to Sweden, where her daughter lives.</a:t>
            </a:r>
          </a:p>
          <a:p>
            <a:pPr marL="0" indent="0">
              <a:buNone/>
            </a:pPr>
            <a:endParaRPr lang="ru-RU" dirty="0">
              <a:latin typeface="Corbel"/>
            </a:endParaRPr>
          </a:p>
        </p:txBody>
      </p:sp>
    </p:spTree>
    <p:extLst>
      <p:ext uri="{BB962C8B-B14F-4D97-AF65-F5344CB8AC3E}">
        <p14:creationId xmlns:p14="http://schemas.microsoft.com/office/powerpoint/2010/main" val="124504136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2B240950-CD6C-1B00-EC11-54543AC5C8D2}"/>
              </a:ext>
            </a:extLst>
          </p:cNvPr>
          <p:cNvSpPr>
            <a:spLocks noGrp="1"/>
          </p:cNvSpPr>
          <p:nvPr>
            <p:ph type="title"/>
          </p:nvPr>
        </p:nvSpPr>
        <p:spPr>
          <a:xfrm>
            <a:off x="2231136" y="233172"/>
            <a:ext cx="7729728" cy="1188720"/>
          </a:xfrm>
        </p:spPr>
        <p:txBody>
          <a:bodyPr/>
          <a:lstStyle/>
          <a:p>
            <a:r>
              <a:rPr lang="ru-RU" b="1" err="1">
                <a:latin typeface="Calibri"/>
                <a:ea typeface="Calibri"/>
                <a:cs typeface="Calibri"/>
              </a:rPr>
              <a:t>Part</a:t>
            </a:r>
            <a:r>
              <a:rPr lang="ru-RU" b="1" dirty="0">
                <a:latin typeface="Calibri"/>
                <a:ea typeface="Calibri"/>
                <a:cs typeface="Calibri"/>
              </a:rPr>
              <a:t> 2. –</a:t>
            </a:r>
            <a:r>
              <a:rPr lang="ru-RU" b="1" err="1">
                <a:latin typeface="Calibri"/>
                <a:ea typeface="Calibri"/>
                <a:cs typeface="Calibri"/>
              </a:rPr>
              <a:t>ing</a:t>
            </a:r>
            <a:r>
              <a:rPr lang="ru-RU" b="1" dirty="0">
                <a:latin typeface="Calibri"/>
                <a:ea typeface="Calibri"/>
                <a:cs typeface="Calibri"/>
              </a:rPr>
              <a:t> </a:t>
            </a:r>
            <a:r>
              <a:rPr lang="ru-RU" b="1" err="1">
                <a:latin typeface="Calibri"/>
                <a:ea typeface="Calibri"/>
                <a:cs typeface="Calibri"/>
              </a:rPr>
              <a:t>and</a:t>
            </a:r>
            <a:r>
              <a:rPr lang="ru-RU" b="1" dirty="0">
                <a:latin typeface="Calibri"/>
                <a:ea typeface="Calibri"/>
                <a:cs typeface="Calibri"/>
              </a:rPr>
              <a:t> </a:t>
            </a:r>
            <a:r>
              <a:rPr lang="ru-RU" b="1" err="1">
                <a:latin typeface="Calibri"/>
                <a:ea typeface="Calibri"/>
                <a:cs typeface="Calibri"/>
              </a:rPr>
              <a:t>ad</a:t>
            </a:r>
            <a:r>
              <a:rPr lang="ru-RU" b="1" dirty="0">
                <a:latin typeface="Calibri"/>
                <a:ea typeface="Calibri"/>
                <a:cs typeface="Calibri"/>
              </a:rPr>
              <a:t> </a:t>
            </a:r>
            <a:r>
              <a:rPr lang="ru-RU" b="1" err="1">
                <a:latin typeface="Calibri"/>
                <a:ea typeface="Calibri"/>
                <a:cs typeface="Calibri"/>
              </a:rPr>
              <a:t>clauses</a:t>
            </a:r>
            <a:endParaRPr lang="ru-RU" b="1" err="1">
              <a:latin typeface="Calibri"/>
            </a:endParaRPr>
          </a:p>
        </p:txBody>
      </p:sp>
      <p:sp>
        <p:nvSpPr>
          <p:cNvPr id="3" name="Объект 2">
            <a:extLst>
              <a:ext uri="{FF2B5EF4-FFF2-40B4-BE49-F238E27FC236}">
                <a16:creationId xmlns:a16="http://schemas.microsoft.com/office/drawing/2014/main" id="{F5284D53-AF85-5083-6979-8FC97E93534E}"/>
              </a:ext>
            </a:extLst>
          </p:cNvPr>
          <p:cNvSpPr>
            <a:spLocks noGrp="1"/>
          </p:cNvSpPr>
          <p:nvPr>
            <p:ph idx="1"/>
          </p:nvPr>
        </p:nvSpPr>
        <p:spPr>
          <a:xfrm>
            <a:off x="168656" y="1235964"/>
            <a:ext cx="11295888" cy="5611503"/>
          </a:xfrm>
        </p:spPr>
        <p:txBody>
          <a:bodyPr vert="horz" lIns="91440" tIns="45720" rIns="91440" bIns="45720" rtlCol="0" anchor="t">
            <a:noAutofit/>
          </a:bodyPr>
          <a:lstStyle/>
          <a:p>
            <a:pPr marL="0" indent="0">
              <a:buNone/>
            </a:pPr>
            <a:r>
              <a:rPr lang="ru-RU" sz="2200" b="1" dirty="0">
                <a:latin typeface="Corbel"/>
                <a:ea typeface="+mn-lt"/>
                <a:cs typeface="+mn-lt"/>
              </a:rPr>
              <a:t>A.</a:t>
            </a:r>
            <a:endParaRPr lang="ru-RU" sz="2200" b="1">
              <a:latin typeface="Corbel"/>
            </a:endParaRPr>
          </a:p>
          <a:p>
            <a:pPr marL="0" indent="0">
              <a:buNone/>
            </a:pPr>
            <a:r>
              <a:rPr lang="ru-RU" sz="2200" dirty="0">
                <a:latin typeface="Corbel"/>
                <a:ea typeface="+mn-lt"/>
                <a:cs typeface="+mn-lt"/>
              </a:rPr>
              <a:t>We </a:t>
            </a:r>
            <a:r>
              <a:rPr lang="ru-RU" sz="2200" dirty="0" err="1">
                <a:latin typeface="Corbel"/>
                <a:ea typeface="+mn-lt"/>
                <a:cs typeface="+mn-lt"/>
              </a:rPr>
              <a:t>use</a:t>
            </a:r>
            <a:r>
              <a:rPr lang="ru-RU" sz="2200" dirty="0">
                <a:latin typeface="Corbel"/>
                <a:ea typeface="+mn-lt"/>
                <a:cs typeface="+mn-lt"/>
              </a:rPr>
              <a:t> -</a:t>
            </a:r>
            <a:r>
              <a:rPr lang="ru-RU" sz="2200" dirty="0" err="1">
                <a:latin typeface="Corbel"/>
                <a:ea typeface="+mn-lt"/>
                <a:cs typeface="+mn-lt"/>
              </a:rPr>
              <a:t>ing</a:t>
            </a:r>
            <a:r>
              <a:rPr lang="ru-RU" sz="2200" dirty="0">
                <a:latin typeface="Corbel"/>
                <a:ea typeface="+mn-lt"/>
                <a:cs typeface="+mn-lt"/>
              </a:rPr>
              <a:t> </a:t>
            </a:r>
            <a:r>
              <a:rPr lang="ru-RU" sz="2200" dirty="0" err="1">
                <a:latin typeface="Corbel"/>
                <a:ea typeface="+mn-lt"/>
                <a:cs typeface="+mn-lt"/>
              </a:rPr>
              <a:t>clauses</a:t>
            </a:r>
            <a:r>
              <a:rPr lang="ru-RU" sz="2200" dirty="0">
                <a:latin typeface="Corbel"/>
                <a:ea typeface="+mn-lt"/>
                <a:cs typeface="+mn-lt"/>
              </a:rPr>
              <a:t> </a:t>
            </a:r>
            <a:r>
              <a:rPr lang="ru-RU" sz="2200" dirty="0" err="1">
                <a:latin typeface="Corbel"/>
                <a:ea typeface="+mn-lt"/>
                <a:cs typeface="+mn-lt"/>
              </a:rPr>
              <a:t>to</a:t>
            </a:r>
            <a:r>
              <a:rPr lang="ru-RU" sz="2200" dirty="0">
                <a:latin typeface="Corbel"/>
                <a:ea typeface="+mn-lt"/>
                <a:cs typeface="+mn-lt"/>
              </a:rPr>
              <a:t> </a:t>
            </a:r>
            <a:r>
              <a:rPr lang="ru-RU" sz="2200" dirty="0" err="1">
                <a:latin typeface="Corbel"/>
                <a:ea typeface="+mn-lt"/>
                <a:cs typeface="+mn-lt"/>
              </a:rPr>
              <a:t>say</a:t>
            </a:r>
            <a:r>
              <a:rPr lang="ru-RU" sz="2200" dirty="0">
                <a:latin typeface="Corbel"/>
                <a:ea typeface="+mn-lt"/>
                <a:cs typeface="+mn-lt"/>
              </a:rPr>
              <a:t> </a:t>
            </a:r>
            <a:r>
              <a:rPr lang="ru-RU" sz="2200" dirty="0" err="1">
                <a:latin typeface="Corbel"/>
                <a:ea typeface="+mn-lt"/>
                <a:cs typeface="+mn-lt"/>
              </a:rPr>
              <a:t>what</a:t>
            </a:r>
            <a:r>
              <a:rPr lang="ru-RU" sz="2200" dirty="0">
                <a:latin typeface="Corbel"/>
                <a:ea typeface="+mn-lt"/>
                <a:cs typeface="+mn-lt"/>
              </a:rPr>
              <a:t> </a:t>
            </a:r>
            <a:r>
              <a:rPr lang="ru-RU" sz="2200" dirty="0" err="1">
                <a:latin typeface="Corbel"/>
                <a:ea typeface="+mn-lt"/>
                <a:cs typeface="+mn-lt"/>
              </a:rPr>
              <a:t>somebody</a:t>
            </a:r>
            <a:r>
              <a:rPr lang="ru-RU" sz="2200" dirty="0">
                <a:latin typeface="Corbel"/>
                <a:ea typeface="+mn-lt"/>
                <a:cs typeface="+mn-lt"/>
              </a:rPr>
              <a:t> (</a:t>
            </a:r>
            <a:r>
              <a:rPr lang="ru-RU" sz="2200" dirty="0" err="1">
                <a:latin typeface="Corbel"/>
                <a:ea typeface="+mn-lt"/>
                <a:cs typeface="+mn-lt"/>
              </a:rPr>
              <a:t>or</a:t>
            </a:r>
            <a:r>
              <a:rPr lang="ru-RU" sz="2200" dirty="0">
                <a:latin typeface="Corbel"/>
                <a:ea typeface="+mn-lt"/>
                <a:cs typeface="+mn-lt"/>
              </a:rPr>
              <a:t> </a:t>
            </a:r>
            <a:r>
              <a:rPr lang="ru-RU" sz="2200" dirty="0" err="1">
                <a:latin typeface="Corbel"/>
                <a:ea typeface="+mn-lt"/>
                <a:cs typeface="+mn-lt"/>
              </a:rPr>
              <a:t>something</a:t>
            </a:r>
            <a:r>
              <a:rPr lang="ru-RU" sz="2200" dirty="0">
                <a:latin typeface="Corbel"/>
                <a:ea typeface="+mn-lt"/>
                <a:cs typeface="+mn-lt"/>
              </a:rPr>
              <a:t>) </a:t>
            </a:r>
            <a:r>
              <a:rPr lang="ru-RU" sz="2200" dirty="0" err="1">
                <a:latin typeface="Corbel"/>
                <a:ea typeface="+mn-lt"/>
                <a:cs typeface="+mn-lt"/>
              </a:rPr>
              <a:t>is</a:t>
            </a:r>
            <a:r>
              <a:rPr lang="ru-RU" sz="2200" dirty="0">
                <a:latin typeface="Corbel"/>
                <a:ea typeface="+mn-lt"/>
                <a:cs typeface="+mn-lt"/>
              </a:rPr>
              <a:t> (</a:t>
            </a:r>
            <a:r>
              <a:rPr lang="ru-RU" sz="2200" dirty="0" err="1">
                <a:latin typeface="Corbel"/>
                <a:ea typeface="+mn-lt"/>
                <a:cs typeface="+mn-lt"/>
              </a:rPr>
              <a:t>or</a:t>
            </a:r>
            <a:r>
              <a:rPr lang="ru-RU" sz="2200" dirty="0">
                <a:latin typeface="Corbel"/>
                <a:ea typeface="+mn-lt"/>
                <a:cs typeface="+mn-lt"/>
              </a:rPr>
              <a:t> </a:t>
            </a:r>
            <a:r>
              <a:rPr lang="ru-RU" sz="2200" dirty="0" err="1">
                <a:latin typeface="Corbel"/>
                <a:ea typeface="+mn-lt"/>
                <a:cs typeface="+mn-lt"/>
              </a:rPr>
              <a:t>was</a:t>
            </a:r>
            <a:r>
              <a:rPr lang="ru-RU" sz="2200" dirty="0">
                <a:latin typeface="Corbel"/>
                <a:ea typeface="+mn-lt"/>
                <a:cs typeface="+mn-lt"/>
              </a:rPr>
              <a:t>) </a:t>
            </a:r>
            <a:r>
              <a:rPr lang="ru-RU" sz="2200" dirty="0" err="1">
                <a:latin typeface="Corbel"/>
                <a:ea typeface="+mn-lt"/>
                <a:cs typeface="+mn-lt"/>
              </a:rPr>
              <a:t>doing</a:t>
            </a:r>
            <a:r>
              <a:rPr lang="ru-RU" sz="2200" dirty="0">
                <a:latin typeface="Corbel"/>
                <a:ea typeface="+mn-lt"/>
                <a:cs typeface="+mn-lt"/>
              </a:rPr>
              <a:t> </a:t>
            </a:r>
            <a:r>
              <a:rPr lang="ru-RU" sz="2200" dirty="0" err="1">
                <a:latin typeface="Corbel"/>
                <a:ea typeface="+mn-lt"/>
                <a:cs typeface="+mn-lt"/>
              </a:rPr>
              <a:t>at</a:t>
            </a:r>
            <a:r>
              <a:rPr lang="ru-RU" sz="2200" dirty="0">
                <a:latin typeface="Corbel"/>
                <a:ea typeface="+mn-lt"/>
                <a:cs typeface="+mn-lt"/>
              </a:rPr>
              <a:t> a </a:t>
            </a:r>
            <a:r>
              <a:rPr lang="ru-RU" sz="2200" dirty="0" err="1">
                <a:latin typeface="Corbel"/>
                <a:ea typeface="+mn-lt"/>
                <a:cs typeface="+mn-lt"/>
              </a:rPr>
              <a:t>particular</a:t>
            </a:r>
            <a:r>
              <a:rPr lang="ru-RU" sz="2200" dirty="0">
                <a:latin typeface="Corbel"/>
                <a:ea typeface="+mn-lt"/>
                <a:cs typeface="+mn-lt"/>
              </a:rPr>
              <a:t> </a:t>
            </a:r>
            <a:r>
              <a:rPr lang="ru-RU" sz="2200" dirty="0" err="1">
                <a:latin typeface="Corbel"/>
                <a:ea typeface="+mn-lt"/>
                <a:cs typeface="+mn-lt"/>
              </a:rPr>
              <a:t>time</a:t>
            </a:r>
            <a:r>
              <a:rPr lang="ru-RU" sz="2200" dirty="0">
                <a:latin typeface="Corbel"/>
                <a:ea typeface="+mn-lt"/>
                <a:cs typeface="+mn-lt"/>
              </a:rPr>
              <a:t>:</a:t>
            </a:r>
            <a:endParaRPr lang="ru-RU" sz="2200" dirty="0">
              <a:latin typeface="Corbel"/>
            </a:endParaRPr>
          </a:p>
          <a:p>
            <a:pPr marL="0" indent="0">
              <a:buNone/>
            </a:pPr>
            <a:r>
              <a:rPr lang="ru-RU" sz="2200" dirty="0">
                <a:latin typeface="Corbel"/>
                <a:ea typeface="+mn-lt"/>
                <a:cs typeface="+mn-lt"/>
              </a:rPr>
              <a:t>⦁    </a:t>
            </a:r>
            <a:r>
              <a:rPr lang="ru-RU" sz="2200" err="1">
                <a:latin typeface="Corbel"/>
                <a:ea typeface="+mn-lt"/>
                <a:cs typeface="+mn-lt"/>
              </a:rPr>
              <a:t>Doyou</a:t>
            </a:r>
            <a:r>
              <a:rPr lang="ru-RU" sz="2200" dirty="0">
                <a:latin typeface="Corbel"/>
                <a:ea typeface="+mn-lt"/>
                <a:cs typeface="+mn-lt"/>
              </a:rPr>
              <a:t> </a:t>
            </a:r>
            <a:r>
              <a:rPr lang="ru-RU" sz="2200" err="1">
                <a:latin typeface="Corbel"/>
                <a:ea typeface="+mn-lt"/>
                <a:cs typeface="+mn-lt"/>
              </a:rPr>
              <a:t>know</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woman</a:t>
            </a:r>
            <a:r>
              <a:rPr lang="ru-RU" sz="2200" dirty="0">
                <a:latin typeface="Corbel"/>
                <a:ea typeface="+mn-lt"/>
                <a:cs typeface="+mn-lt"/>
              </a:rPr>
              <a:t> </a:t>
            </a:r>
            <a:r>
              <a:rPr lang="ru-RU" sz="2200" err="1">
                <a:latin typeface="Corbel"/>
                <a:ea typeface="+mn-lt"/>
                <a:cs typeface="+mn-lt"/>
              </a:rPr>
              <a:t>talking</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Tom</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woman</a:t>
            </a:r>
            <a:r>
              <a:rPr lang="ru-RU" sz="2200" dirty="0">
                <a:latin typeface="Corbel"/>
                <a:ea typeface="+mn-lt"/>
                <a:cs typeface="+mn-lt"/>
              </a:rPr>
              <a:t> </a:t>
            </a:r>
            <a:r>
              <a:rPr lang="ru-RU" sz="2200" err="1">
                <a:latin typeface="Corbel"/>
                <a:ea typeface="+mn-lt"/>
                <a:cs typeface="+mn-lt"/>
              </a:rPr>
              <a:t>is</a:t>
            </a:r>
            <a:r>
              <a:rPr lang="ru-RU" sz="2200" dirty="0">
                <a:latin typeface="Corbel"/>
                <a:ea typeface="+mn-lt"/>
                <a:cs typeface="+mn-lt"/>
              </a:rPr>
              <a:t> </a:t>
            </a:r>
            <a:r>
              <a:rPr lang="ru-RU" sz="2200" err="1">
                <a:latin typeface="Corbel"/>
                <a:ea typeface="+mn-lt"/>
                <a:cs typeface="+mn-lt"/>
              </a:rPr>
              <a:t>talking</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Tom</a:t>
            </a:r>
            <a:r>
              <a:rPr lang="ru-RU" sz="2200" dirty="0">
                <a:latin typeface="Corbel"/>
                <a:ea typeface="+mn-lt"/>
                <a:cs typeface="+mn-lt"/>
              </a:rPr>
              <a:t>)</a:t>
            </a:r>
            <a:endParaRPr lang="ru-RU" sz="2200">
              <a:latin typeface="Corbel"/>
            </a:endParaRPr>
          </a:p>
          <a:p>
            <a:pPr marL="0" indent="0">
              <a:buNone/>
            </a:pPr>
            <a:r>
              <a:rPr lang="ru-RU" sz="2200" dirty="0">
                <a:latin typeface="Corbel"/>
                <a:ea typeface="+mn-lt"/>
                <a:cs typeface="+mn-lt"/>
              </a:rPr>
              <a:t>⦁    </a:t>
            </a:r>
            <a:r>
              <a:rPr lang="ru-RU" sz="2200" err="1">
                <a:latin typeface="Corbel"/>
                <a:ea typeface="+mn-lt"/>
                <a:cs typeface="+mn-lt"/>
              </a:rPr>
              <a:t>Police</a:t>
            </a:r>
            <a:r>
              <a:rPr lang="ru-RU" sz="2200" dirty="0">
                <a:latin typeface="Corbel"/>
                <a:ea typeface="+mn-lt"/>
                <a:cs typeface="+mn-lt"/>
              </a:rPr>
              <a:t> </a:t>
            </a:r>
            <a:r>
              <a:rPr lang="ru-RU" sz="2200" err="1">
                <a:latin typeface="Corbel"/>
                <a:ea typeface="+mn-lt"/>
                <a:cs typeface="+mn-lt"/>
              </a:rPr>
              <a:t>investigating</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crime</a:t>
            </a:r>
            <a:r>
              <a:rPr lang="ru-RU" sz="2200" dirty="0">
                <a:latin typeface="Corbel"/>
                <a:ea typeface="+mn-lt"/>
                <a:cs typeface="+mn-lt"/>
              </a:rPr>
              <a:t> </a:t>
            </a:r>
            <a:r>
              <a:rPr lang="ru-RU" sz="2200" err="1">
                <a:latin typeface="Corbel"/>
                <a:ea typeface="+mn-lt"/>
                <a:cs typeface="+mn-lt"/>
              </a:rPr>
              <a:t>are</a:t>
            </a:r>
            <a:r>
              <a:rPr lang="ru-RU" sz="2200" dirty="0">
                <a:latin typeface="Corbel"/>
                <a:ea typeface="+mn-lt"/>
                <a:cs typeface="+mn-lt"/>
              </a:rPr>
              <a:t> </a:t>
            </a:r>
            <a:r>
              <a:rPr lang="ru-RU" sz="2200" err="1">
                <a:latin typeface="Corbel"/>
                <a:ea typeface="+mn-lt"/>
                <a:cs typeface="+mn-lt"/>
              </a:rPr>
              <a:t>looking</a:t>
            </a:r>
            <a:r>
              <a:rPr lang="ru-RU" sz="2200" dirty="0">
                <a:latin typeface="Corbel"/>
                <a:ea typeface="+mn-lt"/>
                <a:cs typeface="+mn-lt"/>
              </a:rPr>
              <a:t> </a:t>
            </a:r>
            <a:r>
              <a:rPr lang="ru-RU" sz="2200" err="1">
                <a:latin typeface="Corbel"/>
                <a:ea typeface="+mn-lt"/>
                <a:cs typeface="+mn-lt"/>
              </a:rPr>
              <a:t>for</a:t>
            </a:r>
            <a:r>
              <a:rPr lang="ru-RU" sz="2200" dirty="0">
                <a:latin typeface="Corbel"/>
                <a:ea typeface="+mn-lt"/>
                <a:cs typeface="+mn-lt"/>
              </a:rPr>
              <a:t> </a:t>
            </a:r>
            <a:r>
              <a:rPr lang="ru-RU" sz="2200" err="1">
                <a:latin typeface="Corbel"/>
                <a:ea typeface="+mn-lt"/>
                <a:cs typeface="+mn-lt"/>
              </a:rPr>
              <a:t>three</a:t>
            </a:r>
            <a:r>
              <a:rPr lang="ru-RU" sz="2200" dirty="0">
                <a:latin typeface="Corbel"/>
                <a:ea typeface="+mn-lt"/>
                <a:cs typeface="+mn-lt"/>
              </a:rPr>
              <a:t> </a:t>
            </a:r>
            <a:r>
              <a:rPr lang="ru-RU" sz="2200" err="1">
                <a:latin typeface="Corbel"/>
                <a:ea typeface="+mn-lt"/>
                <a:cs typeface="+mn-lt"/>
              </a:rPr>
              <a:t>men</a:t>
            </a:r>
            <a:r>
              <a:rPr lang="ru-RU" sz="2200" dirty="0">
                <a:latin typeface="Corbel"/>
                <a:ea typeface="+mn-lt"/>
                <a:cs typeface="+mn-lt"/>
              </a:rPr>
              <a:t>. (</a:t>
            </a:r>
            <a:r>
              <a:rPr lang="ru-RU" sz="2200" err="1">
                <a:latin typeface="Corbel"/>
                <a:ea typeface="+mn-lt"/>
                <a:cs typeface="+mn-lt"/>
              </a:rPr>
              <a:t>police</a:t>
            </a:r>
            <a:r>
              <a:rPr lang="ru-RU" sz="2200" dirty="0">
                <a:latin typeface="Corbel"/>
                <a:ea typeface="+mn-lt"/>
                <a:cs typeface="+mn-lt"/>
              </a:rPr>
              <a:t> </a:t>
            </a:r>
            <a:r>
              <a:rPr lang="ru-RU" sz="2200" err="1">
                <a:latin typeface="Corbel"/>
                <a:ea typeface="+mn-lt"/>
                <a:cs typeface="+mn-lt"/>
              </a:rPr>
              <a:t>are</a:t>
            </a:r>
            <a:r>
              <a:rPr lang="ru-RU" sz="2200" dirty="0">
                <a:latin typeface="Corbel"/>
                <a:ea typeface="+mn-lt"/>
                <a:cs typeface="+mn-lt"/>
              </a:rPr>
              <a:t> </a:t>
            </a:r>
            <a:r>
              <a:rPr lang="ru-RU" sz="2200" err="1">
                <a:latin typeface="Corbel"/>
                <a:ea typeface="+mn-lt"/>
                <a:cs typeface="+mn-lt"/>
              </a:rPr>
              <a:t>investigating</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crime</a:t>
            </a:r>
            <a:r>
              <a:rPr lang="ru-RU" sz="2200" dirty="0">
                <a:latin typeface="Corbel"/>
                <a:ea typeface="+mn-lt"/>
                <a:cs typeface="+mn-lt"/>
              </a:rPr>
              <a:t>)</a:t>
            </a:r>
            <a:endParaRPr lang="ru-RU" sz="2200">
              <a:latin typeface="Corbel"/>
            </a:endParaRPr>
          </a:p>
          <a:p>
            <a:pPr marL="0" indent="0">
              <a:buNone/>
            </a:pPr>
            <a:r>
              <a:rPr lang="ru-RU" sz="2200" dirty="0">
                <a:latin typeface="Corbel"/>
                <a:ea typeface="+mn-lt"/>
                <a:cs typeface="+mn-lt"/>
              </a:rPr>
              <a:t>⦁    Who </a:t>
            </a:r>
            <a:r>
              <a:rPr lang="ru-RU" sz="2200" err="1">
                <a:latin typeface="Corbel"/>
                <a:ea typeface="+mn-lt"/>
                <a:cs typeface="+mn-lt"/>
              </a:rPr>
              <a:t>were</a:t>
            </a:r>
            <a:r>
              <a:rPr lang="ru-RU" sz="2200" dirty="0">
                <a:latin typeface="Corbel"/>
                <a:ea typeface="+mn-lt"/>
                <a:cs typeface="+mn-lt"/>
              </a:rPr>
              <a:t> </a:t>
            </a:r>
            <a:r>
              <a:rPr lang="ru-RU" sz="2200" err="1">
                <a:latin typeface="Corbel"/>
                <a:ea typeface="+mn-lt"/>
                <a:cs typeface="+mn-lt"/>
              </a:rPr>
              <a:t>those</a:t>
            </a:r>
            <a:r>
              <a:rPr lang="ru-RU" sz="2200" dirty="0">
                <a:latin typeface="Corbel"/>
                <a:ea typeface="+mn-lt"/>
                <a:cs typeface="+mn-lt"/>
              </a:rPr>
              <a:t> </a:t>
            </a:r>
            <a:r>
              <a:rPr lang="ru-RU" sz="2200" err="1">
                <a:latin typeface="Corbel"/>
                <a:ea typeface="+mn-lt"/>
                <a:cs typeface="+mn-lt"/>
              </a:rPr>
              <a:t>people</a:t>
            </a:r>
            <a:r>
              <a:rPr lang="ru-RU" sz="2200" dirty="0">
                <a:latin typeface="Corbel"/>
                <a:ea typeface="+mn-lt"/>
                <a:cs typeface="+mn-lt"/>
              </a:rPr>
              <a:t> </a:t>
            </a:r>
            <a:r>
              <a:rPr lang="ru-RU" sz="2200" err="1">
                <a:latin typeface="Corbel"/>
                <a:ea typeface="+mn-lt"/>
                <a:cs typeface="+mn-lt"/>
              </a:rPr>
              <a:t>waiting</a:t>
            </a:r>
            <a:r>
              <a:rPr lang="ru-RU" sz="2200" dirty="0">
                <a:latin typeface="Corbel"/>
                <a:ea typeface="+mn-lt"/>
                <a:cs typeface="+mn-lt"/>
              </a:rPr>
              <a:t> </a:t>
            </a:r>
            <a:r>
              <a:rPr lang="ru-RU" sz="2200" err="1">
                <a:latin typeface="Corbel"/>
                <a:ea typeface="+mn-lt"/>
                <a:cs typeface="+mn-lt"/>
              </a:rPr>
              <a:t>outside</a:t>
            </a:r>
            <a:r>
              <a:rPr lang="ru-RU" sz="2200" dirty="0">
                <a:latin typeface="Corbel"/>
                <a:ea typeface="+mn-lt"/>
                <a:cs typeface="+mn-lt"/>
              </a:rPr>
              <a:t>? (</a:t>
            </a:r>
            <a:r>
              <a:rPr lang="ru-RU" sz="2200" err="1">
                <a:latin typeface="Corbel"/>
                <a:ea typeface="+mn-lt"/>
                <a:cs typeface="+mn-lt"/>
              </a:rPr>
              <a:t>they</a:t>
            </a:r>
            <a:r>
              <a:rPr lang="ru-RU" sz="2200" dirty="0">
                <a:latin typeface="Corbel"/>
                <a:ea typeface="+mn-lt"/>
                <a:cs typeface="+mn-lt"/>
              </a:rPr>
              <a:t> </a:t>
            </a:r>
            <a:r>
              <a:rPr lang="ru-RU" sz="2200" err="1">
                <a:latin typeface="Corbel"/>
                <a:ea typeface="+mn-lt"/>
                <a:cs typeface="+mn-lt"/>
              </a:rPr>
              <a:t>were</a:t>
            </a:r>
            <a:r>
              <a:rPr lang="ru-RU" sz="2200" dirty="0">
                <a:latin typeface="Corbel"/>
                <a:ea typeface="+mn-lt"/>
                <a:cs typeface="+mn-lt"/>
              </a:rPr>
              <a:t> </a:t>
            </a:r>
            <a:r>
              <a:rPr lang="ru-RU" sz="2200" err="1">
                <a:latin typeface="Corbel"/>
                <a:ea typeface="+mn-lt"/>
                <a:cs typeface="+mn-lt"/>
              </a:rPr>
              <a:t>waiting</a:t>
            </a:r>
            <a:r>
              <a:rPr lang="ru-RU" sz="2200" dirty="0">
                <a:latin typeface="Corbel"/>
                <a:ea typeface="+mn-lt"/>
                <a:cs typeface="+mn-lt"/>
              </a:rPr>
              <a:t>)</a:t>
            </a:r>
            <a:endParaRPr lang="ru-RU" sz="2200">
              <a:latin typeface="Corbel"/>
            </a:endParaRPr>
          </a:p>
          <a:p>
            <a:pPr marL="0" indent="0">
              <a:buNone/>
            </a:pPr>
            <a:r>
              <a:rPr lang="ru-RU" sz="2200" dirty="0">
                <a:latin typeface="Corbel"/>
                <a:ea typeface="+mn-lt"/>
                <a:cs typeface="+mn-lt"/>
              </a:rPr>
              <a:t>⦁    I </a:t>
            </a:r>
            <a:r>
              <a:rPr lang="ru-RU" sz="2200" err="1">
                <a:latin typeface="Corbel"/>
                <a:ea typeface="+mn-lt"/>
                <a:cs typeface="+mn-lt"/>
              </a:rPr>
              <a:t>was</a:t>
            </a:r>
            <a:r>
              <a:rPr lang="ru-RU" sz="2200" dirty="0">
                <a:latin typeface="Corbel"/>
                <a:ea typeface="+mn-lt"/>
                <a:cs typeface="+mn-lt"/>
              </a:rPr>
              <a:t> </a:t>
            </a:r>
            <a:r>
              <a:rPr lang="ru-RU" sz="2200" err="1">
                <a:latin typeface="Corbel"/>
                <a:ea typeface="+mn-lt"/>
                <a:cs typeface="+mn-lt"/>
              </a:rPr>
              <a:t>woken</a:t>
            </a:r>
            <a:r>
              <a:rPr lang="ru-RU" sz="2200" dirty="0">
                <a:latin typeface="Corbel"/>
                <a:ea typeface="+mn-lt"/>
                <a:cs typeface="+mn-lt"/>
              </a:rPr>
              <a:t> </a:t>
            </a:r>
            <a:r>
              <a:rPr lang="ru-RU" sz="2200" err="1">
                <a:latin typeface="Corbel"/>
                <a:ea typeface="+mn-lt"/>
                <a:cs typeface="+mn-lt"/>
              </a:rPr>
              <a:t>up</a:t>
            </a:r>
            <a:r>
              <a:rPr lang="ru-RU" sz="2200" dirty="0">
                <a:latin typeface="Corbel"/>
                <a:ea typeface="+mn-lt"/>
                <a:cs typeface="+mn-lt"/>
              </a:rPr>
              <a:t> </a:t>
            </a:r>
            <a:r>
              <a:rPr lang="ru-RU" sz="2200" err="1">
                <a:latin typeface="Corbel"/>
                <a:ea typeface="+mn-lt"/>
                <a:cs typeface="+mn-lt"/>
              </a:rPr>
              <a:t>by</a:t>
            </a:r>
            <a:r>
              <a:rPr lang="ru-RU" sz="2200" dirty="0">
                <a:latin typeface="Corbel"/>
                <a:ea typeface="+mn-lt"/>
                <a:cs typeface="+mn-lt"/>
              </a:rPr>
              <a:t> a </a:t>
            </a:r>
            <a:r>
              <a:rPr lang="ru-RU" sz="2200" err="1">
                <a:latin typeface="Corbel"/>
                <a:ea typeface="+mn-lt"/>
                <a:cs typeface="+mn-lt"/>
              </a:rPr>
              <a:t>bell</a:t>
            </a:r>
            <a:r>
              <a:rPr lang="ru-RU" sz="2200" dirty="0">
                <a:latin typeface="Corbel"/>
                <a:ea typeface="+mn-lt"/>
                <a:cs typeface="+mn-lt"/>
              </a:rPr>
              <a:t> </a:t>
            </a:r>
            <a:r>
              <a:rPr lang="ru-RU" sz="2200" err="1">
                <a:latin typeface="Corbel"/>
                <a:ea typeface="+mn-lt"/>
                <a:cs typeface="+mn-lt"/>
              </a:rPr>
              <a:t>ringing</a:t>
            </a:r>
            <a:r>
              <a:rPr lang="ru-RU" sz="2200" dirty="0">
                <a:latin typeface="Corbel"/>
                <a:ea typeface="+mn-lt"/>
                <a:cs typeface="+mn-lt"/>
              </a:rPr>
              <a:t>. (a </a:t>
            </a:r>
            <a:r>
              <a:rPr lang="ru-RU" sz="2200" err="1">
                <a:latin typeface="Corbel"/>
                <a:ea typeface="+mn-lt"/>
                <a:cs typeface="+mn-lt"/>
              </a:rPr>
              <a:t>bell</a:t>
            </a:r>
            <a:r>
              <a:rPr lang="ru-RU" sz="2200" dirty="0">
                <a:latin typeface="Corbel"/>
                <a:ea typeface="+mn-lt"/>
                <a:cs typeface="+mn-lt"/>
              </a:rPr>
              <a:t> </a:t>
            </a:r>
            <a:r>
              <a:rPr lang="ru-RU" sz="2200" err="1">
                <a:latin typeface="Corbel"/>
                <a:ea typeface="+mn-lt"/>
                <a:cs typeface="+mn-lt"/>
              </a:rPr>
              <a:t>was</a:t>
            </a:r>
            <a:r>
              <a:rPr lang="ru-RU" sz="2200" dirty="0">
                <a:latin typeface="Corbel"/>
                <a:ea typeface="+mn-lt"/>
                <a:cs typeface="+mn-lt"/>
              </a:rPr>
              <a:t> </a:t>
            </a:r>
            <a:r>
              <a:rPr lang="ru-RU" sz="2200" err="1">
                <a:latin typeface="Corbel"/>
                <a:ea typeface="+mn-lt"/>
                <a:cs typeface="+mn-lt"/>
              </a:rPr>
              <a:t>ringing</a:t>
            </a:r>
            <a:r>
              <a:rPr lang="ru-RU" sz="2200" dirty="0">
                <a:latin typeface="Corbel"/>
                <a:ea typeface="+mn-lt"/>
                <a:cs typeface="+mn-lt"/>
              </a:rPr>
              <a:t>)</a:t>
            </a:r>
            <a:endParaRPr lang="ru-RU" sz="2200">
              <a:latin typeface="Corbel"/>
            </a:endParaRPr>
          </a:p>
          <a:p>
            <a:pPr marL="0" indent="0">
              <a:buNone/>
            </a:pPr>
            <a:r>
              <a:rPr lang="ru-RU" sz="2200" dirty="0">
                <a:latin typeface="Corbel"/>
                <a:ea typeface="+mn-lt"/>
                <a:cs typeface="+mn-lt"/>
              </a:rPr>
              <a:t>You </a:t>
            </a:r>
            <a:r>
              <a:rPr lang="ru-RU" sz="2200" err="1">
                <a:latin typeface="Corbel"/>
                <a:ea typeface="+mn-lt"/>
                <a:cs typeface="+mn-lt"/>
              </a:rPr>
              <a:t>can</a:t>
            </a:r>
            <a:r>
              <a:rPr lang="ru-RU" sz="2200" dirty="0">
                <a:latin typeface="Corbel"/>
                <a:ea typeface="+mn-lt"/>
                <a:cs typeface="+mn-lt"/>
              </a:rPr>
              <a:t> </a:t>
            </a:r>
            <a:r>
              <a:rPr lang="ru-RU" sz="2200" err="1">
                <a:latin typeface="Corbel"/>
                <a:ea typeface="+mn-lt"/>
                <a:cs typeface="+mn-lt"/>
              </a:rPr>
              <a:t>also</a:t>
            </a:r>
            <a:r>
              <a:rPr lang="ru-RU" sz="2200" dirty="0">
                <a:latin typeface="Corbel"/>
                <a:ea typeface="+mn-lt"/>
                <a:cs typeface="+mn-lt"/>
              </a:rPr>
              <a:t> </a:t>
            </a:r>
            <a:r>
              <a:rPr lang="ru-RU" sz="2200" err="1">
                <a:latin typeface="Corbel"/>
                <a:ea typeface="+mn-lt"/>
                <a:cs typeface="+mn-lt"/>
              </a:rPr>
              <a:t>use</a:t>
            </a:r>
            <a:r>
              <a:rPr lang="ru-RU" sz="2200" dirty="0">
                <a:latin typeface="Corbel"/>
                <a:ea typeface="+mn-lt"/>
                <a:cs typeface="+mn-lt"/>
              </a:rPr>
              <a:t> </a:t>
            </a:r>
            <a:r>
              <a:rPr lang="ru-RU" sz="2200" err="1">
                <a:latin typeface="Corbel"/>
                <a:ea typeface="+mn-lt"/>
                <a:cs typeface="+mn-lt"/>
              </a:rPr>
              <a:t>an</a:t>
            </a:r>
            <a:r>
              <a:rPr lang="ru-RU" sz="2200" dirty="0">
                <a:latin typeface="Corbel"/>
                <a:ea typeface="+mn-lt"/>
                <a:cs typeface="+mn-lt"/>
              </a:rPr>
              <a:t> -</a:t>
            </a:r>
            <a:r>
              <a:rPr lang="ru-RU" sz="2200" err="1">
                <a:latin typeface="Corbel"/>
                <a:ea typeface="+mn-lt"/>
                <a:cs typeface="+mn-lt"/>
              </a:rPr>
              <a:t>ing</a:t>
            </a:r>
            <a:r>
              <a:rPr lang="ru-RU" sz="2200" dirty="0">
                <a:latin typeface="Corbel"/>
                <a:ea typeface="+mn-lt"/>
                <a:cs typeface="+mn-lt"/>
              </a:rPr>
              <a:t> </a:t>
            </a:r>
            <a:r>
              <a:rPr lang="ru-RU" sz="2200" err="1">
                <a:latin typeface="Corbel"/>
                <a:ea typeface="+mn-lt"/>
                <a:cs typeface="+mn-lt"/>
              </a:rPr>
              <a:t>clause</a:t>
            </a:r>
            <a:r>
              <a:rPr lang="ru-RU" sz="2200" dirty="0">
                <a:latin typeface="Corbel"/>
                <a:ea typeface="+mn-lt"/>
                <a:cs typeface="+mn-lt"/>
              </a:rPr>
              <a:t> </a:t>
            </a:r>
            <a:r>
              <a:rPr lang="ru-RU" sz="2200" err="1">
                <a:latin typeface="Corbel"/>
                <a:ea typeface="+mn-lt"/>
                <a:cs typeface="+mn-lt"/>
              </a:rPr>
              <a:t>to</a:t>
            </a:r>
            <a:r>
              <a:rPr lang="ru-RU" sz="2200" dirty="0">
                <a:latin typeface="Corbel"/>
                <a:ea typeface="+mn-lt"/>
                <a:cs typeface="+mn-lt"/>
              </a:rPr>
              <a:t> </a:t>
            </a:r>
            <a:r>
              <a:rPr lang="ru-RU" sz="2200" err="1">
                <a:latin typeface="Corbel"/>
                <a:ea typeface="+mn-lt"/>
                <a:cs typeface="+mn-lt"/>
              </a:rPr>
              <a:t>say</a:t>
            </a:r>
            <a:r>
              <a:rPr lang="ru-RU" sz="2200" dirty="0">
                <a:latin typeface="Corbel"/>
                <a:ea typeface="+mn-lt"/>
                <a:cs typeface="+mn-lt"/>
              </a:rPr>
              <a:t> </a:t>
            </a:r>
            <a:r>
              <a:rPr lang="ru-RU" sz="2200" err="1">
                <a:latin typeface="Corbel"/>
                <a:ea typeface="+mn-lt"/>
                <a:cs typeface="+mn-lt"/>
              </a:rPr>
              <a:t>what</a:t>
            </a:r>
            <a:r>
              <a:rPr lang="ru-RU" sz="2200" dirty="0">
                <a:latin typeface="Corbel"/>
                <a:ea typeface="+mn-lt"/>
                <a:cs typeface="+mn-lt"/>
              </a:rPr>
              <a:t> </a:t>
            </a:r>
            <a:r>
              <a:rPr lang="ru-RU" sz="2200" err="1">
                <a:latin typeface="Corbel"/>
                <a:ea typeface="+mn-lt"/>
                <a:cs typeface="+mn-lt"/>
              </a:rPr>
              <a:t>happens</a:t>
            </a:r>
            <a:r>
              <a:rPr lang="ru-RU" sz="2200" dirty="0">
                <a:latin typeface="Corbel"/>
                <a:ea typeface="+mn-lt"/>
                <a:cs typeface="+mn-lt"/>
              </a:rPr>
              <a:t> </a:t>
            </a:r>
            <a:r>
              <a:rPr lang="ru-RU" sz="2200" err="1">
                <a:latin typeface="Corbel"/>
                <a:ea typeface="+mn-lt"/>
                <a:cs typeface="+mn-lt"/>
              </a:rPr>
              <a:t>all</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time</a:t>
            </a:r>
            <a:r>
              <a:rPr lang="ru-RU" sz="2200" dirty="0">
                <a:latin typeface="Corbel"/>
                <a:ea typeface="+mn-lt"/>
                <a:cs typeface="+mn-lt"/>
              </a:rPr>
              <a:t>, </a:t>
            </a:r>
            <a:r>
              <a:rPr lang="ru-RU" sz="2200" err="1">
                <a:latin typeface="Corbel"/>
                <a:ea typeface="+mn-lt"/>
                <a:cs typeface="+mn-lt"/>
              </a:rPr>
              <a:t>not</a:t>
            </a:r>
            <a:r>
              <a:rPr lang="ru-RU" sz="2200" dirty="0">
                <a:latin typeface="Corbel"/>
                <a:ea typeface="+mn-lt"/>
                <a:cs typeface="+mn-lt"/>
              </a:rPr>
              <a:t> </a:t>
            </a:r>
            <a:r>
              <a:rPr lang="ru-RU" sz="2200" err="1">
                <a:latin typeface="Corbel"/>
                <a:ea typeface="+mn-lt"/>
                <a:cs typeface="+mn-lt"/>
              </a:rPr>
              <a:t>just</a:t>
            </a:r>
            <a:r>
              <a:rPr lang="ru-RU" sz="2200" dirty="0">
                <a:latin typeface="Corbel"/>
                <a:ea typeface="+mn-lt"/>
                <a:cs typeface="+mn-lt"/>
              </a:rPr>
              <a:t> </a:t>
            </a:r>
            <a:r>
              <a:rPr lang="ru-RU" sz="2200" err="1">
                <a:latin typeface="Corbel"/>
                <a:ea typeface="+mn-lt"/>
                <a:cs typeface="+mn-lt"/>
              </a:rPr>
              <a:t>at</a:t>
            </a:r>
            <a:r>
              <a:rPr lang="ru-RU" sz="2200" dirty="0">
                <a:latin typeface="Corbel"/>
                <a:ea typeface="+mn-lt"/>
                <a:cs typeface="+mn-lt"/>
              </a:rPr>
              <a:t> a </a:t>
            </a:r>
            <a:r>
              <a:rPr lang="ru-RU" sz="2200" err="1">
                <a:latin typeface="Corbel"/>
                <a:ea typeface="+mn-lt"/>
                <a:cs typeface="+mn-lt"/>
              </a:rPr>
              <a:t>particular</a:t>
            </a:r>
            <a:r>
              <a:rPr lang="ru-RU" sz="2200" dirty="0">
                <a:latin typeface="Corbel"/>
                <a:ea typeface="+mn-lt"/>
                <a:cs typeface="+mn-lt"/>
              </a:rPr>
              <a:t> </a:t>
            </a:r>
            <a:r>
              <a:rPr lang="ru-RU" sz="2200" err="1">
                <a:latin typeface="Corbel"/>
                <a:ea typeface="+mn-lt"/>
                <a:cs typeface="+mn-lt"/>
              </a:rPr>
              <a:t>time</a:t>
            </a:r>
            <a:r>
              <a:rPr lang="ru-RU" sz="2200" dirty="0">
                <a:latin typeface="Corbel"/>
                <a:ea typeface="+mn-lt"/>
                <a:cs typeface="+mn-lt"/>
              </a:rPr>
              <a:t>. For </a:t>
            </a:r>
            <a:r>
              <a:rPr lang="ru-RU" sz="2200" err="1">
                <a:latin typeface="Corbel"/>
                <a:ea typeface="+mn-lt"/>
                <a:cs typeface="+mn-lt"/>
              </a:rPr>
              <a:t>example</a:t>
            </a:r>
            <a:r>
              <a:rPr lang="ru-RU" sz="2200" dirty="0">
                <a:latin typeface="Corbel"/>
                <a:ea typeface="+mn-lt"/>
                <a:cs typeface="+mn-lt"/>
              </a:rPr>
              <a:t>:</a:t>
            </a:r>
            <a:endParaRPr lang="ru-RU" sz="2200">
              <a:latin typeface="Corbel"/>
            </a:endParaRPr>
          </a:p>
          <a:p>
            <a:pPr marL="0" indent="0">
              <a:buNone/>
            </a:pPr>
            <a:r>
              <a:rPr lang="ru-RU" sz="2200" dirty="0">
                <a:latin typeface="Corbel"/>
                <a:ea typeface="+mn-lt"/>
                <a:cs typeface="+mn-lt"/>
              </a:rPr>
              <a:t>⦁    The </a:t>
            </a:r>
            <a:r>
              <a:rPr lang="ru-RU" sz="2200" err="1">
                <a:latin typeface="Corbel"/>
                <a:ea typeface="+mn-lt"/>
                <a:cs typeface="+mn-lt"/>
              </a:rPr>
              <a:t>road</a:t>
            </a:r>
            <a:r>
              <a:rPr lang="ru-RU" sz="2200" dirty="0">
                <a:latin typeface="Corbel"/>
                <a:ea typeface="+mn-lt"/>
                <a:cs typeface="+mn-lt"/>
              </a:rPr>
              <a:t> </a:t>
            </a:r>
            <a:r>
              <a:rPr lang="ru-RU" sz="2200" err="1">
                <a:latin typeface="Corbel"/>
                <a:ea typeface="+mn-lt"/>
                <a:cs typeface="+mn-lt"/>
              </a:rPr>
              <a:t>connecting</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two</a:t>
            </a:r>
            <a:r>
              <a:rPr lang="ru-RU" sz="2200" dirty="0">
                <a:latin typeface="Corbel"/>
                <a:ea typeface="+mn-lt"/>
                <a:cs typeface="+mn-lt"/>
              </a:rPr>
              <a:t> </a:t>
            </a:r>
            <a:r>
              <a:rPr lang="ru-RU" sz="2200" err="1">
                <a:latin typeface="Corbel"/>
                <a:ea typeface="+mn-lt"/>
                <a:cs typeface="+mn-lt"/>
              </a:rPr>
              <a:t>villages</a:t>
            </a:r>
            <a:r>
              <a:rPr lang="ru-RU" sz="2200" dirty="0">
                <a:latin typeface="Corbel"/>
                <a:ea typeface="+mn-lt"/>
                <a:cs typeface="+mn-lt"/>
              </a:rPr>
              <a:t> </a:t>
            </a:r>
            <a:r>
              <a:rPr lang="ru-RU" sz="2200" err="1">
                <a:latin typeface="Corbel"/>
                <a:ea typeface="+mn-lt"/>
                <a:cs typeface="+mn-lt"/>
              </a:rPr>
              <a:t>is</a:t>
            </a:r>
            <a:r>
              <a:rPr lang="ru-RU" sz="2200" dirty="0">
                <a:latin typeface="Corbel"/>
                <a:ea typeface="+mn-lt"/>
                <a:cs typeface="+mn-lt"/>
              </a:rPr>
              <a:t> </a:t>
            </a:r>
            <a:r>
              <a:rPr lang="ru-RU" sz="2200" err="1">
                <a:latin typeface="Corbel"/>
                <a:ea typeface="+mn-lt"/>
                <a:cs typeface="+mn-lt"/>
              </a:rPr>
              <a:t>very</a:t>
            </a:r>
            <a:r>
              <a:rPr lang="ru-RU" sz="2200" dirty="0">
                <a:latin typeface="Corbel"/>
                <a:ea typeface="+mn-lt"/>
                <a:cs typeface="+mn-lt"/>
              </a:rPr>
              <a:t> </a:t>
            </a:r>
            <a:r>
              <a:rPr lang="ru-RU" sz="2200" err="1">
                <a:latin typeface="Corbel"/>
                <a:ea typeface="+mn-lt"/>
                <a:cs typeface="+mn-lt"/>
              </a:rPr>
              <a:t>narrow</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road</a:t>
            </a:r>
            <a:r>
              <a:rPr lang="ru-RU" sz="2200" dirty="0">
                <a:latin typeface="Corbel"/>
                <a:ea typeface="+mn-lt"/>
                <a:cs typeface="+mn-lt"/>
              </a:rPr>
              <a:t> </a:t>
            </a:r>
            <a:r>
              <a:rPr lang="ru-RU" sz="2200" err="1">
                <a:latin typeface="Corbel"/>
                <a:ea typeface="+mn-lt"/>
                <a:cs typeface="+mn-lt"/>
              </a:rPr>
              <a:t>connects</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two</a:t>
            </a:r>
            <a:r>
              <a:rPr lang="ru-RU" sz="2200" dirty="0">
                <a:latin typeface="Corbel"/>
                <a:ea typeface="+mn-lt"/>
                <a:cs typeface="+mn-lt"/>
              </a:rPr>
              <a:t> </a:t>
            </a:r>
            <a:r>
              <a:rPr lang="ru-RU" sz="2200" err="1">
                <a:latin typeface="Corbel"/>
                <a:ea typeface="+mn-lt"/>
                <a:cs typeface="+mn-lt"/>
              </a:rPr>
              <a:t>villages</a:t>
            </a:r>
            <a:r>
              <a:rPr lang="ru-RU" sz="2200" dirty="0">
                <a:latin typeface="Corbel"/>
                <a:ea typeface="+mn-lt"/>
                <a:cs typeface="+mn-lt"/>
              </a:rPr>
              <a:t>)</a:t>
            </a:r>
            <a:endParaRPr lang="ru-RU" sz="2200">
              <a:latin typeface="Corbel"/>
            </a:endParaRPr>
          </a:p>
          <a:p>
            <a:pPr marL="0" indent="0">
              <a:buNone/>
            </a:pPr>
            <a:r>
              <a:rPr lang="ru-RU" sz="2200" dirty="0">
                <a:latin typeface="Corbel"/>
                <a:ea typeface="+mn-lt"/>
                <a:cs typeface="+mn-lt"/>
              </a:rPr>
              <a:t>⦁    I </a:t>
            </a:r>
            <a:r>
              <a:rPr lang="ru-RU" sz="2200" err="1">
                <a:latin typeface="Corbel"/>
                <a:ea typeface="+mn-lt"/>
                <a:cs typeface="+mn-lt"/>
              </a:rPr>
              <a:t>have</a:t>
            </a:r>
            <a:r>
              <a:rPr lang="ru-RU" sz="2200" dirty="0">
                <a:latin typeface="Corbel"/>
                <a:ea typeface="+mn-lt"/>
                <a:cs typeface="+mn-lt"/>
              </a:rPr>
              <a:t> a </a:t>
            </a:r>
            <a:r>
              <a:rPr lang="ru-RU" sz="2200" err="1">
                <a:latin typeface="Corbel"/>
                <a:ea typeface="+mn-lt"/>
                <a:cs typeface="+mn-lt"/>
              </a:rPr>
              <a:t>large</a:t>
            </a:r>
            <a:r>
              <a:rPr lang="ru-RU" sz="2200" dirty="0">
                <a:latin typeface="Corbel"/>
                <a:ea typeface="+mn-lt"/>
                <a:cs typeface="+mn-lt"/>
              </a:rPr>
              <a:t> </a:t>
            </a:r>
            <a:r>
              <a:rPr lang="ru-RU" sz="2200" err="1">
                <a:latin typeface="Corbel"/>
                <a:ea typeface="+mn-lt"/>
                <a:cs typeface="+mn-lt"/>
              </a:rPr>
              <a:t>room</a:t>
            </a:r>
            <a:r>
              <a:rPr lang="ru-RU" sz="2200" dirty="0">
                <a:latin typeface="Corbel"/>
                <a:ea typeface="+mn-lt"/>
                <a:cs typeface="+mn-lt"/>
              </a:rPr>
              <a:t> </a:t>
            </a:r>
            <a:r>
              <a:rPr lang="ru-RU" sz="2200" err="1">
                <a:latin typeface="Corbel"/>
                <a:ea typeface="+mn-lt"/>
                <a:cs typeface="+mn-lt"/>
              </a:rPr>
              <a:t>overlooking</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garden</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room</a:t>
            </a:r>
            <a:r>
              <a:rPr lang="ru-RU" sz="2200" dirty="0">
                <a:latin typeface="Corbel"/>
                <a:ea typeface="+mn-lt"/>
                <a:cs typeface="+mn-lt"/>
              </a:rPr>
              <a:t> </a:t>
            </a:r>
            <a:r>
              <a:rPr lang="ru-RU" sz="2200" err="1">
                <a:latin typeface="Corbel"/>
                <a:ea typeface="+mn-lt"/>
                <a:cs typeface="+mn-lt"/>
              </a:rPr>
              <a:t>overlooks</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garden</a:t>
            </a:r>
            <a:r>
              <a:rPr lang="ru-RU" sz="2200" dirty="0">
                <a:latin typeface="Corbel"/>
                <a:ea typeface="+mn-lt"/>
                <a:cs typeface="+mn-lt"/>
              </a:rPr>
              <a:t>)</a:t>
            </a:r>
            <a:endParaRPr lang="ru-RU" sz="2200">
              <a:latin typeface="Corbel"/>
            </a:endParaRPr>
          </a:p>
          <a:p>
            <a:pPr marL="0" indent="0">
              <a:buNone/>
            </a:pPr>
            <a:r>
              <a:rPr lang="ru-RU" sz="2200" dirty="0">
                <a:latin typeface="Corbel"/>
                <a:ea typeface="+mn-lt"/>
                <a:cs typeface="+mn-lt"/>
              </a:rPr>
              <a:t>⦁    </a:t>
            </a:r>
            <a:r>
              <a:rPr lang="ru-RU" sz="2200" err="1">
                <a:latin typeface="Corbel"/>
                <a:ea typeface="+mn-lt"/>
                <a:cs typeface="+mn-lt"/>
              </a:rPr>
              <a:t>Can</a:t>
            </a:r>
            <a:r>
              <a:rPr lang="ru-RU" sz="2200" dirty="0">
                <a:latin typeface="Corbel"/>
                <a:ea typeface="+mn-lt"/>
                <a:cs typeface="+mn-lt"/>
              </a:rPr>
              <a:t> </a:t>
            </a:r>
            <a:r>
              <a:rPr lang="ru-RU" sz="2200" err="1">
                <a:latin typeface="Corbel"/>
                <a:ea typeface="+mn-lt"/>
                <a:cs typeface="+mn-lt"/>
              </a:rPr>
              <a:t>you</a:t>
            </a:r>
            <a:r>
              <a:rPr lang="ru-RU" sz="2200" dirty="0">
                <a:latin typeface="Corbel"/>
                <a:ea typeface="+mn-lt"/>
                <a:cs typeface="+mn-lt"/>
              </a:rPr>
              <a:t> </a:t>
            </a:r>
            <a:r>
              <a:rPr lang="ru-RU" sz="2200" err="1">
                <a:latin typeface="Corbel"/>
                <a:ea typeface="+mn-lt"/>
                <a:cs typeface="+mn-lt"/>
              </a:rPr>
              <a:t>think</a:t>
            </a:r>
            <a:r>
              <a:rPr lang="ru-RU" sz="2200" dirty="0">
                <a:latin typeface="Corbel"/>
                <a:ea typeface="+mn-lt"/>
                <a:cs typeface="+mn-lt"/>
              </a:rPr>
              <a:t> </a:t>
            </a:r>
            <a:r>
              <a:rPr lang="ru-RU" sz="2200" err="1">
                <a:latin typeface="Corbel"/>
                <a:ea typeface="+mn-lt"/>
                <a:cs typeface="+mn-lt"/>
              </a:rPr>
              <a:t>of</a:t>
            </a:r>
            <a:r>
              <a:rPr lang="ru-RU" sz="2200" dirty="0">
                <a:latin typeface="Corbel"/>
                <a:ea typeface="+mn-lt"/>
                <a:cs typeface="+mn-lt"/>
              </a:rPr>
              <a: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name</a:t>
            </a:r>
            <a:r>
              <a:rPr lang="ru-RU" sz="2200" dirty="0">
                <a:latin typeface="Corbel"/>
                <a:ea typeface="+mn-lt"/>
                <a:cs typeface="+mn-lt"/>
              </a:rPr>
              <a:t> </a:t>
            </a:r>
            <a:r>
              <a:rPr lang="ru-RU" sz="2200" err="1">
                <a:latin typeface="Corbel"/>
                <a:ea typeface="+mn-lt"/>
                <a:cs typeface="+mn-lt"/>
              </a:rPr>
              <a:t>of</a:t>
            </a:r>
            <a:r>
              <a:rPr lang="ru-RU" sz="2200" dirty="0">
                <a:latin typeface="Corbel"/>
                <a:ea typeface="+mn-lt"/>
                <a:cs typeface="+mn-lt"/>
              </a:rPr>
              <a:t> a </a:t>
            </a:r>
            <a:r>
              <a:rPr lang="ru-RU" sz="2200" err="1">
                <a:latin typeface="Corbel"/>
                <a:ea typeface="+mn-lt"/>
                <a:cs typeface="+mn-lt"/>
              </a:rPr>
              <a:t>flower</a:t>
            </a:r>
            <a:r>
              <a:rPr lang="ru-RU" sz="2200" dirty="0">
                <a:latin typeface="Corbel"/>
                <a:ea typeface="+mn-lt"/>
                <a:cs typeface="+mn-lt"/>
              </a:rPr>
              <a:t> </a:t>
            </a:r>
            <a:r>
              <a:rPr lang="ru-RU" sz="2200" err="1">
                <a:latin typeface="Corbel"/>
                <a:ea typeface="+mn-lt"/>
                <a:cs typeface="+mn-lt"/>
              </a:rPr>
              <a:t>beginning</a:t>
            </a:r>
            <a:r>
              <a:rPr lang="ru-RU" sz="2200" dirty="0">
                <a:latin typeface="Corbel"/>
                <a:ea typeface="+mn-lt"/>
                <a:cs typeface="+mn-lt"/>
              </a:rPr>
              <a:t> </a:t>
            </a:r>
            <a:r>
              <a:rPr lang="ru-RU" sz="2200" err="1">
                <a:latin typeface="Corbel"/>
                <a:ea typeface="+mn-lt"/>
                <a:cs typeface="+mn-lt"/>
              </a:rPr>
              <a:t>with</a:t>
            </a:r>
            <a:r>
              <a:rPr lang="ru-RU" sz="2200" dirty="0">
                <a:latin typeface="Corbel"/>
                <a:ea typeface="+mn-lt"/>
                <a:cs typeface="+mn-lt"/>
              </a:rPr>
              <a:t> T? (</a:t>
            </a:r>
            <a:r>
              <a:rPr lang="ru-RU" sz="2200" err="1">
                <a:latin typeface="Corbel"/>
                <a:ea typeface="+mn-lt"/>
                <a:cs typeface="+mn-lt"/>
              </a:rPr>
              <a:t>the</a:t>
            </a:r>
            <a:r>
              <a:rPr lang="ru-RU" sz="2200" dirty="0">
                <a:latin typeface="Corbel"/>
                <a:ea typeface="+mn-lt"/>
                <a:cs typeface="+mn-lt"/>
              </a:rPr>
              <a:t> </a:t>
            </a:r>
            <a:r>
              <a:rPr lang="ru-RU" sz="2200" err="1">
                <a:latin typeface="Corbel"/>
                <a:ea typeface="+mn-lt"/>
                <a:cs typeface="+mn-lt"/>
              </a:rPr>
              <a:t>name</a:t>
            </a:r>
            <a:r>
              <a:rPr lang="ru-RU" sz="2200" dirty="0">
                <a:latin typeface="Corbel"/>
                <a:ea typeface="+mn-lt"/>
                <a:cs typeface="+mn-lt"/>
              </a:rPr>
              <a:t> </a:t>
            </a:r>
            <a:r>
              <a:rPr lang="ru-RU" sz="2200" err="1">
                <a:latin typeface="Corbel"/>
                <a:ea typeface="+mn-lt"/>
                <a:cs typeface="+mn-lt"/>
              </a:rPr>
              <a:t>begins</a:t>
            </a:r>
            <a:r>
              <a:rPr lang="ru-RU" sz="2200" dirty="0">
                <a:latin typeface="Corbel"/>
                <a:ea typeface="+mn-lt"/>
                <a:cs typeface="+mn-lt"/>
              </a:rPr>
              <a:t> </a:t>
            </a:r>
            <a:r>
              <a:rPr lang="ru-RU" sz="2200" err="1">
                <a:latin typeface="Corbel"/>
                <a:ea typeface="+mn-lt"/>
                <a:cs typeface="+mn-lt"/>
              </a:rPr>
              <a:t>with</a:t>
            </a:r>
            <a:r>
              <a:rPr lang="ru-RU" sz="2200" dirty="0">
                <a:latin typeface="Corbel"/>
                <a:ea typeface="+mn-lt"/>
                <a:cs typeface="+mn-lt"/>
              </a:rPr>
              <a:t> T)</a:t>
            </a:r>
            <a:endParaRPr lang="ru-RU" sz="2200" dirty="0">
              <a:latin typeface="Corbel"/>
            </a:endParaRPr>
          </a:p>
          <a:p>
            <a:endParaRPr lang="ru-RU" dirty="0">
              <a:latin typeface="Corbel"/>
            </a:endParaRPr>
          </a:p>
        </p:txBody>
      </p:sp>
    </p:spTree>
    <p:extLst>
      <p:ext uri="{BB962C8B-B14F-4D97-AF65-F5344CB8AC3E}">
        <p14:creationId xmlns:p14="http://schemas.microsoft.com/office/powerpoint/2010/main" val="417584609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05C56CAA-07EF-0037-8321-906E3B2F4C80}"/>
              </a:ext>
            </a:extLst>
          </p:cNvPr>
          <p:cNvSpPr>
            <a:spLocks noGrp="1"/>
          </p:cNvSpPr>
          <p:nvPr>
            <p:ph type="title"/>
          </p:nvPr>
        </p:nvSpPr>
        <p:spPr>
          <a:xfrm>
            <a:off x="1895856" y="-1778508"/>
            <a:ext cx="7729728" cy="1188720"/>
          </a:xfrm>
        </p:spPr>
        <p:txBody>
          <a:bodyPr/>
          <a:lstStyle/>
          <a:p>
            <a:endParaRPr lang="ru-RU"/>
          </a:p>
        </p:txBody>
      </p:sp>
      <p:sp>
        <p:nvSpPr>
          <p:cNvPr id="3" name="Объект 2">
            <a:extLst>
              <a:ext uri="{FF2B5EF4-FFF2-40B4-BE49-F238E27FC236}">
                <a16:creationId xmlns:a16="http://schemas.microsoft.com/office/drawing/2014/main" id="{5D2F332F-003F-7848-684B-A584CF0094DE}"/>
              </a:ext>
            </a:extLst>
          </p:cNvPr>
          <p:cNvSpPr>
            <a:spLocks noGrp="1"/>
          </p:cNvSpPr>
          <p:nvPr>
            <p:ph idx="1"/>
          </p:nvPr>
        </p:nvSpPr>
        <p:spPr>
          <a:xfrm>
            <a:off x="585216" y="230124"/>
            <a:ext cx="11255248" cy="6017903"/>
          </a:xfrm>
        </p:spPr>
        <p:txBody>
          <a:bodyPr vert="horz" lIns="91440" tIns="45720" rIns="91440" bIns="45720" rtlCol="0" anchor="t">
            <a:noAutofit/>
          </a:bodyPr>
          <a:lstStyle/>
          <a:p>
            <a:pPr marL="0" indent="0">
              <a:buNone/>
            </a:pPr>
            <a:r>
              <a:rPr lang="ru-RU" sz="2800" b="1" dirty="0">
                <a:latin typeface="Corbel"/>
                <a:ea typeface="+mn-lt"/>
                <a:cs typeface="+mn-lt"/>
              </a:rPr>
              <a:t>B.</a:t>
            </a:r>
            <a:endParaRPr lang="ru-RU" sz="2800" b="1">
              <a:latin typeface="Corbel"/>
            </a:endParaRPr>
          </a:p>
          <a:p>
            <a:pPr marL="0" indent="0">
              <a:buNone/>
            </a:pPr>
            <a:r>
              <a:rPr lang="ru-RU" sz="2800" dirty="0">
                <a:latin typeface="Corbel"/>
                <a:ea typeface="+mn-lt"/>
                <a:cs typeface="+mn-lt"/>
              </a:rPr>
              <a:t>-</a:t>
            </a:r>
            <a:r>
              <a:rPr lang="ru-RU" sz="2800" err="1">
                <a:latin typeface="Corbel"/>
                <a:ea typeface="+mn-lt"/>
                <a:cs typeface="+mn-lt"/>
              </a:rPr>
              <a:t>ed</a:t>
            </a:r>
            <a:r>
              <a:rPr lang="ru-RU" sz="2800" dirty="0">
                <a:latin typeface="Corbel"/>
                <a:ea typeface="+mn-lt"/>
                <a:cs typeface="+mn-lt"/>
              </a:rPr>
              <a:t> </a:t>
            </a:r>
            <a:r>
              <a:rPr lang="ru-RU" sz="2800" err="1">
                <a:latin typeface="Corbel"/>
                <a:ea typeface="+mn-lt"/>
                <a:cs typeface="+mn-lt"/>
              </a:rPr>
              <a:t>clauses</a:t>
            </a:r>
            <a:r>
              <a:rPr lang="ru-RU" sz="2800" dirty="0">
                <a:latin typeface="Corbel"/>
                <a:ea typeface="+mn-lt"/>
                <a:cs typeface="+mn-lt"/>
              </a:rPr>
              <a:t> </a:t>
            </a:r>
            <a:r>
              <a:rPr lang="ru-RU" sz="2800" err="1">
                <a:latin typeface="Corbel"/>
                <a:ea typeface="+mn-lt"/>
                <a:cs typeface="+mn-lt"/>
              </a:rPr>
              <a:t>have</a:t>
            </a:r>
            <a:r>
              <a:rPr lang="ru-RU" sz="2800" dirty="0">
                <a:latin typeface="Corbel"/>
                <a:ea typeface="+mn-lt"/>
                <a:cs typeface="+mn-lt"/>
              </a:rPr>
              <a:t> a passive meaning:</a:t>
            </a:r>
          </a:p>
          <a:p>
            <a:pPr marL="0" indent="0">
              <a:buNone/>
            </a:pPr>
            <a:r>
              <a:rPr lang="ru-RU" sz="2800" dirty="0">
                <a:latin typeface="Corbel"/>
                <a:ea typeface="+mn-lt"/>
                <a:cs typeface="+mn-lt"/>
              </a:rPr>
              <a:t>⦁    The </a:t>
            </a:r>
            <a:r>
              <a:rPr lang="ru-RU" sz="2800" err="1">
                <a:latin typeface="Corbel"/>
                <a:ea typeface="+mn-lt"/>
                <a:cs typeface="+mn-lt"/>
              </a:rPr>
              <a:t>boy</a:t>
            </a:r>
            <a:r>
              <a:rPr lang="ru-RU" sz="2800" dirty="0">
                <a:latin typeface="Corbel"/>
                <a:ea typeface="+mn-lt"/>
                <a:cs typeface="+mn-lt"/>
              </a:rPr>
              <a:t> injured in the accident was taken to hospital. (he was injured in the accident)</a:t>
            </a:r>
          </a:p>
          <a:p>
            <a:pPr marL="0" indent="0">
              <a:buNone/>
            </a:pPr>
            <a:r>
              <a:rPr lang="ru-RU" sz="2800" dirty="0">
                <a:latin typeface="Corbel"/>
                <a:ea typeface="+mn-lt"/>
                <a:cs typeface="+mn-lt"/>
              </a:rPr>
              <a:t>⦁    George </a:t>
            </a:r>
            <a:r>
              <a:rPr lang="ru-RU" sz="2800" err="1">
                <a:latin typeface="Corbel"/>
                <a:ea typeface="+mn-lt"/>
                <a:cs typeface="+mn-lt"/>
              </a:rPr>
              <a:t>showed</a:t>
            </a:r>
            <a:r>
              <a:rPr lang="ru-RU" sz="2800" dirty="0">
                <a:latin typeface="Corbel"/>
                <a:ea typeface="+mn-lt"/>
                <a:cs typeface="+mn-lt"/>
              </a:rPr>
              <a:t> me some pictures painted by his father. (they had been painted by his father)</a:t>
            </a:r>
          </a:p>
          <a:p>
            <a:pPr marL="0" indent="0">
              <a:buNone/>
            </a:pPr>
            <a:r>
              <a:rPr lang="ru-RU" sz="2800" err="1">
                <a:latin typeface="Corbel"/>
                <a:ea typeface="+mn-lt"/>
                <a:cs typeface="+mn-lt"/>
              </a:rPr>
              <a:t>Injured</a:t>
            </a:r>
            <a:r>
              <a:rPr lang="ru-RU" sz="2800" dirty="0">
                <a:latin typeface="Corbel"/>
                <a:ea typeface="+mn-lt"/>
                <a:cs typeface="+mn-lt"/>
              </a:rPr>
              <a:t> </a:t>
            </a:r>
            <a:r>
              <a:rPr lang="ru-RU" sz="2800" err="1">
                <a:latin typeface="Corbel"/>
                <a:ea typeface="+mn-lt"/>
                <a:cs typeface="+mn-lt"/>
              </a:rPr>
              <a:t>and</a:t>
            </a:r>
            <a:r>
              <a:rPr lang="ru-RU" sz="2800" dirty="0">
                <a:latin typeface="Corbel"/>
                <a:ea typeface="+mn-lt"/>
                <a:cs typeface="+mn-lt"/>
              </a:rPr>
              <a:t> </a:t>
            </a:r>
            <a:r>
              <a:rPr lang="ru-RU" sz="2800" err="1">
                <a:latin typeface="Corbel"/>
                <a:ea typeface="+mn-lt"/>
                <a:cs typeface="+mn-lt"/>
              </a:rPr>
              <a:t>invited</a:t>
            </a:r>
            <a:r>
              <a:rPr lang="ru-RU" sz="2800" dirty="0">
                <a:latin typeface="Corbel"/>
                <a:ea typeface="+mn-lt"/>
                <a:cs typeface="+mn-lt"/>
              </a:rPr>
              <a:t> are past participles. Note that many past participles are irregular and do not end in -ed (stolen/made/written etc.):</a:t>
            </a:r>
          </a:p>
          <a:p>
            <a:pPr marL="0" indent="0">
              <a:buNone/>
            </a:pPr>
            <a:r>
              <a:rPr lang="ru-RU" sz="2800" dirty="0">
                <a:latin typeface="Corbel"/>
                <a:ea typeface="+mn-lt"/>
                <a:cs typeface="+mn-lt"/>
              </a:rPr>
              <a:t>⦁    The </a:t>
            </a:r>
            <a:r>
              <a:rPr lang="ru-RU" sz="2800" err="1">
                <a:latin typeface="Corbel"/>
                <a:ea typeface="+mn-lt"/>
                <a:cs typeface="+mn-lt"/>
              </a:rPr>
              <a:t>police</a:t>
            </a:r>
            <a:r>
              <a:rPr lang="ru-RU" sz="2800" dirty="0">
                <a:latin typeface="Corbel"/>
                <a:ea typeface="+mn-lt"/>
                <a:cs typeface="+mn-lt"/>
              </a:rPr>
              <a:t> never found the money stolen in the robbery.</a:t>
            </a:r>
          </a:p>
          <a:p>
            <a:pPr marL="0" indent="0">
              <a:buNone/>
            </a:pPr>
            <a:r>
              <a:rPr lang="ru-RU" sz="2800" dirty="0">
                <a:latin typeface="Corbel"/>
                <a:ea typeface="+mn-lt"/>
                <a:cs typeface="+mn-lt"/>
              </a:rPr>
              <a:t>⦁    </a:t>
            </a:r>
            <a:r>
              <a:rPr lang="ru-RU" sz="2800" err="1">
                <a:latin typeface="Corbel"/>
                <a:ea typeface="+mn-lt"/>
                <a:cs typeface="+mn-lt"/>
              </a:rPr>
              <a:t>Most</a:t>
            </a:r>
            <a:r>
              <a:rPr lang="ru-RU" sz="2800" dirty="0">
                <a:latin typeface="Corbel"/>
                <a:ea typeface="+mn-lt"/>
                <a:cs typeface="+mn-lt"/>
              </a:rPr>
              <a:t> </a:t>
            </a:r>
            <a:r>
              <a:rPr lang="ru-RU" sz="2800" err="1">
                <a:latin typeface="Corbel"/>
                <a:ea typeface="+mn-lt"/>
                <a:cs typeface="+mn-lt"/>
              </a:rPr>
              <a:t>of</a:t>
            </a:r>
            <a:r>
              <a:rPr lang="ru-RU" sz="2800" dirty="0">
                <a:latin typeface="Corbel"/>
                <a:ea typeface="+mn-lt"/>
                <a:cs typeface="+mn-lt"/>
              </a:rPr>
              <a:t> the goods made in this factory are exported.</a:t>
            </a:r>
          </a:p>
          <a:p>
            <a:pPr marL="0" indent="0">
              <a:buNone/>
            </a:pPr>
            <a:r>
              <a:rPr lang="ru-RU" sz="2800" dirty="0">
                <a:latin typeface="Corbel"/>
                <a:ea typeface="+mn-lt"/>
                <a:cs typeface="+mn-lt"/>
              </a:rPr>
              <a:t>You </a:t>
            </a:r>
            <a:r>
              <a:rPr lang="ru-RU" sz="2800" err="1">
                <a:latin typeface="Corbel"/>
                <a:ea typeface="+mn-lt"/>
                <a:cs typeface="+mn-lt"/>
              </a:rPr>
              <a:t>can</a:t>
            </a:r>
            <a:r>
              <a:rPr lang="ru-RU" sz="2800" dirty="0">
                <a:latin typeface="Corbel"/>
                <a:ea typeface="+mn-lt"/>
                <a:cs typeface="+mn-lt"/>
              </a:rPr>
              <a:t> </a:t>
            </a:r>
            <a:r>
              <a:rPr lang="ru-RU" sz="2800" err="1">
                <a:latin typeface="Corbel"/>
                <a:ea typeface="+mn-lt"/>
                <a:cs typeface="+mn-lt"/>
              </a:rPr>
              <a:t>use</a:t>
            </a:r>
            <a:r>
              <a:rPr lang="ru-RU" sz="2800" dirty="0">
                <a:latin typeface="Corbel"/>
                <a:ea typeface="+mn-lt"/>
                <a:cs typeface="+mn-lt"/>
              </a:rPr>
              <a:t> left in this way, with the meaning 'not used, still there':</a:t>
            </a:r>
          </a:p>
          <a:p>
            <a:pPr marL="0" indent="0">
              <a:buNone/>
            </a:pPr>
            <a:r>
              <a:rPr lang="ru-RU" sz="2800" dirty="0">
                <a:latin typeface="Corbel"/>
                <a:ea typeface="+mn-lt"/>
                <a:cs typeface="+mn-lt"/>
              </a:rPr>
              <a:t>⦁    </a:t>
            </a:r>
            <a:r>
              <a:rPr lang="ru-RU" sz="2800" err="1">
                <a:latin typeface="Corbel"/>
                <a:ea typeface="+mn-lt"/>
                <a:cs typeface="+mn-lt"/>
              </a:rPr>
              <a:t>We've</a:t>
            </a:r>
            <a:r>
              <a:rPr lang="ru-RU" sz="2800" dirty="0">
                <a:latin typeface="Corbel"/>
                <a:ea typeface="+mn-lt"/>
                <a:cs typeface="+mn-lt"/>
              </a:rPr>
              <a:t> </a:t>
            </a:r>
            <a:r>
              <a:rPr lang="ru-RU" sz="2800" err="1">
                <a:latin typeface="Corbel"/>
                <a:ea typeface="+mn-lt"/>
                <a:cs typeface="+mn-lt"/>
              </a:rPr>
              <a:t>eaten</a:t>
            </a:r>
            <a:r>
              <a:rPr lang="ru-RU" sz="2800" dirty="0">
                <a:latin typeface="Corbel"/>
                <a:ea typeface="+mn-lt"/>
                <a:cs typeface="+mn-lt"/>
              </a:rPr>
              <a:t> nearly alt the chocolates. There are only a few left.</a:t>
            </a:r>
          </a:p>
          <a:p>
            <a:pPr marL="0" indent="0">
              <a:buNone/>
            </a:pPr>
            <a:endParaRPr lang="ru-RU" dirty="0">
              <a:latin typeface="Corbel"/>
            </a:endParaRPr>
          </a:p>
        </p:txBody>
      </p:sp>
    </p:spTree>
    <p:extLst>
      <p:ext uri="{BB962C8B-B14F-4D97-AF65-F5344CB8AC3E}">
        <p14:creationId xmlns:p14="http://schemas.microsoft.com/office/powerpoint/2010/main" val="265813848"/>
      </p:ext>
    </p:extLst>
  </p:cSld>
  <p:clrMapOvr>
    <a:masterClrMapping/>
  </p:clrMapOvr>
</p:sld>
</file>

<file path=ppt/theme/theme1.xml><?xml version="1.0" encoding="utf-8"?>
<a:theme xmlns:a="http://schemas.openxmlformats.org/drawingml/2006/main" name="Посылка">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TF00001246</Template>
  <TotalTime>0</TotalTime>
  <Words>1</Words>
  <Application>Microsoft Office PowerPoint</Application>
  <PresentationFormat>Широкоэкранный</PresentationFormat>
  <Paragraphs>1</Paragraphs>
  <Slides>16</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16</vt:i4>
      </vt:variant>
    </vt:vector>
  </HeadingPairs>
  <TitlesOfParts>
    <vt:vector size="17" baseType="lpstr">
      <vt:lpstr>Посылка</vt:lpstr>
      <vt:lpstr>Практичне заняття 14(2 год.) Topic «Types of Sentences and Their Structure.» Grammar revision </vt:lpstr>
      <vt:lpstr>Презентация PowerPoint</vt:lpstr>
      <vt:lpstr> Хід заняття (Procedure)    Read and translate the theory. Part 1. Relative clauses </vt:lpstr>
      <vt:lpstr>Презентация PowerPoint</vt:lpstr>
      <vt:lpstr>Презентация PowerPoint</vt:lpstr>
      <vt:lpstr>Презентация PowerPoint</vt:lpstr>
      <vt:lpstr>Презентация PowerPoint</vt:lpstr>
      <vt:lpstr>Part 2. –ing and ad clauses</vt:lpstr>
      <vt:lpstr>Презентация PowerPoint</vt:lpstr>
      <vt:lpstr>Презентация PowerPoint</vt:lpstr>
      <vt:lpstr>⦁    Read the text and translate into Ukrainian in the written form. ⦁    Learn the new words and word combinations. ⦁    Make summery of the text in English. ⦁    Make some questions on the text.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
  <cp:lastModifiedBy/>
  <cp:revision>66</cp:revision>
  <dcterms:created xsi:type="dcterms:W3CDTF">2024-08-21T16:44:00Z</dcterms:created>
  <dcterms:modified xsi:type="dcterms:W3CDTF">2024-08-21T16:51:59Z</dcterms:modified>
</cp:coreProperties>
</file>

<file path=docProps/thumbnail.jpeg>
</file>