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96" r:id="rId1"/>
  </p:sldMasterIdLst>
  <p:notesMasterIdLst>
    <p:notesMasterId r:id="rId17"/>
  </p:notesMasterIdLst>
  <p:handoutMasterIdLst>
    <p:handoutMasterId r:id="rId18"/>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12192000" cy="6858000"/>
  <p:notesSz cx="6858000" cy="9144000"/>
  <p:defaultTextStyle>
    <a:defPPr rtl="0">
      <a:defRPr lang="ru-RU"/>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E028912-2476-2781-3075-22966BFFF05C}" v="327" dt="2024-08-20T16:31:57.488"/>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983" autoAdjust="0"/>
    <p:restoredTop sz="96623" autoAdjust="0"/>
  </p:normalViewPr>
  <p:slideViewPr>
    <p:cSldViewPr snapToGrid="0">
      <p:cViewPr varScale="1">
        <p:scale>
          <a:sx n="117" d="100"/>
          <a:sy n="117" d="100"/>
        </p:scale>
        <p:origin x="126" y="234"/>
      </p:cViewPr>
      <p:guideLst/>
    </p:cSldViewPr>
  </p:slideViewPr>
  <p:notesTextViewPr>
    <p:cViewPr>
      <p:scale>
        <a:sx n="1" d="1"/>
        <a:sy n="1" d="1"/>
      </p:scale>
      <p:origin x="0" y="0"/>
    </p:cViewPr>
  </p:notesTextViewPr>
  <p:notesViewPr>
    <p:cSldViewPr snapToGrid="0">
      <p:cViewPr varScale="1">
        <p:scale>
          <a:sx n="93" d="100"/>
          <a:sy n="93" d="100"/>
        </p:scale>
        <p:origin x="3708"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microsoft.com/office/2015/10/relationships/revisionInfo" Target="revisionInfo.xml"/><Relationship Id="rId5" Type="http://schemas.openxmlformats.org/officeDocument/2006/relationships/slide" Target="slides/slide4.xml"/><Relationship Id="rId15" Type="http://schemas.openxmlformats.org/officeDocument/2006/relationships/slide" Target="slides/slide14.xml"/><Relationship Id="rId23" Type="http://schemas.microsoft.com/office/2016/11/relationships/changesInfo" Target="changesInfos/changesInfo1.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Vyacheslav Sukhan" userId="cc93cbb16f1026dd" providerId="Windows Live" clId="Web-{9E028912-2476-2781-3075-22966BFFF05C}"/>
    <pc:docChg chg="addSld delSld modSld">
      <pc:chgData name="Vyacheslav Sukhan" userId="cc93cbb16f1026dd" providerId="Windows Live" clId="Web-{9E028912-2476-2781-3075-22966BFFF05C}" dt="2024-08-20T16:31:56.129" v="254"/>
      <pc:docMkLst>
        <pc:docMk/>
      </pc:docMkLst>
      <pc:sldChg chg="modSp">
        <pc:chgData name="Vyacheslav Sukhan" userId="cc93cbb16f1026dd" providerId="Windows Live" clId="Web-{9E028912-2476-2781-3075-22966BFFF05C}" dt="2024-08-20T16:20:01.744" v="16" actId="20577"/>
        <pc:sldMkLst>
          <pc:docMk/>
          <pc:sldMk cId="1194440229" sldId="256"/>
        </pc:sldMkLst>
        <pc:spChg chg="mod">
          <ac:chgData name="Vyacheslav Sukhan" userId="cc93cbb16f1026dd" providerId="Windows Live" clId="Web-{9E028912-2476-2781-3075-22966BFFF05C}" dt="2024-08-20T16:19:38.853" v="9" actId="1076"/>
          <ac:spMkLst>
            <pc:docMk/>
            <pc:sldMk cId="1194440229" sldId="256"/>
            <ac:spMk id="2" creationId="{00000000-0000-0000-0000-000000000000}"/>
          </ac:spMkLst>
        </pc:spChg>
        <pc:spChg chg="mod">
          <ac:chgData name="Vyacheslav Sukhan" userId="cc93cbb16f1026dd" providerId="Windows Live" clId="Web-{9E028912-2476-2781-3075-22966BFFF05C}" dt="2024-08-20T16:20:01.744" v="16" actId="20577"/>
          <ac:spMkLst>
            <pc:docMk/>
            <pc:sldMk cId="1194440229" sldId="256"/>
            <ac:spMk id="3" creationId="{00000000-0000-0000-0000-000000000000}"/>
          </ac:spMkLst>
        </pc:spChg>
      </pc:sldChg>
      <pc:sldChg chg="modSp new">
        <pc:chgData name="Vyacheslav Sukhan" userId="cc93cbb16f1026dd" providerId="Windows Live" clId="Web-{9E028912-2476-2781-3075-22966BFFF05C}" dt="2024-08-20T16:20:40.402" v="31" actId="14100"/>
        <pc:sldMkLst>
          <pc:docMk/>
          <pc:sldMk cId="3292242015" sldId="257"/>
        </pc:sldMkLst>
        <pc:spChg chg="mod">
          <ac:chgData name="Vyacheslav Sukhan" userId="cc93cbb16f1026dd" providerId="Windows Live" clId="Web-{9E028912-2476-2781-3075-22966BFFF05C}" dt="2024-08-20T16:20:17.917" v="20" actId="1076"/>
          <ac:spMkLst>
            <pc:docMk/>
            <pc:sldMk cId="3292242015" sldId="257"/>
            <ac:spMk id="2" creationId="{F2340E4C-64B2-9044-A098-8E64A37A0C24}"/>
          </ac:spMkLst>
        </pc:spChg>
        <pc:spChg chg="mod">
          <ac:chgData name="Vyacheslav Sukhan" userId="cc93cbb16f1026dd" providerId="Windows Live" clId="Web-{9E028912-2476-2781-3075-22966BFFF05C}" dt="2024-08-20T16:20:40.402" v="31" actId="14100"/>
          <ac:spMkLst>
            <pc:docMk/>
            <pc:sldMk cId="3292242015" sldId="257"/>
            <ac:spMk id="3" creationId="{A15DF5B4-3296-EE75-C376-67B82A2D6C17}"/>
          </ac:spMkLst>
        </pc:spChg>
      </pc:sldChg>
      <pc:sldChg chg="modSp new">
        <pc:chgData name="Vyacheslav Sukhan" userId="cc93cbb16f1026dd" providerId="Windows Live" clId="Web-{9E028912-2476-2781-3075-22966BFFF05C}" dt="2024-08-20T16:22:36.125" v="68" actId="1076"/>
        <pc:sldMkLst>
          <pc:docMk/>
          <pc:sldMk cId="2347087133" sldId="258"/>
        </pc:sldMkLst>
        <pc:spChg chg="mod">
          <ac:chgData name="Vyacheslav Sukhan" userId="cc93cbb16f1026dd" providerId="Windows Live" clId="Web-{9E028912-2476-2781-3075-22966BFFF05C}" dt="2024-08-20T16:21:43.326" v="53" actId="14100"/>
          <ac:spMkLst>
            <pc:docMk/>
            <pc:sldMk cId="2347087133" sldId="258"/>
            <ac:spMk id="2" creationId="{548936A2-F3EF-CA71-05A2-0867B8E3054B}"/>
          </ac:spMkLst>
        </pc:spChg>
        <pc:spChg chg="mod">
          <ac:chgData name="Vyacheslav Sukhan" userId="cc93cbb16f1026dd" providerId="Windows Live" clId="Web-{9E028912-2476-2781-3075-22966BFFF05C}" dt="2024-08-20T16:22:36.125" v="68" actId="1076"/>
          <ac:spMkLst>
            <pc:docMk/>
            <pc:sldMk cId="2347087133" sldId="258"/>
            <ac:spMk id="3" creationId="{51ADE919-7D8A-5402-BD29-FADA6F26012A}"/>
          </ac:spMkLst>
        </pc:spChg>
      </pc:sldChg>
      <pc:sldChg chg="modSp new">
        <pc:chgData name="Vyacheslav Sukhan" userId="cc93cbb16f1026dd" providerId="Windows Live" clId="Web-{9E028912-2476-2781-3075-22966BFFF05C}" dt="2024-08-20T16:23:10.532" v="81" actId="20577"/>
        <pc:sldMkLst>
          <pc:docMk/>
          <pc:sldMk cId="3050168409" sldId="259"/>
        </pc:sldMkLst>
        <pc:spChg chg="mod">
          <ac:chgData name="Vyacheslav Sukhan" userId="cc93cbb16f1026dd" providerId="Windows Live" clId="Web-{9E028912-2476-2781-3075-22966BFFF05C}" dt="2024-08-20T16:22:52.391" v="72" actId="1076"/>
          <ac:spMkLst>
            <pc:docMk/>
            <pc:sldMk cId="3050168409" sldId="259"/>
            <ac:spMk id="2" creationId="{8C1C3902-CDBD-7C5D-046D-42214CBF19B1}"/>
          </ac:spMkLst>
        </pc:spChg>
        <pc:spChg chg="mod">
          <ac:chgData name="Vyacheslav Sukhan" userId="cc93cbb16f1026dd" providerId="Windows Live" clId="Web-{9E028912-2476-2781-3075-22966BFFF05C}" dt="2024-08-20T16:23:10.532" v="81" actId="20577"/>
          <ac:spMkLst>
            <pc:docMk/>
            <pc:sldMk cId="3050168409" sldId="259"/>
            <ac:spMk id="3" creationId="{1A9B8793-FE06-E4D2-DCE1-B1933A919DB5}"/>
          </ac:spMkLst>
        </pc:spChg>
      </pc:sldChg>
      <pc:sldChg chg="modSp new">
        <pc:chgData name="Vyacheslav Sukhan" userId="cc93cbb16f1026dd" providerId="Windows Live" clId="Web-{9E028912-2476-2781-3075-22966BFFF05C}" dt="2024-08-20T16:23:49.455" v="95" actId="14100"/>
        <pc:sldMkLst>
          <pc:docMk/>
          <pc:sldMk cId="585381100" sldId="260"/>
        </pc:sldMkLst>
        <pc:spChg chg="mod">
          <ac:chgData name="Vyacheslav Sukhan" userId="cc93cbb16f1026dd" providerId="Windows Live" clId="Web-{9E028912-2476-2781-3075-22966BFFF05C}" dt="2024-08-20T16:23:29.955" v="82" actId="1076"/>
          <ac:spMkLst>
            <pc:docMk/>
            <pc:sldMk cId="585381100" sldId="260"/>
            <ac:spMk id="2" creationId="{FCB05FF6-FA8A-719D-4D14-C4B0327BD2B5}"/>
          </ac:spMkLst>
        </pc:spChg>
        <pc:spChg chg="mod">
          <ac:chgData name="Vyacheslav Sukhan" userId="cc93cbb16f1026dd" providerId="Windows Live" clId="Web-{9E028912-2476-2781-3075-22966BFFF05C}" dt="2024-08-20T16:23:49.455" v="95" actId="14100"/>
          <ac:spMkLst>
            <pc:docMk/>
            <pc:sldMk cId="585381100" sldId="260"/>
            <ac:spMk id="3" creationId="{B3C08E54-DBE9-2380-FB12-6D006220E17C}"/>
          </ac:spMkLst>
        </pc:spChg>
      </pc:sldChg>
      <pc:sldChg chg="modSp new">
        <pc:chgData name="Vyacheslav Sukhan" userId="cc93cbb16f1026dd" providerId="Windows Live" clId="Web-{9E028912-2476-2781-3075-22966BFFF05C}" dt="2024-08-20T16:24:24.332" v="110" actId="20577"/>
        <pc:sldMkLst>
          <pc:docMk/>
          <pc:sldMk cId="118503588" sldId="261"/>
        </pc:sldMkLst>
        <pc:spChg chg="mod">
          <ac:chgData name="Vyacheslav Sukhan" userId="cc93cbb16f1026dd" providerId="Windows Live" clId="Web-{9E028912-2476-2781-3075-22966BFFF05C}" dt="2024-08-20T16:24:02.862" v="99" actId="14100"/>
          <ac:spMkLst>
            <pc:docMk/>
            <pc:sldMk cId="118503588" sldId="261"/>
            <ac:spMk id="2" creationId="{17D13660-4EC2-D96C-3179-0A0403584637}"/>
          </ac:spMkLst>
        </pc:spChg>
        <pc:spChg chg="mod">
          <ac:chgData name="Vyacheslav Sukhan" userId="cc93cbb16f1026dd" providerId="Windows Live" clId="Web-{9E028912-2476-2781-3075-22966BFFF05C}" dt="2024-08-20T16:24:24.332" v="110" actId="20577"/>
          <ac:spMkLst>
            <pc:docMk/>
            <pc:sldMk cId="118503588" sldId="261"/>
            <ac:spMk id="3" creationId="{78A0919E-957B-BF82-B5AD-971B0DC2013B}"/>
          </ac:spMkLst>
        </pc:spChg>
      </pc:sldChg>
      <pc:sldChg chg="modSp new">
        <pc:chgData name="Vyacheslav Sukhan" userId="cc93cbb16f1026dd" providerId="Windows Live" clId="Web-{9E028912-2476-2781-3075-22966BFFF05C}" dt="2024-08-20T16:25:10.333" v="126" actId="14100"/>
        <pc:sldMkLst>
          <pc:docMk/>
          <pc:sldMk cId="429254054" sldId="262"/>
        </pc:sldMkLst>
        <pc:spChg chg="mod">
          <ac:chgData name="Vyacheslav Sukhan" userId="cc93cbb16f1026dd" providerId="Windows Live" clId="Web-{9E028912-2476-2781-3075-22966BFFF05C}" dt="2024-08-20T16:24:42.301" v="114" actId="1076"/>
          <ac:spMkLst>
            <pc:docMk/>
            <pc:sldMk cId="429254054" sldId="262"/>
            <ac:spMk id="2" creationId="{445E4687-2525-71FE-5429-58C76DD1C9ED}"/>
          </ac:spMkLst>
        </pc:spChg>
        <pc:spChg chg="mod">
          <ac:chgData name="Vyacheslav Sukhan" userId="cc93cbb16f1026dd" providerId="Windows Live" clId="Web-{9E028912-2476-2781-3075-22966BFFF05C}" dt="2024-08-20T16:25:10.333" v="126" actId="14100"/>
          <ac:spMkLst>
            <pc:docMk/>
            <pc:sldMk cId="429254054" sldId="262"/>
            <ac:spMk id="3" creationId="{BADFBE90-E670-4C5F-4677-A0FEC6890DFA}"/>
          </ac:spMkLst>
        </pc:spChg>
      </pc:sldChg>
      <pc:sldChg chg="modSp new">
        <pc:chgData name="Vyacheslav Sukhan" userId="cc93cbb16f1026dd" providerId="Windows Live" clId="Web-{9E028912-2476-2781-3075-22966BFFF05C}" dt="2024-08-20T16:25:59.335" v="146" actId="14100"/>
        <pc:sldMkLst>
          <pc:docMk/>
          <pc:sldMk cId="257299241" sldId="263"/>
        </pc:sldMkLst>
        <pc:spChg chg="mod">
          <ac:chgData name="Vyacheslav Sukhan" userId="cc93cbb16f1026dd" providerId="Windows Live" clId="Web-{9E028912-2476-2781-3075-22966BFFF05C}" dt="2024-08-20T16:25:29.865" v="132" actId="1076"/>
          <ac:spMkLst>
            <pc:docMk/>
            <pc:sldMk cId="257299241" sldId="263"/>
            <ac:spMk id="2" creationId="{518ACE26-BD5D-3E97-B1EC-654FCFBA8474}"/>
          </ac:spMkLst>
        </pc:spChg>
        <pc:spChg chg="mod">
          <ac:chgData name="Vyacheslav Sukhan" userId="cc93cbb16f1026dd" providerId="Windows Live" clId="Web-{9E028912-2476-2781-3075-22966BFFF05C}" dt="2024-08-20T16:25:59.335" v="146" actId="14100"/>
          <ac:spMkLst>
            <pc:docMk/>
            <pc:sldMk cId="257299241" sldId="263"/>
            <ac:spMk id="3" creationId="{C9890C2E-3C06-729D-B99A-8FC8F91191CD}"/>
          </ac:spMkLst>
        </pc:spChg>
      </pc:sldChg>
      <pc:sldChg chg="modSp new">
        <pc:chgData name="Vyacheslav Sukhan" userId="cc93cbb16f1026dd" providerId="Windows Live" clId="Web-{9E028912-2476-2781-3075-22966BFFF05C}" dt="2024-08-20T16:26:35.899" v="158" actId="14100"/>
        <pc:sldMkLst>
          <pc:docMk/>
          <pc:sldMk cId="3969838897" sldId="264"/>
        </pc:sldMkLst>
        <pc:spChg chg="mod">
          <ac:chgData name="Vyacheslav Sukhan" userId="cc93cbb16f1026dd" providerId="Windows Live" clId="Web-{9E028912-2476-2781-3075-22966BFFF05C}" dt="2024-08-20T16:26:16.898" v="147" actId="1076"/>
          <ac:spMkLst>
            <pc:docMk/>
            <pc:sldMk cId="3969838897" sldId="264"/>
            <ac:spMk id="2" creationId="{74E2509F-8793-3A8D-E6AB-7E64923035B5}"/>
          </ac:spMkLst>
        </pc:spChg>
        <pc:spChg chg="mod">
          <ac:chgData name="Vyacheslav Sukhan" userId="cc93cbb16f1026dd" providerId="Windows Live" clId="Web-{9E028912-2476-2781-3075-22966BFFF05C}" dt="2024-08-20T16:26:35.899" v="158" actId="14100"/>
          <ac:spMkLst>
            <pc:docMk/>
            <pc:sldMk cId="3969838897" sldId="264"/>
            <ac:spMk id="3" creationId="{F6D1EBD4-C7D6-CC8F-199A-E73711836563}"/>
          </ac:spMkLst>
        </pc:spChg>
      </pc:sldChg>
      <pc:sldChg chg="modSp new">
        <pc:chgData name="Vyacheslav Sukhan" userId="cc93cbb16f1026dd" providerId="Windows Live" clId="Web-{9E028912-2476-2781-3075-22966BFFF05C}" dt="2024-08-20T16:29:06.623" v="188" actId="20577"/>
        <pc:sldMkLst>
          <pc:docMk/>
          <pc:sldMk cId="898523777" sldId="265"/>
        </pc:sldMkLst>
        <pc:spChg chg="mod">
          <ac:chgData name="Vyacheslav Sukhan" userId="cc93cbb16f1026dd" providerId="Windows Live" clId="Web-{9E028912-2476-2781-3075-22966BFFF05C}" dt="2024-08-20T16:26:53.915" v="160" actId="1076"/>
          <ac:spMkLst>
            <pc:docMk/>
            <pc:sldMk cId="898523777" sldId="265"/>
            <ac:spMk id="2" creationId="{AA877B27-D948-6BB5-713C-EE675F742B84}"/>
          </ac:spMkLst>
        </pc:spChg>
        <pc:spChg chg="mod">
          <ac:chgData name="Vyacheslav Sukhan" userId="cc93cbb16f1026dd" providerId="Windows Live" clId="Web-{9E028912-2476-2781-3075-22966BFFF05C}" dt="2024-08-20T16:29:06.623" v="188" actId="20577"/>
          <ac:spMkLst>
            <pc:docMk/>
            <pc:sldMk cId="898523777" sldId="265"/>
            <ac:spMk id="3" creationId="{5AAC55B1-0E9E-E1BB-FCC2-807C3C4C44FF}"/>
          </ac:spMkLst>
        </pc:spChg>
      </pc:sldChg>
      <pc:sldChg chg="modSp new">
        <pc:chgData name="Vyacheslav Sukhan" userId="cc93cbb16f1026dd" providerId="Windows Live" clId="Web-{9E028912-2476-2781-3075-22966BFFF05C}" dt="2024-08-20T16:28:42.138" v="186" actId="20577"/>
        <pc:sldMkLst>
          <pc:docMk/>
          <pc:sldMk cId="3230644273" sldId="266"/>
        </pc:sldMkLst>
        <pc:spChg chg="mod">
          <ac:chgData name="Vyacheslav Sukhan" userId="cc93cbb16f1026dd" providerId="Windows Live" clId="Web-{9E028912-2476-2781-3075-22966BFFF05C}" dt="2024-08-20T16:28:19.746" v="170" actId="1076"/>
          <ac:spMkLst>
            <pc:docMk/>
            <pc:sldMk cId="3230644273" sldId="266"/>
            <ac:spMk id="2" creationId="{6F4CE1E4-6E27-3B3F-0894-062A321D52DA}"/>
          </ac:spMkLst>
        </pc:spChg>
        <pc:spChg chg="mod">
          <ac:chgData name="Vyacheslav Sukhan" userId="cc93cbb16f1026dd" providerId="Windows Live" clId="Web-{9E028912-2476-2781-3075-22966BFFF05C}" dt="2024-08-20T16:28:42.138" v="186" actId="20577"/>
          <ac:spMkLst>
            <pc:docMk/>
            <pc:sldMk cId="3230644273" sldId="266"/>
            <ac:spMk id="3" creationId="{D0798DBE-A301-1C7E-E670-46FB2478A701}"/>
          </ac:spMkLst>
        </pc:spChg>
      </pc:sldChg>
      <pc:sldChg chg="modSp new">
        <pc:chgData name="Vyacheslav Sukhan" userId="cc93cbb16f1026dd" providerId="Windows Live" clId="Web-{9E028912-2476-2781-3075-22966BFFF05C}" dt="2024-08-20T16:30:09.297" v="209" actId="14100"/>
        <pc:sldMkLst>
          <pc:docMk/>
          <pc:sldMk cId="4121885488" sldId="267"/>
        </pc:sldMkLst>
        <pc:spChg chg="mod">
          <ac:chgData name="Vyacheslav Sukhan" userId="cc93cbb16f1026dd" providerId="Windows Live" clId="Web-{9E028912-2476-2781-3075-22966BFFF05C}" dt="2024-08-20T16:29:28.514" v="191" actId="1076"/>
          <ac:spMkLst>
            <pc:docMk/>
            <pc:sldMk cId="4121885488" sldId="267"/>
            <ac:spMk id="2" creationId="{4DAF7176-A6D2-0AD9-4E95-F4B1B4FFBD98}"/>
          </ac:spMkLst>
        </pc:spChg>
        <pc:spChg chg="mod">
          <ac:chgData name="Vyacheslav Sukhan" userId="cc93cbb16f1026dd" providerId="Windows Live" clId="Web-{9E028912-2476-2781-3075-22966BFFF05C}" dt="2024-08-20T16:30:09.297" v="209" actId="14100"/>
          <ac:spMkLst>
            <pc:docMk/>
            <pc:sldMk cId="4121885488" sldId="267"/>
            <ac:spMk id="3" creationId="{53CCADD4-6854-13DA-F795-2718E38E6809}"/>
          </ac:spMkLst>
        </pc:spChg>
      </pc:sldChg>
      <pc:sldChg chg="modSp new">
        <pc:chgData name="Vyacheslav Sukhan" userId="cc93cbb16f1026dd" providerId="Windows Live" clId="Web-{9E028912-2476-2781-3075-22966BFFF05C}" dt="2024-08-20T16:30:42.532" v="223" actId="14100"/>
        <pc:sldMkLst>
          <pc:docMk/>
          <pc:sldMk cId="1048173750" sldId="268"/>
        </pc:sldMkLst>
        <pc:spChg chg="mod">
          <ac:chgData name="Vyacheslav Sukhan" userId="cc93cbb16f1026dd" providerId="Windows Live" clId="Web-{9E028912-2476-2781-3075-22966BFFF05C}" dt="2024-08-20T16:30:21.141" v="210" actId="1076"/>
          <ac:spMkLst>
            <pc:docMk/>
            <pc:sldMk cId="1048173750" sldId="268"/>
            <ac:spMk id="2" creationId="{B5E9296C-93E8-9C13-830E-DAA9AAF2E88C}"/>
          </ac:spMkLst>
        </pc:spChg>
        <pc:spChg chg="mod">
          <ac:chgData name="Vyacheslav Sukhan" userId="cc93cbb16f1026dd" providerId="Windows Live" clId="Web-{9E028912-2476-2781-3075-22966BFFF05C}" dt="2024-08-20T16:30:42.532" v="223" actId="14100"/>
          <ac:spMkLst>
            <pc:docMk/>
            <pc:sldMk cId="1048173750" sldId="268"/>
            <ac:spMk id="3" creationId="{C9F970AB-FF8A-A645-05F7-81785BCE1EA0}"/>
          </ac:spMkLst>
        </pc:spChg>
      </pc:sldChg>
      <pc:sldChg chg="modSp new">
        <pc:chgData name="Vyacheslav Sukhan" userId="cc93cbb16f1026dd" providerId="Windows Live" clId="Web-{9E028912-2476-2781-3075-22966BFFF05C}" dt="2024-08-20T16:31:21.565" v="239" actId="20577"/>
        <pc:sldMkLst>
          <pc:docMk/>
          <pc:sldMk cId="1449860247" sldId="269"/>
        </pc:sldMkLst>
        <pc:spChg chg="mod">
          <ac:chgData name="Vyacheslav Sukhan" userId="cc93cbb16f1026dd" providerId="Windows Live" clId="Web-{9E028912-2476-2781-3075-22966BFFF05C}" dt="2024-08-20T16:30:57.642" v="226" actId="1076"/>
          <ac:spMkLst>
            <pc:docMk/>
            <pc:sldMk cId="1449860247" sldId="269"/>
            <ac:spMk id="2" creationId="{0C83BA4D-0651-5774-E666-52526D79EA23}"/>
          </ac:spMkLst>
        </pc:spChg>
        <pc:spChg chg="mod">
          <ac:chgData name="Vyacheslav Sukhan" userId="cc93cbb16f1026dd" providerId="Windows Live" clId="Web-{9E028912-2476-2781-3075-22966BFFF05C}" dt="2024-08-20T16:31:21.565" v="239" actId="20577"/>
          <ac:spMkLst>
            <pc:docMk/>
            <pc:sldMk cId="1449860247" sldId="269"/>
            <ac:spMk id="3" creationId="{61E1E067-B4D9-F365-FD4F-FDE308FD7AC3}"/>
          </ac:spMkLst>
        </pc:spChg>
      </pc:sldChg>
      <pc:sldChg chg="modSp new">
        <pc:chgData name="Vyacheslav Sukhan" userId="cc93cbb16f1026dd" providerId="Windows Live" clId="Web-{9E028912-2476-2781-3075-22966BFFF05C}" dt="2024-08-20T16:31:54.457" v="253" actId="20577"/>
        <pc:sldMkLst>
          <pc:docMk/>
          <pc:sldMk cId="3403279742" sldId="270"/>
        </pc:sldMkLst>
        <pc:spChg chg="mod">
          <ac:chgData name="Vyacheslav Sukhan" userId="cc93cbb16f1026dd" providerId="Windows Live" clId="Web-{9E028912-2476-2781-3075-22966BFFF05C}" dt="2024-08-20T16:31:35.144" v="244" actId="1076"/>
          <ac:spMkLst>
            <pc:docMk/>
            <pc:sldMk cId="3403279742" sldId="270"/>
            <ac:spMk id="2" creationId="{F3F41620-4380-52C1-6BD5-712063644C57}"/>
          </ac:spMkLst>
        </pc:spChg>
        <pc:spChg chg="mod">
          <ac:chgData name="Vyacheslav Sukhan" userId="cc93cbb16f1026dd" providerId="Windows Live" clId="Web-{9E028912-2476-2781-3075-22966BFFF05C}" dt="2024-08-20T16:31:54.457" v="253" actId="20577"/>
          <ac:spMkLst>
            <pc:docMk/>
            <pc:sldMk cId="3403279742" sldId="270"/>
            <ac:spMk id="3" creationId="{02490EBB-7E85-4A72-0F64-FF372A89A69B}"/>
          </ac:spMkLst>
        </pc:spChg>
      </pc:sldChg>
      <pc:sldChg chg="new del">
        <pc:chgData name="Vyacheslav Sukhan" userId="cc93cbb16f1026dd" providerId="Windows Live" clId="Web-{9E028912-2476-2781-3075-22966BFFF05C}" dt="2024-08-20T16:31:56.129" v="254"/>
        <pc:sldMkLst>
          <pc:docMk/>
          <pc:sldMk cId="1800071159" sldId="271"/>
        </pc:sldMkLst>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a:extLst>
              <a:ext uri="{FF2B5EF4-FFF2-40B4-BE49-F238E27FC236}">
                <a16:creationId xmlns:a16="http://schemas.microsoft.com/office/drawing/2014/main" id="{18F4DFC5-E278-45BD-8C86-73EFA730B66B}"/>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a:p>
        </p:txBody>
      </p:sp>
      <p:sp>
        <p:nvSpPr>
          <p:cNvPr id="3" name="Дата 2">
            <a:extLst>
              <a:ext uri="{FF2B5EF4-FFF2-40B4-BE49-F238E27FC236}">
                <a16:creationId xmlns:a16="http://schemas.microsoft.com/office/drawing/2014/main" id="{0716496A-7374-4DA6-9B5D-E2BB0AC3CF7F}"/>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D9DFA32-3086-456A-908E-517273C9B9CF}" type="datetime1">
              <a:rPr lang="ru-RU" smtClean="0"/>
              <a:t>20.08.2024</a:t>
            </a:fld>
            <a:endParaRPr lang="ru-RU"/>
          </a:p>
        </p:txBody>
      </p:sp>
      <p:sp>
        <p:nvSpPr>
          <p:cNvPr id="4" name="Нижний колонтитул 3">
            <a:extLst>
              <a:ext uri="{FF2B5EF4-FFF2-40B4-BE49-F238E27FC236}">
                <a16:creationId xmlns:a16="http://schemas.microsoft.com/office/drawing/2014/main" id="{AB18F4BD-F1C3-4A35-8D73-CD5398895F5C}"/>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a:p>
        </p:txBody>
      </p:sp>
      <p:sp>
        <p:nvSpPr>
          <p:cNvPr id="5" name="Номер слайда 4">
            <a:extLst>
              <a:ext uri="{FF2B5EF4-FFF2-40B4-BE49-F238E27FC236}">
                <a16:creationId xmlns:a16="http://schemas.microsoft.com/office/drawing/2014/main" id="{2ED9A6A4-5386-4A58-A887-D0FA63008E51}"/>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54A0D45F-9DBE-4332-992B-8E59AFFEBD76}" type="slidenum">
              <a:rPr lang="ru-RU" smtClean="0"/>
              <a:t>‹#›</a:t>
            </a:fld>
            <a:endParaRPr lang="ru-RU"/>
          </a:p>
        </p:txBody>
      </p:sp>
    </p:spTree>
    <p:extLst>
      <p:ext uri="{BB962C8B-B14F-4D97-AF65-F5344CB8AC3E}">
        <p14:creationId xmlns:p14="http://schemas.microsoft.com/office/powerpoint/2010/main" val="381446484"/>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noProof="0"/>
          </a:p>
        </p:txBody>
      </p:sp>
      <p:sp>
        <p:nvSpPr>
          <p:cNvPr id="3" name="Дата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3ACFCF5-89C6-4F5F-83E2-3B94554EBFAF}" type="datetime1">
              <a:rPr lang="ru-RU" smtClean="0"/>
              <a:pPr/>
              <a:t>20.08.2024</a:t>
            </a:fld>
            <a:endParaRPr lang="ru-RU" dirty="0"/>
          </a:p>
        </p:txBody>
      </p:sp>
      <p:sp>
        <p:nvSpPr>
          <p:cNvPr id="4" name="Образ слайда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ru-RU" noProof="0"/>
          </a:p>
        </p:txBody>
      </p:sp>
      <p:sp>
        <p:nvSpPr>
          <p:cNvPr id="5" name="Заметки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ru-RU" noProof="0"/>
              <a:t>Щелкните, чтобы изменить стили текста образца слайда</a:t>
            </a:r>
          </a:p>
          <a:p>
            <a:pPr lvl="1"/>
            <a:r>
              <a:rPr lang="ru-RU" noProof="0"/>
              <a:t>Второй уровень</a:t>
            </a:r>
          </a:p>
          <a:p>
            <a:pPr lvl="2"/>
            <a:r>
              <a:rPr lang="ru-RU" noProof="0"/>
              <a:t>Третий уровень</a:t>
            </a:r>
          </a:p>
          <a:p>
            <a:pPr lvl="3"/>
            <a:r>
              <a:rPr lang="ru-RU" noProof="0"/>
              <a:t>Четвертый уровень</a:t>
            </a:r>
          </a:p>
          <a:p>
            <a:pPr lvl="4"/>
            <a:r>
              <a:rPr lang="ru-RU" noProof="0"/>
              <a:t>Пятый уровень</a:t>
            </a:r>
          </a:p>
        </p:txBody>
      </p:sp>
      <p:sp>
        <p:nvSpPr>
          <p:cNvPr id="6" name="Нижний колонтитул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noProof="0"/>
          </a:p>
        </p:txBody>
      </p:sp>
      <p:sp>
        <p:nvSpPr>
          <p:cNvPr id="7" name="Номер слайда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8AC3529-9EB8-4093-9B6B-A4685D336D3A}" type="slidenum">
              <a:rPr lang="ru-RU" noProof="0" smtClean="0"/>
              <a:t>‹#›</a:t>
            </a:fld>
            <a:endParaRPr lang="ru-RU" noProof="0"/>
          </a:p>
        </p:txBody>
      </p:sp>
    </p:spTree>
    <p:extLst>
      <p:ext uri="{BB962C8B-B14F-4D97-AF65-F5344CB8AC3E}">
        <p14:creationId xmlns:p14="http://schemas.microsoft.com/office/powerpoint/2010/main" val="4202527357"/>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a:p>
        </p:txBody>
      </p:sp>
      <p:sp>
        <p:nvSpPr>
          <p:cNvPr id="4" name="Номер слайда 3"/>
          <p:cNvSpPr>
            <a:spLocks noGrp="1"/>
          </p:cNvSpPr>
          <p:nvPr>
            <p:ph type="sldNum" sz="quarter" idx="5"/>
          </p:nvPr>
        </p:nvSpPr>
        <p:spPr/>
        <p:txBody>
          <a:bodyPr/>
          <a:lstStyle/>
          <a:p>
            <a:fld id="{D8AC3529-9EB8-4093-9B6B-A4685D336D3A}" type="slidenum">
              <a:rPr lang="ru-RU" smtClean="0"/>
              <a:t>1</a:t>
            </a:fld>
            <a:endParaRPr lang="ru-RU"/>
          </a:p>
        </p:txBody>
      </p:sp>
    </p:spTree>
    <p:extLst>
      <p:ext uri="{BB962C8B-B14F-4D97-AF65-F5344CB8AC3E}">
        <p14:creationId xmlns:p14="http://schemas.microsoft.com/office/powerpoint/2010/main" val="22803899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bg>
      <p:bgPr>
        <a:solidFill>
          <a:schemeClr val="accent2"/>
        </a:solidFill>
        <a:effectLst/>
      </p:bgPr>
    </p:bg>
    <p:spTree>
      <p:nvGrpSpPr>
        <p:cNvPr id="1" name=""/>
        <p:cNvGrpSpPr/>
        <p:nvPr/>
      </p:nvGrpSpPr>
      <p:grpSpPr>
        <a:xfrm>
          <a:off x="0" y="0"/>
          <a:ext cx="0" cy="0"/>
          <a:chOff x="0" y="0"/>
          <a:chExt cx="0" cy="0"/>
        </a:xfrm>
      </p:grpSpPr>
      <p:sp>
        <p:nvSpPr>
          <p:cNvPr id="2" name="Заголовок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lgn="ctr">
              <a:defRPr sz="3800">
                <a:solidFill>
                  <a:srgbClr val="262626"/>
                </a:solidFill>
              </a:defRPr>
            </a:lvl1pPr>
          </a:lstStyle>
          <a:p>
            <a:pPr rtl="0"/>
            <a:r>
              <a:rPr lang="ru-RU" noProof="0"/>
              <a:t>Образец заголовка</a:t>
            </a:r>
          </a:p>
        </p:txBody>
      </p:sp>
      <p:sp>
        <p:nvSpPr>
          <p:cNvPr id="3" name="Подзаголовок 2"/>
          <p:cNvSpPr>
            <a:spLocks noGrp="1"/>
          </p:cNvSpPr>
          <p:nvPr>
            <p:ph type="subTitle" idx="1"/>
          </p:nvPr>
        </p:nvSpPr>
        <p:spPr>
          <a:xfrm>
            <a:off x="2695194" y="4352544"/>
            <a:ext cx="6801612" cy="1239894"/>
          </a:xfrm>
          <a:noFill/>
        </p:spPr>
        <p:txBody>
          <a:bodyPr rtlCol="0">
            <a:normAutofit/>
          </a:bodyPr>
          <a:lstStyle>
            <a:lvl1pPr marL="0" indent="0" algn="ctr">
              <a:buNone/>
              <a:defRPr sz="2000">
                <a:solidFill>
                  <a:schemeClr val="tx1">
                    <a:lumMod val="75000"/>
                    <a:lumOff val="25000"/>
                  </a:schemeClr>
                </a:solidFill>
                <a:latin typeface="Calibri" panose="020F050202020403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pPr rtl="0"/>
            <a:r>
              <a:rPr lang="ru-RU" noProof="0"/>
              <a:t>Образец подзаголовка</a:t>
            </a:r>
          </a:p>
        </p:txBody>
      </p:sp>
      <p:sp>
        <p:nvSpPr>
          <p:cNvPr id="7" name="Дата 6"/>
          <p:cNvSpPr>
            <a:spLocks noGrp="1"/>
          </p:cNvSpPr>
          <p:nvPr>
            <p:ph type="dt" sz="half" idx="10"/>
          </p:nvPr>
        </p:nvSpPr>
        <p:spPr/>
        <p:txBody>
          <a:bodyPr rtlCol="0"/>
          <a:lstStyle/>
          <a:p>
            <a:pPr rtl="0"/>
            <a:fld id="{42F8595B-9DBD-4041-8F66-AB8726308C58}" type="datetime1">
              <a:rPr lang="ru-RU" noProof="0" smtClean="0"/>
              <a:t>20.08.2024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85CA10B-1F12-4617-BEB4-C0A9411D9269}" type="datetime1">
              <a:rPr lang="ru-RU" noProof="0" smtClean="0"/>
              <a:t>20.08.2024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653112" y="937260"/>
            <a:ext cx="1298608" cy="4983480"/>
          </a:xfrm>
        </p:spPr>
        <p:txBody>
          <a:bodyPr vert="eaVert"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a:xfrm>
            <a:off x="2231136" y="937260"/>
            <a:ext cx="6198489" cy="4983480"/>
          </a:xfrm>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CAA6825-6127-4637-B72C-C3AC3780FAD8}" type="datetime1">
              <a:rPr lang="ru-RU" noProof="0" smtClean="0"/>
              <a:t>20.08.2024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idx="1" hasCustomPrompt="1"/>
          </p:nvPr>
        </p:nvSpPr>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7" name="Дата 6"/>
          <p:cNvSpPr>
            <a:spLocks noGrp="1"/>
          </p:cNvSpPr>
          <p:nvPr>
            <p:ph type="dt" sz="half" idx="10"/>
          </p:nvPr>
        </p:nvSpPr>
        <p:spPr/>
        <p:txBody>
          <a:bodyPr rtlCol="0"/>
          <a:lstStyle/>
          <a:p>
            <a:pPr rtl="0"/>
            <a:fld id="{28BD59A8-C393-4E06-9D1B-19B8D088A842}" type="datetime1">
              <a:rPr lang="ru-RU" noProof="0" smtClean="0"/>
              <a:t>20.08.2024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bg>
      <p:bgPr>
        <a:solidFill>
          <a:schemeClr val="accent1"/>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defRPr sz="3800">
                <a:solidFill>
                  <a:srgbClr val="262626"/>
                </a:solidFill>
              </a:defRPr>
            </a:lvl1pPr>
          </a:lstStyle>
          <a:p>
            <a:pPr rtl="0"/>
            <a:r>
              <a:rPr lang="ru-RU" noProof="0"/>
              <a:t>Образец заголовка</a:t>
            </a:r>
          </a:p>
        </p:txBody>
      </p:sp>
      <p:sp>
        <p:nvSpPr>
          <p:cNvPr id="3" name="Текст 2"/>
          <p:cNvSpPr>
            <a:spLocks noGrp="1"/>
          </p:cNvSpPr>
          <p:nvPr>
            <p:ph type="body" idx="1" hasCustomPrompt="1"/>
          </p:nvPr>
        </p:nvSpPr>
        <p:spPr>
          <a:xfrm>
            <a:off x="2695194" y="4352465"/>
            <a:ext cx="6801612" cy="1265082"/>
          </a:xfrm>
        </p:spPr>
        <p:txBody>
          <a:bodyPr rtlCol="0"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A5DE9FE7-6980-43A5-BE22-FDED6FC28500}" type="datetime1">
              <a:rPr lang="ru-RU" noProof="0" smtClean="0"/>
              <a:t>20.08.2024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sz="half" idx="1" hasCustomPrompt="1"/>
          </p:nvPr>
        </p:nvSpPr>
        <p:spPr>
          <a:xfrm>
            <a:off x="1581912" y="2638044"/>
            <a:ext cx="4271771"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Объект 3"/>
          <p:cNvSpPr>
            <a:spLocks noGrp="1"/>
          </p:cNvSpPr>
          <p:nvPr>
            <p:ph sz="half" idx="2" hasCustomPrompt="1"/>
          </p:nvPr>
        </p:nvSpPr>
        <p:spPr>
          <a:xfrm>
            <a:off x="6338315" y="2638044"/>
            <a:ext cx="4270247"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8" name="Дата 7"/>
          <p:cNvSpPr>
            <a:spLocks noGrp="1"/>
          </p:cNvSpPr>
          <p:nvPr>
            <p:ph type="dt" sz="half" idx="10"/>
          </p:nvPr>
        </p:nvSpPr>
        <p:spPr/>
        <p:txBody>
          <a:bodyPr rtlCol="0"/>
          <a:lstStyle/>
          <a:p>
            <a:pPr rtl="0"/>
            <a:fld id="{C139DC04-ED46-4F0C-BDB2-900C3B1935FE}" type="datetime1">
              <a:rPr lang="ru-RU" noProof="0" smtClean="0"/>
              <a:t>20.08.2024</a:t>
            </a:fld>
            <a:endParaRPr lang="ru-RU" noProof="0"/>
          </a:p>
        </p:txBody>
      </p:sp>
      <p:sp>
        <p:nvSpPr>
          <p:cNvPr id="9" name="Нижний колонтитул 8"/>
          <p:cNvSpPr>
            <a:spLocks noGrp="1"/>
          </p:cNvSpPr>
          <p:nvPr>
            <p:ph type="ftr" sz="quarter" idx="11"/>
          </p:nvPr>
        </p:nvSpPr>
        <p:spPr/>
        <p:txBody>
          <a:bodyPr rtlCol="0"/>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3" name="Текст 2"/>
          <p:cNvSpPr>
            <a:spLocks noGrp="1"/>
          </p:cNvSpPr>
          <p:nvPr>
            <p:ph type="body" idx="1" hasCustomPrompt="1"/>
          </p:nvPr>
        </p:nvSpPr>
        <p:spPr>
          <a:xfrm>
            <a:off x="158343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4" name="Объект 3"/>
          <p:cNvSpPr>
            <a:spLocks noGrp="1"/>
          </p:cNvSpPr>
          <p:nvPr>
            <p:ph sz="half" idx="2" hasCustomPrompt="1"/>
          </p:nvPr>
        </p:nvSpPr>
        <p:spPr>
          <a:xfrm>
            <a:off x="1583436" y="3143250"/>
            <a:ext cx="4270248"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6" name="Объект 5"/>
          <p:cNvSpPr>
            <a:spLocks noGrp="1"/>
          </p:cNvSpPr>
          <p:nvPr>
            <p:ph sz="quarter" idx="4" hasCustomPrompt="1"/>
          </p:nvPr>
        </p:nvSpPr>
        <p:spPr>
          <a:xfrm>
            <a:off x="6338316" y="3143250"/>
            <a:ext cx="4253484"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11" name="Текст 4"/>
          <p:cNvSpPr>
            <a:spLocks noGrp="1"/>
          </p:cNvSpPr>
          <p:nvPr>
            <p:ph type="body" sz="quarter" idx="13" hasCustomPrompt="1"/>
          </p:nvPr>
        </p:nvSpPr>
        <p:spPr>
          <a:xfrm>
            <a:off x="633831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D17AE27B-C495-4283-9A22-AF05A51B5C75}" type="datetime1">
              <a:rPr lang="ru-RU" noProof="0" smtClean="0"/>
              <a:t>20.08.2024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
        <p:nvSpPr>
          <p:cNvPr id="10" name="Заголовок 9"/>
          <p:cNvSpPr>
            <a:spLocks noGrp="1"/>
          </p:cNvSpPr>
          <p:nvPr>
            <p:ph type="title"/>
          </p:nvPr>
        </p:nvSpPr>
        <p:spPr/>
        <p:txBody>
          <a:bodyPr rtlCol="0"/>
          <a:lstStyle/>
          <a:p>
            <a:pPr rtl="0"/>
            <a:r>
              <a:rPr lang="ru-RU" noProof="0"/>
              <a:t>Образец заголовка</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Дата 2"/>
          <p:cNvSpPr>
            <a:spLocks noGrp="1"/>
          </p:cNvSpPr>
          <p:nvPr>
            <p:ph type="dt" sz="half" idx="10"/>
          </p:nvPr>
        </p:nvSpPr>
        <p:spPr/>
        <p:txBody>
          <a:bodyPr rtlCol="0"/>
          <a:lstStyle/>
          <a:p>
            <a:pPr rtl="0"/>
            <a:fld id="{908C3238-EA94-4F40-BF92-EA531A5C9AB8}" type="datetime1">
              <a:rPr lang="ru-RU" noProof="0" smtClean="0"/>
              <a:t>20.08.2024</a:t>
            </a:fld>
            <a:endParaRPr lang="ru-RU" noProof="0"/>
          </a:p>
        </p:txBody>
      </p:sp>
      <p:sp>
        <p:nvSpPr>
          <p:cNvPr id="4" name="Нижний колонтитул 3"/>
          <p:cNvSpPr>
            <a:spLocks noGrp="1"/>
          </p:cNvSpPr>
          <p:nvPr>
            <p:ph type="ftr" sz="quarter" idx="11"/>
          </p:nvPr>
        </p:nvSpPr>
        <p:spPr/>
        <p:txBody>
          <a:bodyPr rtlCol="0"/>
          <a:lstStyle/>
          <a:p>
            <a:pPr rtl="0"/>
            <a:endParaRPr lang="ru-RU" noProof="0"/>
          </a:p>
        </p:txBody>
      </p:sp>
      <p:sp>
        <p:nvSpPr>
          <p:cNvPr id="5" name="Номер слайда 4"/>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rtlCol="0"/>
          <a:lstStyle/>
          <a:p>
            <a:pPr rtl="0"/>
            <a:fld id="{CCEC7307-608D-43BB-8E86-8627538EC8E9}" type="datetime1">
              <a:rPr lang="ru-RU" noProof="0" smtClean="0"/>
              <a:t>20.08.2024</a:t>
            </a:fld>
            <a:endParaRPr lang="ru-RU" noProof="0"/>
          </a:p>
        </p:txBody>
      </p:sp>
      <p:sp>
        <p:nvSpPr>
          <p:cNvPr id="3" name="Нижний колонтитул 2"/>
          <p:cNvSpPr>
            <a:spLocks noGrp="1"/>
          </p:cNvSpPr>
          <p:nvPr>
            <p:ph type="ftr" sz="quarter" idx="11"/>
          </p:nvPr>
        </p:nvSpPr>
        <p:spPr/>
        <p:txBody>
          <a:bodyPr rtlCol="0"/>
          <a:lstStyle/>
          <a:p>
            <a:pPr rtl="0"/>
            <a:endParaRPr lang="ru-RU" noProof="0"/>
          </a:p>
        </p:txBody>
      </p:sp>
      <p:sp>
        <p:nvSpPr>
          <p:cNvPr id="4" name="Номер слайда 3"/>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6" name="Прямоугольник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4672" y="2243828"/>
            <a:ext cx="4486656" cy="1141497"/>
          </a:xfrm>
          <a:solidFill>
            <a:srgbClr val="FFFFFF"/>
          </a:solidFill>
          <a:ln>
            <a:solidFill>
              <a:srgbClr val="404040"/>
            </a:solidFill>
          </a:ln>
        </p:spPr>
        <p:txBody>
          <a:bodyPr rtlCol="0" anchor="ctr" anchorCtr="1">
            <a:normAutofit/>
          </a:bodyPr>
          <a:lstStyle>
            <a:lvl1pPr>
              <a:defRPr sz="2200">
                <a:solidFill>
                  <a:srgbClr val="262626"/>
                </a:solidFill>
              </a:defRPr>
            </a:lvl1pPr>
          </a:lstStyle>
          <a:p>
            <a:pPr rtl="0"/>
            <a:r>
              <a:rPr lang="ru-RU" noProof="0"/>
              <a:t>Образец заголовка</a:t>
            </a:r>
          </a:p>
        </p:txBody>
      </p:sp>
      <p:sp>
        <p:nvSpPr>
          <p:cNvPr id="3" name="Объект 2"/>
          <p:cNvSpPr>
            <a:spLocks noGrp="1"/>
          </p:cNvSpPr>
          <p:nvPr>
            <p:ph idx="1" hasCustomPrompt="1"/>
          </p:nvPr>
        </p:nvSpPr>
        <p:spPr>
          <a:xfrm>
            <a:off x="6736080" y="804672"/>
            <a:ext cx="4815840" cy="5248656"/>
          </a:xfrm>
        </p:spPr>
        <p:txBody>
          <a:bodyPr rtlCol="0">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latin typeface="Calibri" panose="020F0502020204030204" pitchFamily="34" charset="0"/>
              </a:defRPr>
            </a:lvl5pPr>
            <a:lvl6pPr>
              <a:defRPr sz="1600"/>
            </a:lvl6pPr>
            <a:lvl7pPr>
              <a:defRPr sz="1600"/>
            </a:lvl7pPr>
            <a:lvl8pPr>
              <a:defRPr sz="1600"/>
            </a:lvl8pPr>
            <a:lvl9pPr>
              <a:defRPr sz="1600"/>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Текст 3"/>
          <p:cNvSpPr>
            <a:spLocks noGrp="1"/>
          </p:cNvSpPr>
          <p:nvPr>
            <p:ph type="body" sz="half" idx="2" hasCustomPrompt="1"/>
          </p:nvPr>
        </p:nvSpPr>
        <p:spPr>
          <a:xfrm>
            <a:off x="1115568" y="3549918"/>
            <a:ext cx="3794760" cy="2194036"/>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9" name="Дата 8"/>
          <p:cNvSpPr>
            <a:spLocks noGrp="1"/>
          </p:cNvSpPr>
          <p:nvPr>
            <p:ph type="dt" sz="half" idx="10"/>
          </p:nvPr>
        </p:nvSpPr>
        <p:spPr/>
        <p:txBody>
          <a:bodyPr rtlCol="0"/>
          <a:lstStyle/>
          <a:p>
            <a:pPr rtl="0"/>
            <a:fld id="{B749A6E7-F24F-4D27-B663-4B9BA50104C1}" type="datetime1">
              <a:rPr lang="ru-RU" noProof="0" smtClean="0"/>
              <a:t>20.08.2024</a:t>
            </a:fld>
            <a:endParaRPr lang="ru-RU" noProof="0"/>
          </a:p>
        </p:txBody>
      </p:sp>
      <p:sp>
        <p:nvSpPr>
          <p:cNvPr id="10" name="Нижний колонтитул 9"/>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1" name="Номер слайда 10"/>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18" name="Прямоугольник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8523" y="2243828"/>
            <a:ext cx="4494998" cy="1134640"/>
          </a:xfrm>
          <a:solidFill>
            <a:srgbClr val="FFFFFF"/>
          </a:solidFill>
          <a:ln>
            <a:solidFill>
              <a:srgbClr val="404040"/>
            </a:solidFill>
          </a:ln>
        </p:spPr>
        <p:txBody>
          <a:bodyPr rtlCol="0" anchor="ctr" anchorCtr="1">
            <a:noAutofit/>
          </a:bodyPr>
          <a:lstStyle>
            <a:lvl1pPr>
              <a:defRPr sz="2200">
                <a:solidFill>
                  <a:srgbClr val="262626"/>
                </a:solidFill>
              </a:defRPr>
            </a:lvl1pPr>
          </a:lstStyle>
          <a:p>
            <a:pPr rtl="0"/>
            <a:r>
              <a:rPr lang="ru-RU" noProof="0"/>
              <a:t>Образец заголовка</a:t>
            </a:r>
          </a:p>
        </p:txBody>
      </p:sp>
      <p:sp>
        <p:nvSpPr>
          <p:cNvPr id="3" name="Рисунок 2"/>
          <p:cNvSpPr>
            <a:spLocks noGrp="1" noChangeAspect="1"/>
          </p:cNvSpPr>
          <p:nvPr>
            <p:ph type="pic" idx="1" hasCustomPrompt="1"/>
          </p:nvPr>
        </p:nvSpPr>
        <p:spPr>
          <a:xfrm>
            <a:off x="6095999" y="0"/>
            <a:ext cx="6102097" cy="6858000"/>
          </a:xfrm>
          <a:solidFill>
            <a:schemeClr val="bg1">
              <a:lumMod val="75000"/>
            </a:schemeClr>
          </a:solidFill>
        </p:spPr>
        <p:txBody>
          <a:bodyPr rtlCol="0" anchor="t"/>
          <a:lstStyle>
            <a:lvl1pPr marL="0" indent="0">
              <a:buNone/>
              <a:defRPr sz="3200">
                <a:solidFill>
                  <a:schemeClr val="bg1">
                    <a:lumMod val="85000"/>
                    <a:lumOff val="15000"/>
                  </a:schemeClr>
                </a:solidFill>
                <a:latin typeface="Calibri" panose="020F0502020204030204" pitchFamily="34" charset="0"/>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rtl="0"/>
            <a:r>
              <a:rPr lang="ru-RU" noProof="0"/>
              <a:t>Щелкните значок, чтобы добавить фото</a:t>
            </a:r>
          </a:p>
        </p:txBody>
      </p:sp>
      <p:sp>
        <p:nvSpPr>
          <p:cNvPr id="4" name="Текст 3"/>
          <p:cNvSpPr>
            <a:spLocks noGrp="1"/>
          </p:cNvSpPr>
          <p:nvPr>
            <p:ph type="body" sz="half" idx="2" hasCustomPrompt="1"/>
          </p:nvPr>
        </p:nvSpPr>
        <p:spPr>
          <a:xfrm>
            <a:off x="1115568" y="3549918"/>
            <a:ext cx="3794760" cy="2194037"/>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8" name="Дата 7"/>
          <p:cNvSpPr>
            <a:spLocks noGrp="1"/>
          </p:cNvSpPr>
          <p:nvPr>
            <p:ph type="dt" sz="half" idx="10"/>
          </p:nvPr>
        </p:nvSpPr>
        <p:spPr/>
        <p:txBody>
          <a:bodyPr rtlCol="0"/>
          <a:lstStyle>
            <a:lvl1pPr>
              <a:defRPr>
                <a:solidFill>
                  <a:srgbClr val="FFFFFF"/>
                </a:solidFill>
                <a:effectLst>
                  <a:outerShdw blurRad="50800" dist="38100" dir="2700000" algn="tl" rotWithShape="0">
                    <a:prstClr val="black">
                      <a:alpha val="43000"/>
                    </a:prstClr>
                  </a:outerShdw>
                </a:effectLst>
              </a:defRPr>
            </a:lvl1pPr>
          </a:lstStyle>
          <a:p>
            <a:pPr rtl="0"/>
            <a:fld id="{DD8657C7-5D29-4D96-BBB0-A7486626B51E}" type="datetime1">
              <a:rPr lang="ru-RU" noProof="0" smtClean="0"/>
              <a:t>20.08.2024</a:t>
            </a:fld>
            <a:endParaRPr lang="ru-RU" noProof="0"/>
          </a:p>
        </p:txBody>
      </p:sp>
      <p:sp>
        <p:nvSpPr>
          <p:cNvPr id="9" name="Нижний колонтитул 8"/>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pPr rtl="0"/>
            <a:r>
              <a:rPr lang="ru-RU" noProof="0"/>
              <a:t>Образец заголовка</a:t>
            </a:r>
          </a:p>
        </p:txBody>
      </p:sp>
      <p:sp>
        <p:nvSpPr>
          <p:cNvPr id="3" name="Текст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rtl="0"/>
            <a:r>
              <a:rPr lang="ru-RU" noProof="0"/>
              <a:t>Образец текста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latin typeface="Calibri" panose="020F0502020204030204" pitchFamily="34" charset="0"/>
                <a:cs typeface="Calibri" panose="020F0502020204030204" pitchFamily="34" charset="0"/>
              </a:defRPr>
            </a:lvl1pPr>
          </a:lstStyle>
          <a:p>
            <a:fld id="{EF2B85EF-ACCE-4117-9ED7-05147DBC5241}" type="datetime1">
              <a:rPr lang="ru-RU" noProof="0" smtClean="0"/>
              <a:t>20.08.2024</a:t>
            </a:fld>
            <a:endParaRPr lang="ru-RU" noProof="0" dirty="0">
              <a:latin typeface="Calibri" panose="020F0502020204030204" pitchFamily="34" charset="0"/>
              <a:cs typeface="Calibri" panose="020F0502020204030204" pitchFamily="34" charset="0"/>
            </a:endParaRPr>
          </a:p>
        </p:txBody>
      </p:sp>
      <p:sp>
        <p:nvSpPr>
          <p:cNvPr id="5" name="Нижний колонтитул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latin typeface="Calibri" panose="020F0502020204030204" pitchFamily="34" charset="0"/>
                <a:cs typeface="Calibri" panose="020F0502020204030204" pitchFamily="34" charset="0"/>
              </a:defRPr>
            </a:lvl1pPr>
          </a:lstStyle>
          <a:p>
            <a:endParaRPr lang="ru-RU" noProof="0">
              <a:latin typeface="Calibri" panose="020F0502020204030204" pitchFamily="34" charset="0"/>
              <a:cs typeface="Calibri" panose="020F0502020204030204" pitchFamily="34" charset="0"/>
            </a:endParaRPr>
          </a:p>
        </p:txBody>
      </p:sp>
      <p:sp>
        <p:nvSpPr>
          <p:cNvPr id="6" name="Номер слайда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latin typeface="Calibri" panose="020F0502020204030204" pitchFamily="34" charset="0"/>
                <a:cs typeface="Calibri" panose="020F0502020204030204" pitchFamily="34" charset="0"/>
              </a:defRPr>
            </a:lvl1pPr>
          </a:lstStyle>
          <a:p>
            <a:fld id="{8A7A6979-0714-4377-B894-6BE4C2D6E202}" type="slidenum">
              <a:rPr lang="ru-RU" noProof="0" smtClean="0"/>
              <a:pPr/>
              <a:t>‹#›</a:t>
            </a:fld>
            <a:endParaRPr lang="ru-RU" noProof="0">
              <a:latin typeface="Calibri" panose="020F0502020204030204" pitchFamily="34" charset="0"/>
              <a:cs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sldNum="0" hdr="0" ftr="0" dt="0"/>
  <p:txStyles>
    <p:titleStyle>
      <a:lvl1pPr algn="ctr" defTabSz="914400" rtl="0" eaLnBrk="1" latinLnBrk="0" hangingPunct="1">
        <a:lnSpc>
          <a:spcPct val="90000"/>
        </a:lnSpc>
        <a:spcBef>
          <a:spcPct val="0"/>
        </a:spcBef>
        <a:buNone/>
        <a:defRPr sz="2800" kern="1200" cap="all" spc="200" baseline="0">
          <a:solidFill>
            <a:srgbClr val="262626"/>
          </a:solidFill>
          <a:latin typeface="Calibri" panose="020F0502020204030204" pitchFamily="34" charset="0"/>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611745" y="424017"/>
            <a:ext cx="8991600" cy="1645920"/>
          </a:xfrm>
        </p:spPr>
        <p:txBody>
          <a:bodyPr rtlCol="0">
            <a:normAutofit fontScale="90000"/>
          </a:bodyPr>
          <a:lstStyle/>
          <a:p>
            <a:endParaRPr lang="ru-RU"/>
          </a:p>
          <a:p>
            <a:r>
              <a:rPr lang="ru-RU" dirty="0" err="1">
                <a:latin typeface="Calibri"/>
                <a:ea typeface="Calibri"/>
                <a:cs typeface="Calibri"/>
              </a:rPr>
              <a:t>Практичне</a:t>
            </a:r>
            <a:r>
              <a:rPr lang="ru-RU" dirty="0">
                <a:latin typeface="Calibri"/>
                <a:ea typeface="Calibri"/>
                <a:cs typeface="Calibri"/>
              </a:rPr>
              <a:t> </a:t>
            </a:r>
            <a:r>
              <a:rPr lang="ru-RU" dirty="0" err="1">
                <a:latin typeface="Calibri"/>
                <a:ea typeface="Calibri"/>
                <a:cs typeface="Calibri"/>
              </a:rPr>
              <a:t>заняття</a:t>
            </a:r>
            <a:r>
              <a:rPr lang="ru-RU" dirty="0">
                <a:latin typeface="Calibri"/>
                <a:ea typeface="Calibri"/>
                <a:cs typeface="Calibri"/>
              </a:rPr>
              <a:t> 3(2 год.)</a:t>
            </a:r>
            <a:endParaRPr lang="ru-RU" dirty="0">
              <a:latin typeface="Calibri"/>
            </a:endParaRPr>
          </a:p>
          <a:p>
            <a:r>
              <a:rPr lang="ru-RU" dirty="0" err="1">
                <a:latin typeface="Calibri"/>
                <a:ea typeface="Calibri"/>
                <a:cs typeface="Calibri"/>
              </a:rPr>
              <a:t>Topic</a:t>
            </a:r>
            <a:r>
              <a:rPr lang="ru-RU" dirty="0">
                <a:latin typeface="Calibri"/>
                <a:ea typeface="Calibri"/>
                <a:cs typeface="Calibri"/>
              </a:rPr>
              <a:t> «</a:t>
            </a:r>
            <a:r>
              <a:rPr lang="ru-RU" dirty="0" err="1">
                <a:latin typeface="Calibri"/>
                <a:ea typeface="Calibri"/>
                <a:cs typeface="Calibri"/>
              </a:rPr>
              <a:t>Articles</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their</a:t>
            </a:r>
            <a:r>
              <a:rPr lang="ru-RU" dirty="0">
                <a:latin typeface="Calibri"/>
                <a:ea typeface="Calibri"/>
                <a:cs typeface="Calibri"/>
              </a:rPr>
              <a:t> </a:t>
            </a:r>
            <a:r>
              <a:rPr lang="ru-RU" dirty="0" err="1">
                <a:latin typeface="Calibri"/>
                <a:ea typeface="Calibri"/>
                <a:cs typeface="Calibri"/>
              </a:rPr>
              <a:t>usage</a:t>
            </a:r>
            <a:r>
              <a:rPr lang="ru-RU" dirty="0">
                <a:latin typeface="Calibri"/>
                <a:ea typeface="Calibri"/>
                <a:cs typeface="Calibri"/>
              </a:rPr>
              <a:t>. </a:t>
            </a:r>
            <a:r>
              <a:rPr lang="ru-RU" dirty="0" err="1">
                <a:latin typeface="Calibri"/>
                <a:ea typeface="Calibri"/>
                <a:cs typeface="Calibri"/>
              </a:rPr>
              <a:t>Prepositions</a:t>
            </a:r>
            <a:r>
              <a:rPr lang="ru-RU" dirty="0">
                <a:latin typeface="Calibri"/>
                <a:ea typeface="Calibri"/>
                <a:cs typeface="Calibri"/>
              </a:rPr>
              <a:t>.» </a:t>
            </a:r>
            <a:r>
              <a:rPr lang="ru-RU" dirty="0" err="1">
                <a:latin typeface="Calibri"/>
                <a:ea typeface="Calibri"/>
                <a:cs typeface="Calibri"/>
              </a:rPr>
              <a:t>Grammar</a:t>
            </a:r>
            <a:r>
              <a:rPr lang="ru-RU" dirty="0">
                <a:latin typeface="Calibri"/>
                <a:ea typeface="Calibri"/>
                <a:cs typeface="Calibri"/>
              </a:rPr>
              <a:t> </a:t>
            </a:r>
            <a:r>
              <a:rPr lang="ru-RU" dirty="0" err="1">
                <a:latin typeface="Calibri"/>
                <a:ea typeface="Calibri"/>
                <a:cs typeface="Calibri"/>
              </a:rPr>
              <a:t>revision</a:t>
            </a:r>
            <a:endParaRPr lang="ru-RU" dirty="0" err="1">
              <a:latin typeface="Calibri"/>
            </a:endParaRPr>
          </a:p>
          <a:p>
            <a:endParaRPr lang="ru-RU" dirty="0">
              <a:ea typeface="Calibri"/>
              <a:cs typeface="Calibri"/>
            </a:endParaRPr>
          </a:p>
        </p:txBody>
      </p:sp>
      <p:sp>
        <p:nvSpPr>
          <p:cNvPr id="3" name="Подзаголовок 2"/>
          <p:cNvSpPr>
            <a:spLocks noGrp="1"/>
          </p:cNvSpPr>
          <p:nvPr>
            <p:ph type="subTitle" idx="1"/>
          </p:nvPr>
        </p:nvSpPr>
        <p:spPr>
          <a:xfrm>
            <a:off x="536194" y="2216635"/>
            <a:ext cx="11131157" cy="4403348"/>
          </a:xfrm>
        </p:spPr>
        <p:txBody>
          <a:bodyPr vert="horz" lIns="91440" tIns="45720" rIns="91440" bIns="45720" rtlCol="0" anchor="t">
            <a:normAutofit/>
          </a:bodyPr>
          <a:lstStyle/>
          <a:p>
            <a:pPr algn="l"/>
            <a:r>
              <a:rPr lang="ru-RU" err="1">
                <a:latin typeface="Calibri"/>
                <a:ea typeface="Calibri"/>
                <a:cs typeface="Calibri"/>
              </a:rPr>
              <a:t>Objectives</a:t>
            </a:r>
            <a:r>
              <a:rPr lang="ru-RU" dirty="0">
                <a:latin typeface="Calibri"/>
                <a:ea typeface="Calibri"/>
                <a:cs typeface="Calibri"/>
              </a:rPr>
              <a:t>:         </a:t>
            </a:r>
          </a:p>
          <a:p>
            <a:pPr algn="l"/>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learn</a:t>
            </a:r>
            <a:r>
              <a:rPr lang="ru-RU" dirty="0">
                <a:latin typeface="Calibri"/>
                <a:ea typeface="Calibri"/>
                <a:cs typeface="Calibri"/>
              </a:rPr>
              <a:t> </a:t>
            </a:r>
            <a:r>
              <a:rPr lang="ru-RU" err="1">
                <a:latin typeface="Calibri"/>
                <a:ea typeface="Calibri"/>
                <a:cs typeface="Calibri"/>
              </a:rPr>
              <a:t>new</a:t>
            </a:r>
            <a:r>
              <a:rPr lang="ru-RU" dirty="0">
                <a:latin typeface="Calibri"/>
                <a:ea typeface="Calibri"/>
                <a:cs typeface="Calibri"/>
              </a:rPr>
              <a:t> </a:t>
            </a:r>
            <a:r>
              <a:rPr lang="ru-RU" err="1">
                <a:latin typeface="Calibri"/>
                <a:ea typeface="Calibri"/>
                <a:cs typeface="Calibri"/>
              </a:rPr>
              <a:t>vocabulary</a:t>
            </a:r>
            <a:r>
              <a:rPr lang="ru-RU" dirty="0">
                <a:latin typeface="Calibri"/>
                <a:ea typeface="Calibri"/>
                <a:cs typeface="Calibri"/>
              </a:rPr>
              <a:t>;</a:t>
            </a:r>
          </a:p>
          <a:p>
            <a:pPr algn="l"/>
            <a:r>
              <a:rPr lang="ru-RU" dirty="0">
                <a:latin typeface="Calibri"/>
                <a:ea typeface="Calibri"/>
                <a:cs typeface="Calibri"/>
              </a:rPr>
              <a:t>   -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practice</a:t>
            </a:r>
            <a:r>
              <a:rPr lang="ru-RU" dirty="0">
                <a:latin typeface="Calibri"/>
                <a:ea typeface="Calibri"/>
                <a:cs typeface="Calibri"/>
              </a:rPr>
              <a:t> </a:t>
            </a:r>
            <a:r>
              <a:rPr lang="ru-RU" err="1">
                <a:latin typeface="Calibri"/>
                <a:ea typeface="Calibri"/>
                <a:cs typeface="Calibri"/>
              </a:rPr>
              <a:t>grammar</a:t>
            </a:r>
            <a:r>
              <a:rPr lang="ru-RU" dirty="0">
                <a:latin typeface="Calibri"/>
                <a:ea typeface="Calibri"/>
                <a:cs typeface="Calibri"/>
              </a:rPr>
              <a:t> </a:t>
            </a:r>
            <a:r>
              <a:rPr lang="ru-RU" err="1">
                <a:latin typeface="Calibri"/>
                <a:ea typeface="Calibri"/>
                <a:cs typeface="Calibri"/>
              </a:rPr>
              <a:t>structures</a:t>
            </a:r>
            <a:r>
              <a:rPr lang="ru-RU" dirty="0">
                <a:latin typeface="Calibri"/>
                <a:ea typeface="Calibri"/>
                <a:cs typeface="Calibri"/>
              </a:rPr>
              <a:t>;</a:t>
            </a:r>
          </a:p>
          <a:p>
            <a:pPr algn="l"/>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enable</a:t>
            </a:r>
            <a:r>
              <a:rPr lang="ru-RU" dirty="0">
                <a:latin typeface="Calibri"/>
                <a:ea typeface="Calibri"/>
                <a:cs typeface="Calibri"/>
              </a:rPr>
              <a:t> </a:t>
            </a:r>
            <a:r>
              <a:rPr lang="ru-RU" err="1">
                <a:latin typeface="Calibri"/>
                <a:ea typeface="Calibri"/>
                <a:cs typeface="Calibri"/>
              </a:rPr>
              <a:t>st’s</a:t>
            </a:r>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talk</a:t>
            </a:r>
            <a:r>
              <a:rPr lang="ru-RU" dirty="0">
                <a:latin typeface="Calibri"/>
                <a:ea typeface="Calibri"/>
                <a:cs typeface="Calibri"/>
              </a:rPr>
              <a:t> </a:t>
            </a:r>
            <a:r>
              <a:rPr lang="ru-RU" err="1">
                <a:latin typeface="Calibri"/>
                <a:ea typeface="Calibri"/>
                <a:cs typeface="Calibri"/>
              </a:rPr>
              <a:t>and</a:t>
            </a:r>
            <a:r>
              <a:rPr lang="ru-RU" dirty="0">
                <a:latin typeface="Calibri"/>
                <a:ea typeface="Calibri"/>
                <a:cs typeface="Calibri"/>
              </a:rPr>
              <a:t> </a:t>
            </a:r>
            <a:r>
              <a:rPr lang="ru-RU" err="1">
                <a:latin typeface="Calibri"/>
                <a:ea typeface="Calibri"/>
                <a:cs typeface="Calibri"/>
              </a:rPr>
              <a:t>write</a:t>
            </a:r>
            <a:r>
              <a:rPr lang="ru-RU" dirty="0">
                <a:latin typeface="Calibri"/>
                <a:ea typeface="Calibri"/>
                <a:cs typeface="Calibri"/>
              </a:rPr>
              <a:t> </a:t>
            </a:r>
            <a:r>
              <a:rPr lang="ru-RU" err="1">
                <a:latin typeface="Calibri"/>
                <a:ea typeface="Calibri"/>
                <a:cs typeface="Calibri"/>
              </a:rPr>
              <a:t>on</a:t>
            </a:r>
            <a:r>
              <a:rPr lang="ru-RU" dirty="0">
                <a:latin typeface="Calibri"/>
                <a:ea typeface="Calibri"/>
                <a:cs typeface="Calibri"/>
              </a:rPr>
              <a:t> </a:t>
            </a:r>
            <a:r>
              <a:rPr lang="ru-RU" err="1">
                <a:latin typeface="Calibri"/>
                <a:ea typeface="Calibri"/>
                <a:cs typeface="Calibri"/>
              </a:rPr>
              <a:t>the</a:t>
            </a:r>
            <a:r>
              <a:rPr lang="ru-RU" dirty="0">
                <a:latin typeface="Calibri"/>
                <a:ea typeface="Calibri"/>
                <a:cs typeface="Calibri"/>
              </a:rPr>
              <a:t> </a:t>
            </a:r>
            <a:r>
              <a:rPr lang="ru-RU" err="1">
                <a:latin typeface="Calibri"/>
                <a:ea typeface="Calibri"/>
                <a:cs typeface="Calibri"/>
              </a:rPr>
              <a:t>topic</a:t>
            </a:r>
            <a:r>
              <a:rPr lang="ru-RU" dirty="0">
                <a:latin typeface="Calibri"/>
                <a:ea typeface="Calibri"/>
                <a:cs typeface="Calibri"/>
              </a:rPr>
              <a:t>;</a:t>
            </a:r>
            <a:endParaRPr lang="ru-RU">
              <a:latin typeface="Calibri"/>
              <a:ea typeface="Calibri"/>
              <a:cs typeface="Calibri"/>
            </a:endParaRPr>
          </a:p>
          <a:p>
            <a:pPr algn="l"/>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instil</a:t>
            </a:r>
            <a:r>
              <a:rPr lang="ru-RU" dirty="0">
                <a:latin typeface="Calibri"/>
                <a:ea typeface="Calibri"/>
                <a:cs typeface="Calibri"/>
              </a:rPr>
              <a:t> </a:t>
            </a:r>
            <a:r>
              <a:rPr lang="ru-RU" err="1">
                <a:latin typeface="Calibri"/>
                <a:ea typeface="Calibri"/>
                <a:cs typeface="Calibri"/>
              </a:rPr>
              <a:t>the</a:t>
            </a:r>
            <a:r>
              <a:rPr lang="ru-RU" dirty="0">
                <a:latin typeface="Calibri"/>
                <a:ea typeface="Calibri"/>
                <a:cs typeface="Calibri"/>
              </a:rPr>
              <a:t> </a:t>
            </a:r>
            <a:r>
              <a:rPr lang="ru-RU" err="1">
                <a:latin typeface="Calibri"/>
                <a:ea typeface="Calibri"/>
                <a:cs typeface="Calibri"/>
              </a:rPr>
              <a:t>idea</a:t>
            </a:r>
            <a:r>
              <a:rPr lang="ru-RU" dirty="0">
                <a:latin typeface="Calibri"/>
                <a:ea typeface="Calibri"/>
                <a:cs typeface="Calibri"/>
              </a:rPr>
              <a:t> </a:t>
            </a:r>
            <a:r>
              <a:rPr lang="ru-RU" err="1">
                <a:latin typeface="Calibri"/>
                <a:ea typeface="Calibri"/>
                <a:cs typeface="Calibri"/>
              </a:rPr>
              <a:t>that</a:t>
            </a:r>
            <a:r>
              <a:rPr lang="ru-RU" dirty="0">
                <a:latin typeface="Calibri"/>
                <a:ea typeface="Calibri"/>
                <a:cs typeface="Calibri"/>
              </a:rPr>
              <a:t> </a:t>
            </a:r>
            <a:r>
              <a:rPr lang="ru-RU" err="1">
                <a:latin typeface="Calibri"/>
                <a:ea typeface="Calibri"/>
                <a:cs typeface="Calibri"/>
              </a:rPr>
              <a:t>learning</a:t>
            </a:r>
            <a:r>
              <a:rPr lang="ru-RU" dirty="0">
                <a:latin typeface="Calibri"/>
                <a:ea typeface="Calibri"/>
                <a:cs typeface="Calibri"/>
              </a:rPr>
              <a:t> </a:t>
            </a:r>
            <a:r>
              <a:rPr lang="ru-RU" err="1">
                <a:latin typeface="Calibri"/>
                <a:ea typeface="Calibri"/>
                <a:cs typeface="Calibri"/>
              </a:rPr>
              <a:t>languages</a:t>
            </a:r>
            <a:r>
              <a:rPr lang="ru-RU" dirty="0">
                <a:latin typeface="Calibri"/>
                <a:ea typeface="Calibri"/>
                <a:cs typeface="Calibri"/>
              </a:rPr>
              <a:t> </a:t>
            </a:r>
            <a:r>
              <a:rPr lang="ru-RU" err="1">
                <a:latin typeface="Calibri"/>
                <a:ea typeface="Calibri"/>
                <a:cs typeface="Calibri"/>
              </a:rPr>
              <a:t>is</a:t>
            </a:r>
            <a:r>
              <a:rPr lang="ru-RU" dirty="0">
                <a:latin typeface="Calibri"/>
                <a:ea typeface="Calibri"/>
                <a:cs typeface="Calibri"/>
              </a:rPr>
              <a:t> </a:t>
            </a:r>
            <a:r>
              <a:rPr lang="ru-RU" err="1">
                <a:latin typeface="Calibri"/>
                <a:ea typeface="Calibri"/>
                <a:cs typeface="Calibri"/>
              </a:rPr>
              <a:t>necessary</a:t>
            </a:r>
            <a:r>
              <a:rPr lang="ru-RU" dirty="0">
                <a:latin typeface="Calibri"/>
                <a:ea typeface="Calibri"/>
                <a:cs typeface="Calibri"/>
              </a:rPr>
              <a:t> </a:t>
            </a:r>
            <a:r>
              <a:rPr lang="ru-RU" err="1">
                <a:latin typeface="Calibri"/>
                <a:ea typeface="Calibri"/>
                <a:cs typeface="Calibri"/>
              </a:rPr>
              <a:t>and</a:t>
            </a:r>
            <a:r>
              <a:rPr lang="ru-RU" dirty="0">
                <a:latin typeface="Calibri"/>
                <a:ea typeface="Calibri"/>
                <a:cs typeface="Calibri"/>
              </a:rPr>
              <a:t> </a:t>
            </a:r>
            <a:r>
              <a:rPr lang="ru-RU" err="1">
                <a:latin typeface="Calibri"/>
                <a:ea typeface="Calibri"/>
                <a:cs typeface="Calibri"/>
              </a:rPr>
              <a:t>essential</a:t>
            </a:r>
            <a:r>
              <a:rPr lang="ru-RU" dirty="0">
                <a:latin typeface="Calibri"/>
                <a:ea typeface="Calibri"/>
                <a:cs typeface="Calibri"/>
              </a:rPr>
              <a:t>;</a:t>
            </a:r>
            <a:endParaRPr lang="ru-RU">
              <a:latin typeface="Calibri"/>
              <a:ea typeface="Calibri"/>
              <a:cs typeface="Calibri"/>
            </a:endParaRPr>
          </a:p>
          <a:p>
            <a:pPr algn="l"/>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encourage</a:t>
            </a:r>
            <a:r>
              <a:rPr lang="ru-RU" dirty="0">
                <a:latin typeface="Calibri"/>
                <a:ea typeface="Calibri"/>
                <a:cs typeface="Calibri"/>
              </a:rPr>
              <a:t> </a:t>
            </a:r>
            <a:r>
              <a:rPr lang="ru-RU" err="1">
                <a:latin typeface="Calibri"/>
                <a:ea typeface="Calibri"/>
                <a:cs typeface="Calibri"/>
              </a:rPr>
              <a:t>st’s</a:t>
            </a:r>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go</a:t>
            </a:r>
            <a:r>
              <a:rPr lang="ru-RU" dirty="0">
                <a:latin typeface="Calibri"/>
                <a:ea typeface="Calibri"/>
                <a:cs typeface="Calibri"/>
              </a:rPr>
              <a:t> </a:t>
            </a:r>
            <a:r>
              <a:rPr lang="ru-RU" err="1">
                <a:latin typeface="Calibri"/>
                <a:ea typeface="Calibri"/>
                <a:cs typeface="Calibri"/>
              </a:rPr>
              <a:t>on</a:t>
            </a:r>
            <a:r>
              <a:rPr lang="ru-RU" dirty="0">
                <a:latin typeface="Calibri"/>
                <a:ea typeface="Calibri"/>
                <a:cs typeface="Calibri"/>
              </a:rPr>
              <a:t> </a:t>
            </a:r>
            <a:r>
              <a:rPr lang="ru-RU" err="1">
                <a:latin typeface="Calibri"/>
                <a:ea typeface="Calibri"/>
                <a:cs typeface="Calibri"/>
              </a:rPr>
              <a:t>learning</a:t>
            </a:r>
            <a:r>
              <a:rPr lang="ru-RU" dirty="0">
                <a:latin typeface="Calibri"/>
                <a:ea typeface="Calibri"/>
                <a:cs typeface="Calibri"/>
              </a:rPr>
              <a:t> English </a:t>
            </a:r>
            <a:r>
              <a:rPr lang="ru-RU" err="1">
                <a:latin typeface="Calibri"/>
                <a:ea typeface="Calibri"/>
                <a:cs typeface="Calibri"/>
              </a:rPr>
              <a:t>at</a:t>
            </a:r>
            <a:r>
              <a:rPr lang="ru-RU" dirty="0">
                <a:latin typeface="Calibri"/>
                <a:ea typeface="Calibri"/>
                <a:cs typeface="Calibri"/>
              </a:rPr>
              <a:t> </a:t>
            </a:r>
            <a:r>
              <a:rPr lang="ru-RU" err="1">
                <a:latin typeface="Calibri"/>
                <a:ea typeface="Calibri"/>
                <a:cs typeface="Calibri"/>
              </a:rPr>
              <a:t>the</a:t>
            </a:r>
            <a:r>
              <a:rPr lang="ru-RU" dirty="0">
                <a:latin typeface="Calibri"/>
                <a:ea typeface="Calibri"/>
                <a:cs typeface="Calibri"/>
              </a:rPr>
              <a:t> </a:t>
            </a:r>
            <a:r>
              <a:rPr lang="ru-RU" err="1">
                <a:latin typeface="Calibri"/>
                <a:ea typeface="Calibri"/>
                <a:cs typeface="Calibri"/>
              </a:rPr>
              <a:t>next</a:t>
            </a:r>
            <a:r>
              <a:rPr lang="ru-RU" dirty="0">
                <a:latin typeface="Calibri"/>
                <a:ea typeface="Calibri"/>
                <a:cs typeface="Calibri"/>
              </a:rPr>
              <a:t> </a:t>
            </a:r>
            <a:r>
              <a:rPr lang="ru-RU" err="1">
                <a:latin typeface="Calibri"/>
                <a:ea typeface="Calibri"/>
                <a:cs typeface="Calibri"/>
              </a:rPr>
              <a:t>level</a:t>
            </a:r>
            <a:r>
              <a:rPr lang="ru-RU" dirty="0">
                <a:latin typeface="Calibri"/>
                <a:ea typeface="Calibri"/>
                <a:cs typeface="Calibri"/>
              </a:rPr>
              <a:t>;</a:t>
            </a:r>
          </a:p>
          <a:p>
            <a:pPr algn="l"/>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lay</a:t>
            </a:r>
            <a:r>
              <a:rPr lang="ru-RU" dirty="0">
                <a:latin typeface="Calibri"/>
                <a:ea typeface="Calibri"/>
                <a:cs typeface="Calibri"/>
              </a:rPr>
              <a:t> </a:t>
            </a:r>
            <a:r>
              <a:rPr lang="ru-RU" err="1">
                <a:latin typeface="Calibri"/>
                <a:ea typeface="Calibri"/>
                <a:cs typeface="Calibri"/>
              </a:rPr>
              <a:t>the</a:t>
            </a:r>
            <a:r>
              <a:rPr lang="ru-RU" dirty="0">
                <a:latin typeface="Calibri"/>
                <a:ea typeface="Calibri"/>
                <a:cs typeface="Calibri"/>
              </a:rPr>
              <a:t> </a:t>
            </a:r>
            <a:r>
              <a:rPr lang="ru-RU" err="1">
                <a:latin typeface="Calibri"/>
                <a:ea typeface="Calibri"/>
                <a:cs typeface="Calibri"/>
              </a:rPr>
              <a:t>foundations</a:t>
            </a:r>
            <a:r>
              <a:rPr lang="ru-RU" dirty="0">
                <a:latin typeface="Calibri"/>
                <a:ea typeface="Calibri"/>
                <a:cs typeface="Calibri"/>
              </a:rPr>
              <a:t> </a:t>
            </a:r>
            <a:r>
              <a:rPr lang="ru-RU" err="1">
                <a:latin typeface="Calibri"/>
                <a:ea typeface="Calibri"/>
                <a:cs typeface="Calibri"/>
              </a:rPr>
              <a:t>for</a:t>
            </a:r>
            <a:r>
              <a:rPr lang="ru-RU" dirty="0">
                <a:latin typeface="Calibri"/>
                <a:ea typeface="Calibri"/>
                <a:cs typeface="Calibri"/>
              </a:rPr>
              <a:t> </a:t>
            </a:r>
            <a:r>
              <a:rPr lang="ru-RU" err="1">
                <a:latin typeface="Calibri"/>
                <a:ea typeface="Calibri"/>
                <a:cs typeface="Calibri"/>
              </a:rPr>
              <a:t>future</a:t>
            </a:r>
            <a:r>
              <a:rPr lang="ru-RU" dirty="0">
                <a:latin typeface="Calibri"/>
                <a:ea typeface="Calibri"/>
                <a:cs typeface="Calibri"/>
              </a:rPr>
              <a:t> </a:t>
            </a:r>
            <a:r>
              <a:rPr lang="ru-RU" err="1">
                <a:latin typeface="Calibri"/>
                <a:ea typeface="Calibri"/>
                <a:cs typeface="Calibri"/>
              </a:rPr>
              <a:t>study</a:t>
            </a:r>
            <a:r>
              <a:rPr lang="ru-RU" dirty="0">
                <a:latin typeface="Calibri"/>
                <a:ea typeface="Calibri"/>
                <a:cs typeface="Calibri"/>
              </a:rPr>
              <a:t> </a:t>
            </a:r>
            <a:r>
              <a:rPr lang="ru-RU" err="1">
                <a:latin typeface="Calibri"/>
                <a:ea typeface="Calibri"/>
                <a:cs typeface="Calibri"/>
              </a:rPr>
              <a:t>in</a:t>
            </a:r>
            <a:r>
              <a:rPr lang="ru-RU" dirty="0">
                <a:latin typeface="Calibri"/>
                <a:ea typeface="Calibri"/>
                <a:cs typeface="Calibri"/>
              </a:rPr>
              <a:t> </a:t>
            </a:r>
            <a:r>
              <a:rPr lang="ru-RU" err="1">
                <a:latin typeface="Calibri"/>
                <a:ea typeface="Calibri"/>
                <a:cs typeface="Calibri"/>
              </a:rPr>
              <a:t>terms</a:t>
            </a:r>
            <a:r>
              <a:rPr lang="ru-RU" dirty="0">
                <a:latin typeface="Calibri"/>
                <a:ea typeface="Calibri"/>
                <a:cs typeface="Calibri"/>
              </a:rPr>
              <a:t> </a:t>
            </a:r>
            <a:r>
              <a:rPr lang="ru-RU" err="1">
                <a:latin typeface="Calibri"/>
                <a:ea typeface="Calibri"/>
                <a:cs typeface="Calibri"/>
              </a:rPr>
              <a:t>to</a:t>
            </a:r>
            <a:r>
              <a:rPr lang="ru-RU" dirty="0">
                <a:latin typeface="Calibri"/>
                <a:ea typeface="Calibri"/>
                <a:cs typeface="Calibri"/>
              </a:rPr>
              <a:t> </a:t>
            </a:r>
            <a:r>
              <a:rPr lang="ru-RU" err="1">
                <a:latin typeface="Calibri"/>
                <a:ea typeface="Calibri"/>
                <a:cs typeface="Calibri"/>
              </a:rPr>
              <a:t>basic</a:t>
            </a:r>
            <a:r>
              <a:rPr lang="ru-RU" dirty="0">
                <a:latin typeface="Calibri"/>
                <a:ea typeface="Calibri"/>
                <a:cs typeface="Calibri"/>
              </a:rPr>
              <a:t> </a:t>
            </a:r>
            <a:r>
              <a:rPr lang="ru-RU" err="1">
                <a:latin typeface="Calibri"/>
                <a:ea typeface="Calibri"/>
                <a:cs typeface="Calibri"/>
              </a:rPr>
              <a:t>structures</a:t>
            </a:r>
            <a:r>
              <a:rPr lang="ru-RU" dirty="0">
                <a:latin typeface="Calibri"/>
                <a:ea typeface="Calibri"/>
                <a:cs typeface="Calibri"/>
              </a:rPr>
              <a:t>, </a:t>
            </a:r>
            <a:r>
              <a:rPr lang="ru-RU" err="1">
                <a:latin typeface="Calibri"/>
                <a:ea typeface="Calibri"/>
                <a:cs typeface="Calibri"/>
              </a:rPr>
              <a:t>lexis</a:t>
            </a:r>
            <a:r>
              <a:rPr lang="ru-RU" dirty="0">
                <a:latin typeface="Calibri"/>
                <a:ea typeface="Calibri"/>
                <a:cs typeface="Calibri"/>
              </a:rPr>
              <a:t>, </a:t>
            </a:r>
            <a:r>
              <a:rPr lang="ru-RU" err="1">
                <a:latin typeface="Calibri"/>
                <a:ea typeface="Calibri"/>
                <a:cs typeface="Calibri"/>
              </a:rPr>
              <a:t>language</a:t>
            </a:r>
            <a:r>
              <a:rPr lang="ru-RU" dirty="0">
                <a:latin typeface="Calibri"/>
                <a:ea typeface="Calibri"/>
                <a:cs typeface="Calibri"/>
              </a:rPr>
              <a:t> </a:t>
            </a:r>
            <a:r>
              <a:rPr lang="ru-RU" err="1">
                <a:latin typeface="Calibri"/>
                <a:ea typeface="Calibri"/>
                <a:cs typeface="Calibri"/>
              </a:rPr>
              <a:t>functions</a:t>
            </a:r>
            <a:r>
              <a:rPr lang="ru-RU" dirty="0">
                <a:latin typeface="Calibri"/>
                <a:ea typeface="Calibri"/>
                <a:cs typeface="Calibri"/>
              </a:rPr>
              <a:t> </a:t>
            </a:r>
            <a:r>
              <a:rPr lang="ru-RU" err="1">
                <a:latin typeface="Calibri"/>
                <a:ea typeface="Calibri"/>
                <a:cs typeface="Calibri"/>
              </a:rPr>
              <a:t>and</a:t>
            </a:r>
            <a:r>
              <a:rPr lang="ru-RU" dirty="0">
                <a:latin typeface="Calibri"/>
                <a:ea typeface="Calibri"/>
                <a:cs typeface="Calibri"/>
              </a:rPr>
              <a:t> </a:t>
            </a:r>
            <a:r>
              <a:rPr lang="ru-RU" err="1">
                <a:latin typeface="Calibri"/>
                <a:ea typeface="Calibri"/>
                <a:cs typeface="Calibri"/>
              </a:rPr>
              <a:t>basic</a:t>
            </a:r>
            <a:r>
              <a:rPr lang="ru-RU" dirty="0">
                <a:latin typeface="Calibri"/>
                <a:ea typeface="Calibri"/>
                <a:cs typeface="Calibri"/>
              </a:rPr>
              <a:t> </a:t>
            </a:r>
            <a:r>
              <a:rPr lang="ru-RU" err="1">
                <a:latin typeface="Calibri"/>
                <a:ea typeface="Calibri"/>
                <a:cs typeface="Calibri"/>
              </a:rPr>
              <a:t>study</a:t>
            </a:r>
            <a:endParaRPr lang="ru-RU" err="1">
              <a:latin typeface="Calibri"/>
              <a:ea typeface="Calibri" panose="020F0502020204030204" pitchFamily="34" charset="0"/>
              <a:cs typeface="Calibri" panose="020F0502020204030204" pitchFamily="34" charset="0"/>
            </a:endParaRPr>
          </a:p>
          <a:p>
            <a:endParaRPr lang="ru-RU" dirty="0">
              <a:ea typeface="Calibri"/>
              <a:cs typeface="Calibri"/>
            </a:endParaRPr>
          </a:p>
        </p:txBody>
      </p:sp>
    </p:spTree>
    <p:extLst>
      <p:ext uri="{BB962C8B-B14F-4D97-AF65-F5344CB8AC3E}">
        <p14:creationId xmlns:p14="http://schemas.microsoft.com/office/powerpoint/2010/main" val="119444022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A877B27-D948-6BB5-713C-EE675F742B84}"/>
              </a:ext>
            </a:extLst>
          </p:cNvPr>
          <p:cNvSpPr>
            <a:spLocks noGrp="1"/>
          </p:cNvSpPr>
          <p:nvPr>
            <p:ph type="title"/>
          </p:nvPr>
        </p:nvSpPr>
        <p:spPr>
          <a:xfrm>
            <a:off x="2554409" y="-1783126"/>
            <a:ext cx="7729728" cy="1188720"/>
          </a:xfrm>
        </p:spPr>
        <p:txBody>
          <a:bodyPr/>
          <a:lstStyle/>
          <a:p>
            <a:endParaRPr lang="ru-RU"/>
          </a:p>
        </p:txBody>
      </p:sp>
      <p:sp>
        <p:nvSpPr>
          <p:cNvPr id="3" name="Объект 2">
            <a:extLst>
              <a:ext uri="{FF2B5EF4-FFF2-40B4-BE49-F238E27FC236}">
                <a16:creationId xmlns:a16="http://schemas.microsoft.com/office/drawing/2014/main" id="{5AAC55B1-0E9E-E1BB-FCC2-807C3C4C44FF}"/>
              </a:ext>
            </a:extLst>
          </p:cNvPr>
          <p:cNvSpPr>
            <a:spLocks noGrp="1"/>
          </p:cNvSpPr>
          <p:nvPr>
            <p:ph idx="1"/>
          </p:nvPr>
        </p:nvSpPr>
        <p:spPr>
          <a:xfrm>
            <a:off x="199136" y="5681"/>
            <a:ext cx="11966909" cy="6831164"/>
          </a:xfrm>
        </p:spPr>
        <p:txBody>
          <a:bodyPr vert="horz" lIns="91440" tIns="45720" rIns="91440" bIns="45720" rtlCol="0" anchor="t">
            <a:normAutofit/>
          </a:bodyPr>
          <a:lstStyle/>
          <a:p>
            <a:pPr marL="0" indent="0">
              <a:buNone/>
            </a:pPr>
            <a:r>
              <a:rPr lang="af-ZA" sz="2400" b="1" dirty="0"/>
              <a:t>⦁ </a:t>
            </a:r>
            <a:r>
              <a:rPr lang="af-ZA" sz="2400" b="1" err="1"/>
              <a:t>Read</a:t>
            </a:r>
            <a:r>
              <a:rPr lang="af-ZA" sz="2400" b="1" dirty="0"/>
              <a:t> </a:t>
            </a:r>
            <a:r>
              <a:rPr lang="af-ZA" sz="2400" b="1" err="1"/>
              <a:t>the</a:t>
            </a:r>
            <a:r>
              <a:rPr lang="af-ZA" sz="2400" b="1" dirty="0"/>
              <a:t> </a:t>
            </a:r>
            <a:r>
              <a:rPr lang="af-ZA" sz="2400" b="1" err="1"/>
              <a:t>text</a:t>
            </a:r>
            <a:r>
              <a:rPr lang="af-ZA" sz="2400" b="1" dirty="0"/>
              <a:t> </a:t>
            </a:r>
            <a:r>
              <a:rPr lang="af-ZA" sz="2400" b="1" err="1"/>
              <a:t>and</a:t>
            </a:r>
            <a:r>
              <a:rPr lang="af-ZA" sz="2400" b="1" dirty="0"/>
              <a:t> </a:t>
            </a:r>
            <a:r>
              <a:rPr lang="af-ZA" sz="2400" b="1" err="1"/>
              <a:t>translate</a:t>
            </a:r>
            <a:r>
              <a:rPr lang="af-ZA" sz="2400" b="1" dirty="0"/>
              <a:t> </a:t>
            </a:r>
            <a:r>
              <a:rPr lang="af-ZA" sz="2400" b="1" err="1"/>
              <a:t>into</a:t>
            </a:r>
            <a:r>
              <a:rPr lang="af-ZA" sz="2400" b="1" dirty="0"/>
              <a:t> </a:t>
            </a:r>
            <a:r>
              <a:rPr lang="af-ZA" sz="2400" b="1" err="1"/>
              <a:t>Ukrainian</a:t>
            </a:r>
            <a:r>
              <a:rPr lang="af-ZA" sz="2400" b="1" dirty="0"/>
              <a:t> in </a:t>
            </a:r>
            <a:r>
              <a:rPr lang="af-ZA" sz="2400" b="1" err="1"/>
              <a:t>the</a:t>
            </a:r>
            <a:r>
              <a:rPr lang="af-ZA" sz="2400" b="1" dirty="0"/>
              <a:t> </a:t>
            </a:r>
            <a:r>
              <a:rPr lang="af-ZA" sz="2400" b="1" err="1"/>
              <a:t>written</a:t>
            </a:r>
            <a:r>
              <a:rPr lang="af-ZA" sz="2400" b="1" dirty="0"/>
              <a:t> </a:t>
            </a:r>
            <a:r>
              <a:rPr lang="af-ZA" sz="2400" b="1" err="1"/>
              <a:t>form</a:t>
            </a:r>
            <a:r>
              <a:rPr lang="af-ZA" sz="2400" b="1" dirty="0"/>
              <a:t>.</a:t>
            </a:r>
            <a:endParaRPr lang="ru-RU" sz="2400">
              <a:latin typeface="Corbel"/>
            </a:endParaRPr>
          </a:p>
          <a:p>
            <a:pPr marL="0" indent="0">
              <a:buNone/>
            </a:pPr>
            <a:r>
              <a:rPr lang="af-ZA" sz="2400" b="1" dirty="0"/>
              <a:t>⦁ </a:t>
            </a:r>
            <a:r>
              <a:rPr lang="af-ZA" sz="2400" b="1" err="1"/>
              <a:t>Learn</a:t>
            </a:r>
            <a:r>
              <a:rPr lang="af-ZA" sz="2400" b="1" dirty="0"/>
              <a:t> </a:t>
            </a:r>
            <a:r>
              <a:rPr lang="af-ZA" sz="2400" b="1" err="1"/>
              <a:t>the</a:t>
            </a:r>
            <a:r>
              <a:rPr lang="af-ZA" sz="2400" b="1" dirty="0"/>
              <a:t> </a:t>
            </a:r>
            <a:r>
              <a:rPr lang="af-ZA" sz="2400" b="1" err="1"/>
              <a:t>new</a:t>
            </a:r>
            <a:r>
              <a:rPr lang="af-ZA" sz="2400" b="1" dirty="0"/>
              <a:t> </a:t>
            </a:r>
            <a:r>
              <a:rPr lang="af-ZA" sz="2400" b="1" err="1"/>
              <a:t>words</a:t>
            </a:r>
            <a:r>
              <a:rPr lang="af-ZA" sz="2400" b="1" dirty="0"/>
              <a:t> </a:t>
            </a:r>
            <a:r>
              <a:rPr lang="af-ZA" sz="2400" b="1" err="1"/>
              <a:t>and</a:t>
            </a:r>
            <a:r>
              <a:rPr lang="af-ZA" sz="2400" b="1" dirty="0"/>
              <a:t> word </a:t>
            </a:r>
            <a:r>
              <a:rPr lang="af-ZA" sz="2400" b="1" err="1"/>
              <a:t>combinations</a:t>
            </a:r>
            <a:r>
              <a:rPr lang="af-ZA" sz="2400" b="1" dirty="0"/>
              <a:t>.</a:t>
            </a:r>
          </a:p>
          <a:p>
            <a:pPr marL="0" indent="0">
              <a:buNone/>
            </a:pPr>
            <a:r>
              <a:rPr lang="af-ZA" sz="2400" b="1" dirty="0"/>
              <a:t>⦁ Make </a:t>
            </a:r>
            <a:r>
              <a:rPr lang="af-ZA" sz="2400" b="1" err="1"/>
              <a:t>summery</a:t>
            </a:r>
            <a:r>
              <a:rPr lang="af-ZA" sz="2400" b="1" dirty="0"/>
              <a:t> of </a:t>
            </a:r>
            <a:r>
              <a:rPr lang="af-ZA" sz="2400" b="1" err="1"/>
              <a:t>the</a:t>
            </a:r>
            <a:r>
              <a:rPr lang="af-ZA" sz="2400" b="1" dirty="0"/>
              <a:t> </a:t>
            </a:r>
            <a:r>
              <a:rPr lang="af-ZA" sz="2400" b="1" err="1"/>
              <a:t>text</a:t>
            </a:r>
            <a:r>
              <a:rPr lang="af-ZA" sz="2400" b="1" dirty="0"/>
              <a:t> in </a:t>
            </a:r>
            <a:r>
              <a:rPr lang="af-ZA" sz="2400" b="1" err="1"/>
              <a:t>English</a:t>
            </a:r>
            <a:r>
              <a:rPr lang="af-ZA" sz="2400" b="1" dirty="0"/>
              <a:t>.</a:t>
            </a:r>
          </a:p>
          <a:p>
            <a:pPr marL="0" indent="0">
              <a:buNone/>
            </a:pPr>
            <a:r>
              <a:rPr lang="af-ZA" sz="2400" b="1" dirty="0"/>
              <a:t>⦁ Make some </a:t>
            </a:r>
            <a:r>
              <a:rPr lang="af-ZA" sz="2400" b="1" err="1"/>
              <a:t>questions</a:t>
            </a:r>
            <a:r>
              <a:rPr lang="af-ZA" sz="2400" b="1" dirty="0"/>
              <a:t> </a:t>
            </a:r>
            <a:r>
              <a:rPr lang="af-ZA" sz="2400" b="1" err="1"/>
              <a:t>on</a:t>
            </a:r>
            <a:r>
              <a:rPr lang="af-ZA" sz="2400" b="1" dirty="0"/>
              <a:t> </a:t>
            </a:r>
            <a:r>
              <a:rPr lang="af-ZA" sz="2400" b="1" err="1"/>
              <a:t>the</a:t>
            </a:r>
            <a:r>
              <a:rPr lang="af-ZA" sz="2400" b="1" dirty="0"/>
              <a:t> </a:t>
            </a:r>
            <a:r>
              <a:rPr lang="af-ZA" sz="2400" b="1" err="1"/>
              <a:t>text</a:t>
            </a:r>
            <a:r>
              <a:rPr lang="af-ZA" sz="2400" b="1" dirty="0"/>
              <a:t>.</a:t>
            </a:r>
          </a:p>
          <a:p>
            <a:pPr marL="0" indent="0">
              <a:buNone/>
            </a:pPr>
            <a:endParaRPr lang="af-ZA" sz="2400" dirty="0"/>
          </a:p>
          <a:p>
            <a:pPr marL="0" indent="0">
              <a:buNone/>
            </a:pPr>
            <a:r>
              <a:rPr lang="af-ZA" sz="2400" err="1">
                <a:latin typeface="Corbel"/>
              </a:rPr>
              <a:t>Before</a:t>
            </a:r>
            <a:r>
              <a:rPr lang="af-ZA" sz="2400" dirty="0">
                <a:latin typeface="Corbel"/>
              </a:rPr>
              <a:t> I </a:t>
            </a:r>
            <a:r>
              <a:rPr lang="af-ZA" sz="2400" err="1">
                <a:latin typeface="Corbel"/>
              </a:rPr>
              <a:t>start</a:t>
            </a:r>
            <a:r>
              <a:rPr lang="af-ZA" sz="2400" dirty="0">
                <a:latin typeface="Corbel"/>
              </a:rPr>
              <a:t> </a:t>
            </a:r>
            <a:r>
              <a:rPr lang="af-ZA" sz="2400" err="1">
                <a:latin typeface="Corbel"/>
              </a:rPr>
              <a:t>talking</a:t>
            </a:r>
            <a:r>
              <a:rPr lang="af-ZA" sz="2400" dirty="0">
                <a:latin typeface="Corbel"/>
              </a:rPr>
              <a:t> </a:t>
            </a:r>
            <a:r>
              <a:rPr lang="af-ZA" sz="2400" err="1">
                <a:latin typeface="Corbel"/>
              </a:rPr>
              <a:t>about</a:t>
            </a:r>
            <a:r>
              <a:rPr lang="af-ZA" sz="2400" dirty="0">
                <a:latin typeface="Corbel"/>
              </a:rPr>
              <a:t> my </a:t>
            </a:r>
            <a:r>
              <a:rPr lang="af-ZA" sz="2400" err="1">
                <a:latin typeface="Corbel"/>
              </a:rPr>
              <a:t>family</a:t>
            </a:r>
            <a:r>
              <a:rPr lang="af-ZA" sz="2400" dirty="0">
                <a:latin typeface="Corbel"/>
              </a:rPr>
              <a:t> let me </a:t>
            </a:r>
            <a:r>
              <a:rPr lang="af-ZA" sz="2400" err="1">
                <a:latin typeface="Corbel"/>
              </a:rPr>
              <a:t>introduce</a:t>
            </a:r>
            <a:r>
              <a:rPr lang="af-ZA" sz="2400" dirty="0">
                <a:latin typeface="Corbel"/>
              </a:rPr>
              <a:t> myself. I am </a:t>
            </a:r>
            <a:r>
              <a:rPr lang="af-ZA" sz="2400" err="1">
                <a:latin typeface="Corbel"/>
              </a:rPr>
              <a:t>Sveta</a:t>
            </a:r>
            <a:r>
              <a:rPr lang="af-ZA" sz="2400" dirty="0">
                <a:latin typeface="Corbel"/>
              </a:rPr>
              <a:t> </a:t>
            </a:r>
            <a:r>
              <a:rPr lang="af-ZA" sz="2400" err="1">
                <a:latin typeface="Corbel"/>
              </a:rPr>
              <a:t>Petrenko</a:t>
            </a:r>
            <a:r>
              <a:rPr lang="af-ZA" sz="2400" dirty="0">
                <a:latin typeface="Corbel"/>
              </a:rPr>
              <a:t>. I am 17. I </a:t>
            </a:r>
            <a:r>
              <a:rPr lang="af-ZA" sz="2400" err="1">
                <a:latin typeface="Corbel"/>
              </a:rPr>
              <a:t>have</a:t>
            </a:r>
            <a:r>
              <a:rPr lang="af-ZA" sz="2400" dirty="0">
                <a:latin typeface="Corbel"/>
              </a:rPr>
              <a:t> </a:t>
            </a:r>
            <a:r>
              <a:rPr lang="af-ZA" sz="2400" err="1">
                <a:latin typeface="Corbel"/>
              </a:rPr>
              <a:t>left</a:t>
            </a:r>
            <a:r>
              <a:rPr lang="af-ZA" sz="2400" dirty="0">
                <a:latin typeface="Corbel"/>
              </a:rPr>
              <a:t> </a:t>
            </a:r>
            <a:r>
              <a:rPr lang="af-ZA" sz="2400" err="1">
                <a:latin typeface="Corbel"/>
              </a:rPr>
              <a:t>school</a:t>
            </a:r>
            <a:r>
              <a:rPr lang="af-ZA" sz="2400" dirty="0">
                <a:latin typeface="Corbel"/>
              </a:rPr>
              <a:t> </a:t>
            </a:r>
            <a:r>
              <a:rPr lang="af-ZA" sz="2400" err="1">
                <a:latin typeface="Corbel"/>
              </a:rPr>
              <a:t>this</a:t>
            </a:r>
            <a:r>
              <a:rPr lang="af-ZA" sz="2400" dirty="0">
                <a:latin typeface="Corbel"/>
              </a:rPr>
              <a:t> </a:t>
            </a:r>
            <a:r>
              <a:rPr lang="af-ZA" sz="2400" err="1">
                <a:latin typeface="Corbel"/>
              </a:rPr>
              <a:t>year</a:t>
            </a:r>
            <a:r>
              <a:rPr lang="af-ZA" sz="2400" dirty="0">
                <a:latin typeface="Corbel"/>
              </a:rPr>
              <a:t>. I was </a:t>
            </a:r>
            <a:r>
              <a:rPr lang="af-ZA" sz="2400" err="1">
                <a:latin typeface="Corbel"/>
              </a:rPr>
              <a:t>born</a:t>
            </a:r>
            <a:r>
              <a:rPr lang="af-ZA" sz="2400" dirty="0">
                <a:latin typeface="Corbel"/>
              </a:rPr>
              <a:t> in </a:t>
            </a:r>
            <a:r>
              <a:rPr lang="af-ZA" sz="2400" err="1">
                <a:latin typeface="Corbel"/>
              </a:rPr>
              <a:t>Kyyiv</a:t>
            </a:r>
            <a:r>
              <a:rPr lang="af-ZA" sz="2400" dirty="0">
                <a:latin typeface="Corbel"/>
              </a:rPr>
              <a:t>, so I </a:t>
            </a:r>
            <a:r>
              <a:rPr lang="af-ZA" sz="2400" err="1">
                <a:latin typeface="Corbel"/>
              </a:rPr>
              <a:t>have</a:t>
            </a:r>
            <a:r>
              <a:rPr lang="af-ZA" sz="2400" dirty="0">
                <a:latin typeface="Corbel"/>
              </a:rPr>
              <a:t> been </a:t>
            </a:r>
            <a:r>
              <a:rPr lang="af-ZA" sz="2400" err="1">
                <a:latin typeface="Corbel"/>
              </a:rPr>
              <a:t>living</a:t>
            </a:r>
            <a:r>
              <a:rPr lang="af-ZA" sz="2400" dirty="0">
                <a:latin typeface="Corbel"/>
              </a:rPr>
              <a:t> in </a:t>
            </a:r>
            <a:r>
              <a:rPr lang="af-ZA" sz="2400" err="1">
                <a:latin typeface="Corbel"/>
              </a:rPr>
              <a:t>Kyiv</a:t>
            </a:r>
            <a:r>
              <a:rPr lang="af-ZA" sz="2400" dirty="0">
                <a:latin typeface="Corbel"/>
              </a:rPr>
              <a:t> </a:t>
            </a:r>
            <a:r>
              <a:rPr lang="af-ZA" sz="2400" err="1">
                <a:latin typeface="Corbel"/>
              </a:rPr>
              <a:t>since</a:t>
            </a:r>
            <a:r>
              <a:rPr lang="af-ZA" sz="2400" dirty="0">
                <a:latin typeface="Corbel"/>
              </a:rPr>
              <a:t> my </a:t>
            </a:r>
            <a:r>
              <a:rPr lang="af-ZA" sz="2400" err="1">
                <a:latin typeface="Corbel"/>
              </a:rPr>
              <a:t>childhood</a:t>
            </a:r>
            <a:r>
              <a:rPr lang="af-ZA" sz="2400" dirty="0">
                <a:latin typeface="Corbel"/>
              </a:rPr>
              <a:t>.</a:t>
            </a:r>
          </a:p>
          <a:p>
            <a:pPr marL="0" indent="0">
              <a:buNone/>
            </a:pPr>
            <a:r>
              <a:rPr lang="af-ZA" sz="2400" dirty="0">
                <a:latin typeface="Corbel"/>
              </a:rPr>
              <a:t> </a:t>
            </a:r>
            <a:r>
              <a:rPr lang="af-ZA" sz="2400" err="1">
                <a:latin typeface="Corbel"/>
              </a:rPr>
              <a:t>And</a:t>
            </a:r>
            <a:r>
              <a:rPr lang="af-ZA" sz="2400" dirty="0">
                <a:latin typeface="Corbel"/>
              </a:rPr>
              <a:t> </a:t>
            </a:r>
            <a:r>
              <a:rPr lang="af-ZA" sz="2400" err="1">
                <a:latin typeface="Corbel"/>
              </a:rPr>
              <a:t>now</a:t>
            </a:r>
            <a:r>
              <a:rPr lang="af-ZA" sz="2400" dirty="0">
                <a:latin typeface="Corbel"/>
              </a:rPr>
              <a:t> I am </a:t>
            </a:r>
            <a:r>
              <a:rPr lang="af-ZA" sz="2400" err="1">
                <a:latin typeface="Corbel"/>
              </a:rPr>
              <a:t>going</a:t>
            </a:r>
            <a:r>
              <a:rPr lang="af-ZA" sz="2400" dirty="0">
                <a:latin typeface="Corbel"/>
              </a:rPr>
              <a:t> </a:t>
            </a:r>
            <a:r>
              <a:rPr lang="af-ZA" sz="2400" err="1">
                <a:latin typeface="Corbel"/>
              </a:rPr>
              <a:t>to</a:t>
            </a:r>
            <a:r>
              <a:rPr lang="af-ZA" sz="2400" dirty="0">
                <a:latin typeface="Corbel"/>
              </a:rPr>
              <a:t> </a:t>
            </a:r>
            <a:r>
              <a:rPr lang="af-ZA" sz="2400" err="1">
                <a:latin typeface="Corbel"/>
              </a:rPr>
              <a:t>tell</a:t>
            </a:r>
            <a:r>
              <a:rPr lang="af-ZA" sz="2400" dirty="0">
                <a:latin typeface="Corbel"/>
              </a:rPr>
              <a:t> </a:t>
            </a:r>
            <a:r>
              <a:rPr lang="af-ZA" sz="2400" err="1">
                <a:latin typeface="Corbel"/>
              </a:rPr>
              <a:t>you</a:t>
            </a:r>
            <a:r>
              <a:rPr lang="af-ZA" sz="2400" dirty="0">
                <a:latin typeface="Corbel"/>
              </a:rPr>
              <a:t> </a:t>
            </a:r>
            <a:r>
              <a:rPr lang="af-ZA" sz="2400" err="1">
                <a:latin typeface="Corbel"/>
              </a:rPr>
              <a:t>about</a:t>
            </a:r>
            <a:r>
              <a:rPr lang="af-ZA" sz="2400" dirty="0">
                <a:latin typeface="Corbel"/>
              </a:rPr>
              <a:t> my </a:t>
            </a:r>
            <a:r>
              <a:rPr lang="af-ZA" sz="2400" err="1">
                <a:latin typeface="Corbel"/>
              </a:rPr>
              <a:t>family</a:t>
            </a:r>
            <a:r>
              <a:rPr lang="af-ZA" sz="2400" dirty="0">
                <a:latin typeface="Corbel"/>
              </a:rPr>
              <a:t>. </a:t>
            </a:r>
            <a:r>
              <a:rPr lang="af-ZA" sz="2400" err="1">
                <a:latin typeface="Corbel"/>
              </a:rPr>
              <a:t>We</a:t>
            </a:r>
            <a:r>
              <a:rPr lang="af-ZA" sz="2400" dirty="0">
                <a:latin typeface="Corbel"/>
              </a:rPr>
              <a:t> are a </a:t>
            </a:r>
            <a:r>
              <a:rPr lang="af-ZA" sz="2400" err="1">
                <a:latin typeface="Corbel"/>
              </a:rPr>
              <a:t>family</a:t>
            </a:r>
            <a:r>
              <a:rPr lang="af-ZA" sz="2400" dirty="0">
                <a:latin typeface="Corbel"/>
              </a:rPr>
              <a:t> of </a:t>
            </a:r>
            <a:r>
              <a:rPr lang="af-ZA" sz="2400" err="1">
                <a:latin typeface="Corbel"/>
              </a:rPr>
              <a:t>five</a:t>
            </a:r>
            <a:r>
              <a:rPr lang="af-ZA" sz="2400" dirty="0">
                <a:latin typeface="Corbel"/>
              </a:rPr>
              <a:t>. </a:t>
            </a:r>
            <a:r>
              <a:rPr lang="af-ZA" sz="2400" err="1">
                <a:latin typeface="Corbel"/>
              </a:rPr>
              <a:t>We</a:t>
            </a:r>
            <a:r>
              <a:rPr lang="af-ZA" sz="2400" dirty="0">
                <a:latin typeface="Corbel"/>
              </a:rPr>
              <a:t> </a:t>
            </a:r>
            <a:r>
              <a:rPr lang="af-ZA" sz="2400" err="1">
                <a:latin typeface="Corbel"/>
              </a:rPr>
              <a:t>think</a:t>
            </a:r>
            <a:r>
              <a:rPr lang="af-ZA" sz="2400" dirty="0">
                <a:latin typeface="Corbel"/>
              </a:rPr>
              <a:t> </a:t>
            </a:r>
            <a:r>
              <a:rPr lang="af-ZA" sz="2400" err="1">
                <a:latin typeface="Corbel"/>
              </a:rPr>
              <a:t>we</a:t>
            </a:r>
            <a:r>
              <a:rPr lang="af-ZA" sz="2400" dirty="0">
                <a:latin typeface="Corbel"/>
              </a:rPr>
              <a:t> are a </a:t>
            </a:r>
            <a:r>
              <a:rPr lang="af-ZA" sz="2400" err="1">
                <a:latin typeface="Corbel"/>
              </a:rPr>
              <a:t>large</a:t>
            </a:r>
            <a:r>
              <a:rPr lang="af-ZA" sz="2400" dirty="0">
                <a:latin typeface="Corbel"/>
              </a:rPr>
              <a:t> </a:t>
            </a:r>
            <a:r>
              <a:rPr lang="af-ZA" sz="2400" err="1">
                <a:latin typeface="Corbel"/>
              </a:rPr>
              <a:t>and</a:t>
            </a:r>
            <a:r>
              <a:rPr lang="af-ZA" sz="2400" dirty="0">
                <a:latin typeface="Corbel"/>
              </a:rPr>
              <a:t> </a:t>
            </a:r>
            <a:r>
              <a:rPr lang="af-ZA" sz="2400" err="1">
                <a:latin typeface="Corbel"/>
              </a:rPr>
              <a:t>friendly</a:t>
            </a:r>
            <a:r>
              <a:rPr lang="af-ZA" sz="2400" dirty="0">
                <a:latin typeface="Corbel"/>
              </a:rPr>
              <a:t> </a:t>
            </a:r>
            <a:r>
              <a:rPr lang="af-ZA" sz="2400" err="1">
                <a:latin typeface="Corbel"/>
              </a:rPr>
              <a:t>family</a:t>
            </a:r>
            <a:r>
              <a:rPr lang="af-ZA" sz="2400" dirty="0">
                <a:latin typeface="Corbel"/>
              </a:rPr>
              <a:t>. So </a:t>
            </a:r>
            <a:r>
              <a:rPr lang="af-ZA" sz="2400" err="1">
                <a:latin typeface="Corbel"/>
              </a:rPr>
              <a:t>we</a:t>
            </a:r>
            <a:r>
              <a:rPr lang="af-ZA" sz="2400" dirty="0">
                <a:latin typeface="Corbel"/>
              </a:rPr>
              <a:t> are </a:t>
            </a:r>
            <a:r>
              <a:rPr lang="af-ZA" sz="2400" err="1">
                <a:latin typeface="Corbel"/>
              </a:rPr>
              <a:t>happy</a:t>
            </a:r>
            <a:r>
              <a:rPr lang="af-ZA" sz="2400" dirty="0">
                <a:latin typeface="Corbel"/>
              </a:rPr>
              <a:t> </a:t>
            </a:r>
            <a:r>
              <a:rPr lang="af-ZA" sz="2400" err="1">
                <a:latin typeface="Corbel"/>
              </a:rPr>
              <a:t>to</a:t>
            </a:r>
            <a:r>
              <a:rPr lang="af-ZA" sz="2400" dirty="0">
                <a:latin typeface="Corbel"/>
              </a:rPr>
              <a:t> </a:t>
            </a:r>
            <a:r>
              <a:rPr lang="af-ZA" sz="2400" err="1">
                <a:latin typeface="Corbel"/>
              </a:rPr>
              <a:t>be</a:t>
            </a:r>
            <a:r>
              <a:rPr lang="af-ZA" sz="2400" dirty="0">
                <a:latin typeface="Corbel"/>
              </a:rPr>
              <a:t> </a:t>
            </a:r>
            <a:r>
              <a:rPr lang="af-ZA" sz="2400" err="1">
                <a:latin typeface="Corbel"/>
              </a:rPr>
              <a:t>living</a:t>
            </a:r>
            <a:r>
              <a:rPr lang="af-ZA" sz="2400" dirty="0">
                <a:latin typeface="Corbel"/>
              </a:rPr>
              <a:t> </a:t>
            </a:r>
            <a:r>
              <a:rPr lang="af-ZA" sz="2400" err="1">
                <a:latin typeface="Corbel"/>
              </a:rPr>
              <a:t>together</a:t>
            </a:r>
            <a:r>
              <a:rPr lang="af-ZA" sz="2400" dirty="0">
                <a:latin typeface="Corbel"/>
              </a:rPr>
              <a:t> </a:t>
            </a:r>
            <a:r>
              <a:rPr lang="af-ZA" sz="2400" err="1">
                <a:latin typeface="Corbel"/>
              </a:rPr>
              <a:t>and</a:t>
            </a:r>
            <a:r>
              <a:rPr lang="af-ZA" sz="2400" dirty="0">
                <a:latin typeface="Corbel"/>
              </a:rPr>
              <a:t> are </a:t>
            </a:r>
            <a:r>
              <a:rPr lang="af-ZA" sz="2400" err="1">
                <a:latin typeface="Corbel"/>
              </a:rPr>
              <a:t>getting</a:t>
            </a:r>
            <a:r>
              <a:rPr lang="af-ZA" sz="2400" dirty="0">
                <a:latin typeface="Corbel"/>
              </a:rPr>
              <a:t> </a:t>
            </a:r>
            <a:r>
              <a:rPr lang="af-ZA" sz="2400" err="1">
                <a:latin typeface="Corbel"/>
              </a:rPr>
              <a:t>on</a:t>
            </a:r>
            <a:r>
              <a:rPr lang="af-ZA" sz="2400" dirty="0">
                <a:latin typeface="Corbel"/>
              </a:rPr>
              <a:t> </a:t>
            </a:r>
            <a:r>
              <a:rPr lang="af-ZA" sz="2400" err="1">
                <a:latin typeface="Corbel"/>
              </a:rPr>
              <a:t>all</a:t>
            </a:r>
            <a:r>
              <a:rPr lang="af-ZA" sz="2400" dirty="0">
                <a:latin typeface="Corbel"/>
              </a:rPr>
              <a:t> </a:t>
            </a:r>
            <a:r>
              <a:rPr lang="af-ZA" sz="2400" err="1">
                <a:latin typeface="Corbel"/>
              </a:rPr>
              <a:t>right</a:t>
            </a:r>
            <a:r>
              <a:rPr lang="af-ZA" sz="2400" dirty="0">
                <a:latin typeface="Corbel"/>
              </a:rPr>
              <a:t>. </a:t>
            </a:r>
          </a:p>
          <a:p>
            <a:pPr marL="0" indent="0">
              <a:buNone/>
            </a:pPr>
            <a:r>
              <a:rPr lang="af-ZA" sz="2400" err="1">
                <a:latin typeface="Corbel"/>
                <a:ea typeface="+mn-lt"/>
                <a:cs typeface="+mn-lt"/>
              </a:rPr>
              <a:t>To</a:t>
            </a:r>
            <a:r>
              <a:rPr lang="af-ZA" sz="2400" dirty="0">
                <a:latin typeface="Corbel"/>
                <a:ea typeface="+mn-lt"/>
                <a:cs typeface="+mn-lt"/>
              </a:rPr>
              <a:t> begin </a:t>
            </a:r>
            <a:r>
              <a:rPr lang="af-ZA" sz="2400" err="1">
                <a:latin typeface="Corbel"/>
                <a:ea typeface="+mn-lt"/>
                <a:cs typeface="+mn-lt"/>
              </a:rPr>
              <a:t>with</a:t>
            </a:r>
            <a:r>
              <a:rPr lang="af-ZA" sz="2400" dirty="0">
                <a:latin typeface="Corbel"/>
                <a:ea typeface="+mn-lt"/>
                <a:cs typeface="+mn-lt"/>
              </a:rPr>
              <a:t>, I am </a:t>
            </a:r>
            <a:r>
              <a:rPr lang="af-ZA" sz="2400" err="1">
                <a:latin typeface="Corbel"/>
                <a:ea typeface="+mn-lt"/>
                <a:cs typeface="+mn-lt"/>
              </a:rPr>
              <a:t>going</a:t>
            </a:r>
            <a:r>
              <a:rPr lang="af-ZA" sz="2400" dirty="0">
                <a:latin typeface="Corbel"/>
                <a:ea typeface="+mn-lt"/>
                <a:cs typeface="+mn-lt"/>
              </a:rPr>
              <a:t> </a:t>
            </a:r>
            <a:r>
              <a:rPr lang="af-ZA" sz="2400" err="1">
                <a:latin typeface="Corbel"/>
                <a:ea typeface="+mn-lt"/>
                <a:cs typeface="+mn-lt"/>
              </a:rPr>
              <a:t>to</a:t>
            </a:r>
            <a:r>
              <a:rPr lang="af-ZA" sz="2400" dirty="0">
                <a:latin typeface="Corbel"/>
                <a:ea typeface="+mn-lt"/>
                <a:cs typeface="+mn-lt"/>
              </a:rPr>
              <a:t> talk </a:t>
            </a:r>
            <a:r>
              <a:rPr lang="af-ZA" sz="2400" err="1">
                <a:latin typeface="Corbel"/>
                <a:ea typeface="+mn-lt"/>
                <a:cs typeface="+mn-lt"/>
              </a:rPr>
              <a:t>first</a:t>
            </a:r>
            <a:r>
              <a:rPr lang="af-ZA" sz="2400" dirty="0">
                <a:latin typeface="Corbel"/>
                <a:ea typeface="+mn-lt"/>
                <a:cs typeface="+mn-lt"/>
              </a:rPr>
              <a:t> </a:t>
            </a:r>
            <a:r>
              <a:rPr lang="af-ZA" sz="2400" err="1">
                <a:latin typeface="Corbel"/>
                <a:ea typeface="+mn-lt"/>
                <a:cs typeface="+mn-lt"/>
              </a:rPr>
              <a:t>about</a:t>
            </a:r>
            <a:r>
              <a:rPr lang="af-ZA" sz="2400" dirty="0">
                <a:latin typeface="Corbel"/>
                <a:ea typeface="+mn-lt"/>
                <a:cs typeface="+mn-lt"/>
              </a:rPr>
              <a:t> my </a:t>
            </a:r>
            <a:r>
              <a:rPr lang="af-ZA" sz="2400" err="1">
                <a:latin typeface="Corbel"/>
                <a:ea typeface="+mn-lt"/>
                <a:cs typeface="+mn-lt"/>
              </a:rPr>
              <a:t>father</a:t>
            </a:r>
            <a:r>
              <a:rPr lang="af-ZA" sz="2400" dirty="0">
                <a:latin typeface="Corbel"/>
                <a:ea typeface="+mn-lt"/>
                <a:cs typeface="+mn-lt"/>
              </a:rPr>
              <a:t>. </a:t>
            </a:r>
            <a:r>
              <a:rPr lang="af-ZA" sz="2400" err="1">
                <a:latin typeface="Corbel"/>
                <a:ea typeface="+mn-lt"/>
                <a:cs typeface="+mn-lt"/>
              </a:rPr>
              <a:t>His</a:t>
            </a:r>
            <a:r>
              <a:rPr lang="af-ZA" sz="2400" dirty="0">
                <a:latin typeface="Corbel"/>
                <a:ea typeface="+mn-lt"/>
                <a:cs typeface="+mn-lt"/>
              </a:rPr>
              <a:t> name is Sergey </a:t>
            </a:r>
            <a:r>
              <a:rPr lang="af-ZA" sz="2400" err="1">
                <a:latin typeface="Corbel"/>
                <a:ea typeface="+mn-lt"/>
                <a:cs typeface="+mn-lt"/>
              </a:rPr>
              <a:t>Petrovich</a:t>
            </a:r>
            <a:r>
              <a:rPr lang="af-ZA" sz="2400" dirty="0">
                <a:latin typeface="Corbel"/>
                <a:ea typeface="+mn-lt"/>
                <a:cs typeface="+mn-lt"/>
              </a:rPr>
              <a:t>, </a:t>
            </a:r>
            <a:r>
              <a:rPr lang="af-ZA" sz="2400" err="1">
                <a:latin typeface="Corbel"/>
                <a:ea typeface="+mn-lt"/>
                <a:cs typeface="+mn-lt"/>
              </a:rPr>
              <a:t>he</a:t>
            </a:r>
            <a:r>
              <a:rPr lang="af-ZA" sz="2400" dirty="0">
                <a:latin typeface="Corbel"/>
                <a:ea typeface="+mn-lt"/>
                <a:cs typeface="+mn-lt"/>
              </a:rPr>
              <a:t> is 45. He </a:t>
            </a:r>
            <a:r>
              <a:rPr lang="af-ZA" sz="2400" err="1">
                <a:latin typeface="Corbel"/>
                <a:ea typeface="+mn-lt"/>
                <a:cs typeface="+mn-lt"/>
              </a:rPr>
              <a:t>works</a:t>
            </a:r>
            <a:r>
              <a:rPr lang="af-ZA" sz="2400" dirty="0">
                <a:latin typeface="Corbel"/>
                <a:ea typeface="+mn-lt"/>
                <a:cs typeface="+mn-lt"/>
              </a:rPr>
              <a:t> as a </a:t>
            </a:r>
            <a:r>
              <a:rPr lang="af-ZA" sz="2400" err="1">
                <a:latin typeface="Corbel"/>
                <a:ea typeface="+mn-lt"/>
                <a:cs typeface="+mn-lt"/>
              </a:rPr>
              <a:t>surgeon</a:t>
            </a:r>
            <a:r>
              <a:rPr lang="af-ZA" sz="2400" dirty="0">
                <a:latin typeface="Corbel"/>
                <a:ea typeface="+mn-lt"/>
                <a:cs typeface="+mn-lt"/>
              </a:rPr>
              <a:t> in a </a:t>
            </a:r>
            <a:r>
              <a:rPr lang="af-ZA" sz="2400" err="1">
                <a:latin typeface="Corbel"/>
                <a:ea typeface="+mn-lt"/>
                <a:cs typeface="+mn-lt"/>
              </a:rPr>
              <a:t>hospital</a:t>
            </a:r>
            <a:r>
              <a:rPr lang="af-ZA" sz="2400" dirty="0">
                <a:latin typeface="Corbel"/>
                <a:ea typeface="+mn-lt"/>
                <a:cs typeface="+mn-lt"/>
              </a:rPr>
              <a:t>. He is </a:t>
            </a:r>
            <a:r>
              <a:rPr lang="af-ZA" sz="2400" err="1">
                <a:latin typeface="Corbel"/>
                <a:ea typeface="+mn-lt"/>
                <a:cs typeface="+mn-lt"/>
              </a:rPr>
              <a:t>neither</a:t>
            </a:r>
            <a:r>
              <a:rPr lang="af-ZA" sz="2400" dirty="0">
                <a:latin typeface="Corbel"/>
                <a:ea typeface="+mn-lt"/>
                <a:cs typeface="+mn-lt"/>
              </a:rPr>
              <a:t> </a:t>
            </a:r>
            <a:r>
              <a:rPr lang="af-ZA" sz="2400" err="1">
                <a:latin typeface="Corbel"/>
                <a:ea typeface="+mn-lt"/>
                <a:cs typeface="+mn-lt"/>
              </a:rPr>
              <a:t>old</a:t>
            </a:r>
            <a:r>
              <a:rPr lang="af-ZA" sz="2400" dirty="0">
                <a:latin typeface="Corbel"/>
                <a:ea typeface="+mn-lt"/>
                <a:cs typeface="+mn-lt"/>
              </a:rPr>
              <a:t>, </a:t>
            </a:r>
            <a:r>
              <a:rPr lang="af-ZA" sz="2400" err="1">
                <a:latin typeface="Corbel"/>
                <a:ea typeface="+mn-lt"/>
                <a:cs typeface="+mn-lt"/>
              </a:rPr>
              <a:t>nor</a:t>
            </a:r>
            <a:r>
              <a:rPr lang="af-ZA" sz="2400" dirty="0">
                <a:latin typeface="Corbel"/>
                <a:ea typeface="+mn-lt"/>
                <a:cs typeface="+mn-lt"/>
              </a:rPr>
              <a:t> </a:t>
            </a:r>
            <a:r>
              <a:rPr lang="af-ZA" sz="2400" err="1">
                <a:latin typeface="Corbel"/>
                <a:ea typeface="+mn-lt"/>
                <a:cs typeface="+mn-lt"/>
              </a:rPr>
              <a:t>young</a:t>
            </a:r>
            <a:r>
              <a:rPr lang="af-ZA" sz="2400" dirty="0">
                <a:latin typeface="Corbel"/>
                <a:ea typeface="+mn-lt"/>
                <a:cs typeface="+mn-lt"/>
              </a:rPr>
              <a:t>. He is a </a:t>
            </a:r>
            <a:r>
              <a:rPr lang="af-ZA" sz="2400" err="1">
                <a:latin typeface="Corbel"/>
                <a:ea typeface="+mn-lt"/>
                <a:cs typeface="+mn-lt"/>
              </a:rPr>
              <a:t>good-looking</a:t>
            </a:r>
            <a:r>
              <a:rPr lang="af-ZA" sz="2400" dirty="0">
                <a:latin typeface="Corbel"/>
                <a:ea typeface="+mn-lt"/>
                <a:cs typeface="+mn-lt"/>
              </a:rPr>
              <a:t> man, </a:t>
            </a:r>
            <a:r>
              <a:rPr lang="af-ZA" sz="2400" err="1">
                <a:latin typeface="Corbel"/>
                <a:ea typeface="+mn-lt"/>
                <a:cs typeface="+mn-lt"/>
              </a:rPr>
              <a:t>handsome</a:t>
            </a:r>
            <a:r>
              <a:rPr lang="af-ZA" sz="2400" dirty="0">
                <a:latin typeface="Corbel"/>
                <a:ea typeface="+mn-lt"/>
                <a:cs typeface="+mn-lt"/>
              </a:rPr>
              <a:t>, </a:t>
            </a:r>
            <a:r>
              <a:rPr lang="af-ZA" sz="2400" err="1">
                <a:latin typeface="Corbel"/>
                <a:ea typeface="+mn-lt"/>
                <a:cs typeface="+mn-lt"/>
              </a:rPr>
              <a:t>rather</a:t>
            </a:r>
            <a:r>
              <a:rPr lang="af-ZA" sz="2400" dirty="0">
                <a:latin typeface="Corbel"/>
                <a:ea typeface="+mn-lt"/>
                <a:cs typeface="+mn-lt"/>
              </a:rPr>
              <a:t> </a:t>
            </a:r>
            <a:r>
              <a:rPr lang="af-ZA" sz="2400" err="1">
                <a:latin typeface="Corbel"/>
                <a:ea typeface="+mn-lt"/>
                <a:cs typeface="+mn-lt"/>
              </a:rPr>
              <a:t>thin</a:t>
            </a:r>
            <a:r>
              <a:rPr lang="af-ZA" sz="2400" dirty="0">
                <a:latin typeface="Corbel"/>
                <a:ea typeface="+mn-lt"/>
                <a:cs typeface="+mn-lt"/>
              </a:rPr>
              <a:t> </a:t>
            </a:r>
            <a:r>
              <a:rPr lang="af-ZA" sz="2400" err="1">
                <a:latin typeface="Corbel"/>
                <a:ea typeface="+mn-lt"/>
                <a:cs typeface="+mn-lt"/>
              </a:rPr>
              <a:t>with</a:t>
            </a:r>
            <a:r>
              <a:rPr lang="af-ZA" sz="2400" dirty="0">
                <a:latin typeface="Corbel"/>
                <a:ea typeface="+mn-lt"/>
                <a:cs typeface="+mn-lt"/>
              </a:rPr>
              <a:t> </a:t>
            </a:r>
            <a:r>
              <a:rPr lang="af-ZA" sz="2400" err="1">
                <a:latin typeface="Corbel"/>
                <a:ea typeface="+mn-lt"/>
                <a:cs typeface="+mn-lt"/>
              </a:rPr>
              <a:t>dark</a:t>
            </a:r>
            <a:r>
              <a:rPr lang="af-ZA" sz="2400" dirty="0">
                <a:latin typeface="Corbel"/>
                <a:ea typeface="+mn-lt"/>
                <a:cs typeface="+mn-lt"/>
              </a:rPr>
              <a:t> </a:t>
            </a:r>
            <a:r>
              <a:rPr lang="af-ZA" sz="2400" err="1">
                <a:latin typeface="Corbel"/>
                <a:ea typeface="+mn-lt"/>
                <a:cs typeface="+mn-lt"/>
              </a:rPr>
              <a:t>brown</a:t>
            </a:r>
            <a:r>
              <a:rPr lang="af-ZA" sz="2400" dirty="0">
                <a:latin typeface="Corbel"/>
                <a:ea typeface="+mn-lt"/>
                <a:cs typeface="+mn-lt"/>
              </a:rPr>
              <a:t> </a:t>
            </a:r>
            <a:r>
              <a:rPr lang="af-ZA" sz="2400" err="1">
                <a:latin typeface="Corbel"/>
                <a:ea typeface="+mn-lt"/>
                <a:cs typeface="+mn-lt"/>
              </a:rPr>
              <a:t>hair</a:t>
            </a:r>
            <a:r>
              <a:rPr lang="af-ZA" sz="2400" dirty="0">
                <a:latin typeface="Corbel"/>
                <a:ea typeface="+mn-lt"/>
                <a:cs typeface="+mn-lt"/>
              </a:rPr>
              <a:t> </a:t>
            </a:r>
            <a:r>
              <a:rPr lang="af-ZA" sz="2400" err="1">
                <a:latin typeface="Corbel"/>
                <a:ea typeface="+mn-lt"/>
                <a:cs typeface="+mn-lt"/>
              </a:rPr>
              <a:t>just</a:t>
            </a:r>
            <a:r>
              <a:rPr lang="af-ZA" sz="2400" dirty="0">
                <a:latin typeface="Corbel"/>
                <a:ea typeface="+mn-lt"/>
                <a:cs typeface="+mn-lt"/>
              </a:rPr>
              <a:t> beginning </a:t>
            </a:r>
            <a:r>
              <a:rPr lang="af-ZA" sz="2400" err="1">
                <a:latin typeface="Corbel"/>
                <a:ea typeface="+mn-lt"/>
                <a:cs typeface="+mn-lt"/>
              </a:rPr>
              <a:t>to</a:t>
            </a:r>
            <a:r>
              <a:rPr lang="af-ZA" sz="2400" dirty="0">
                <a:latin typeface="Corbel"/>
                <a:ea typeface="+mn-lt"/>
                <a:cs typeface="+mn-lt"/>
              </a:rPr>
              <a:t> </a:t>
            </a:r>
            <a:r>
              <a:rPr lang="af-ZA" sz="2400" err="1">
                <a:latin typeface="Corbel"/>
                <a:ea typeface="+mn-lt"/>
                <a:cs typeface="+mn-lt"/>
              </a:rPr>
              <a:t>go</a:t>
            </a:r>
            <a:r>
              <a:rPr lang="af-ZA" sz="2400" dirty="0">
                <a:latin typeface="Corbel"/>
                <a:ea typeface="+mn-lt"/>
                <a:cs typeface="+mn-lt"/>
              </a:rPr>
              <a:t> </a:t>
            </a:r>
            <a:r>
              <a:rPr lang="af-ZA" sz="2400" err="1">
                <a:latin typeface="Corbel"/>
                <a:ea typeface="+mn-lt"/>
                <a:cs typeface="+mn-lt"/>
              </a:rPr>
              <a:t>grey</a:t>
            </a:r>
            <a:r>
              <a:rPr lang="af-ZA" sz="2400" dirty="0">
                <a:latin typeface="Corbel"/>
                <a:ea typeface="+mn-lt"/>
                <a:cs typeface="+mn-lt"/>
              </a:rPr>
              <a:t>. He is a </a:t>
            </a:r>
            <a:r>
              <a:rPr lang="af-ZA" sz="2400" err="1">
                <a:latin typeface="Corbel"/>
                <a:ea typeface="+mn-lt"/>
                <a:cs typeface="+mn-lt"/>
              </a:rPr>
              <a:t>very</a:t>
            </a:r>
            <a:r>
              <a:rPr lang="af-ZA" sz="2400" dirty="0">
                <a:latin typeface="Corbel"/>
                <a:ea typeface="+mn-lt"/>
                <a:cs typeface="+mn-lt"/>
              </a:rPr>
              <a:t> </a:t>
            </a:r>
            <a:r>
              <a:rPr lang="af-ZA" sz="2400" err="1">
                <a:latin typeface="Corbel"/>
                <a:ea typeface="+mn-lt"/>
                <a:cs typeface="+mn-lt"/>
              </a:rPr>
              <a:t>sociable</a:t>
            </a:r>
            <a:r>
              <a:rPr lang="af-ZA" sz="2400" dirty="0">
                <a:latin typeface="Corbel"/>
                <a:ea typeface="+mn-lt"/>
                <a:cs typeface="+mn-lt"/>
              </a:rPr>
              <a:t> person. </a:t>
            </a:r>
            <a:r>
              <a:rPr lang="af-ZA" sz="2400" err="1">
                <a:latin typeface="Corbel"/>
                <a:ea typeface="+mn-lt"/>
                <a:cs typeface="+mn-lt"/>
              </a:rPr>
              <a:t>What</a:t>
            </a:r>
            <a:r>
              <a:rPr lang="af-ZA" sz="2400" dirty="0">
                <a:latin typeface="Corbel"/>
                <a:ea typeface="+mn-lt"/>
                <a:cs typeface="+mn-lt"/>
              </a:rPr>
              <a:t> I </a:t>
            </a:r>
            <a:r>
              <a:rPr lang="af-ZA" sz="2400" err="1">
                <a:latin typeface="Corbel"/>
                <a:ea typeface="+mn-lt"/>
                <a:cs typeface="+mn-lt"/>
              </a:rPr>
              <a:t>don't</a:t>
            </a:r>
            <a:r>
              <a:rPr lang="af-ZA" sz="2400" dirty="0">
                <a:latin typeface="Corbel"/>
                <a:ea typeface="+mn-lt"/>
                <a:cs typeface="+mn-lt"/>
              </a:rPr>
              <a:t> </a:t>
            </a:r>
            <a:r>
              <a:rPr lang="af-ZA" sz="2400" err="1">
                <a:latin typeface="Corbel"/>
                <a:ea typeface="+mn-lt"/>
                <a:cs typeface="+mn-lt"/>
              </a:rPr>
              <a:t>like</a:t>
            </a:r>
            <a:r>
              <a:rPr lang="af-ZA" sz="2400" dirty="0">
                <a:latin typeface="Corbel"/>
                <a:ea typeface="+mn-lt"/>
                <a:cs typeface="+mn-lt"/>
              </a:rPr>
              <a:t> </a:t>
            </a:r>
            <a:r>
              <a:rPr lang="af-ZA" sz="2400" err="1">
                <a:latin typeface="Corbel"/>
                <a:ea typeface="+mn-lt"/>
                <a:cs typeface="+mn-lt"/>
              </a:rPr>
              <a:t>about</a:t>
            </a:r>
            <a:r>
              <a:rPr lang="af-ZA" sz="2400" dirty="0">
                <a:latin typeface="Corbel"/>
                <a:ea typeface="+mn-lt"/>
                <a:cs typeface="+mn-lt"/>
              </a:rPr>
              <a:t> my </a:t>
            </a:r>
            <a:r>
              <a:rPr lang="af-ZA" sz="2400" err="1">
                <a:latin typeface="Corbel"/>
                <a:ea typeface="+mn-lt"/>
                <a:cs typeface="+mn-lt"/>
              </a:rPr>
              <a:t>dad</a:t>
            </a:r>
            <a:r>
              <a:rPr lang="af-ZA" sz="2400" dirty="0">
                <a:latin typeface="Corbel"/>
                <a:ea typeface="+mn-lt"/>
                <a:cs typeface="+mn-lt"/>
              </a:rPr>
              <a:t> is </a:t>
            </a:r>
            <a:r>
              <a:rPr lang="af-ZA" sz="2400" err="1">
                <a:latin typeface="Corbel"/>
                <a:ea typeface="+mn-lt"/>
                <a:cs typeface="+mn-lt"/>
              </a:rPr>
              <a:t>that</a:t>
            </a:r>
            <a:r>
              <a:rPr lang="af-ZA" sz="2400" dirty="0">
                <a:latin typeface="Corbel"/>
                <a:ea typeface="+mn-lt"/>
                <a:cs typeface="+mn-lt"/>
              </a:rPr>
              <a:t> </a:t>
            </a:r>
            <a:r>
              <a:rPr lang="af-ZA" sz="2400" err="1">
                <a:latin typeface="Corbel"/>
                <a:ea typeface="+mn-lt"/>
                <a:cs typeface="+mn-lt"/>
              </a:rPr>
              <a:t>he</a:t>
            </a:r>
            <a:r>
              <a:rPr lang="af-ZA" sz="2400" dirty="0">
                <a:latin typeface="Corbel"/>
                <a:ea typeface="+mn-lt"/>
                <a:cs typeface="+mn-lt"/>
              </a:rPr>
              <a:t> is </a:t>
            </a:r>
            <a:r>
              <a:rPr lang="af-ZA" sz="2400" err="1">
                <a:latin typeface="Corbel"/>
                <a:ea typeface="+mn-lt"/>
                <a:cs typeface="+mn-lt"/>
              </a:rPr>
              <a:t>always</a:t>
            </a:r>
            <a:r>
              <a:rPr lang="af-ZA" sz="2400" dirty="0">
                <a:latin typeface="Corbel"/>
                <a:ea typeface="+mn-lt"/>
                <a:cs typeface="+mn-lt"/>
              </a:rPr>
              <a:t> </a:t>
            </a:r>
            <a:r>
              <a:rPr lang="af-ZA" sz="2400" err="1">
                <a:latin typeface="Corbel"/>
                <a:ea typeface="+mn-lt"/>
                <a:cs typeface="+mn-lt"/>
              </a:rPr>
              <a:t>busy</a:t>
            </a:r>
            <a:r>
              <a:rPr lang="af-ZA" sz="2400" dirty="0">
                <a:latin typeface="Corbel"/>
                <a:ea typeface="+mn-lt"/>
                <a:cs typeface="+mn-lt"/>
              </a:rPr>
              <a:t>. Very </a:t>
            </a:r>
            <a:r>
              <a:rPr lang="af-ZA" sz="2400" err="1">
                <a:latin typeface="Corbel"/>
                <a:ea typeface="+mn-lt"/>
                <a:cs typeface="+mn-lt"/>
              </a:rPr>
              <a:t>often</a:t>
            </a:r>
            <a:r>
              <a:rPr lang="af-ZA" sz="2400" dirty="0">
                <a:latin typeface="Corbel"/>
                <a:ea typeface="+mn-lt"/>
                <a:cs typeface="+mn-lt"/>
              </a:rPr>
              <a:t> </a:t>
            </a:r>
            <a:r>
              <a:rPr lang="af-ZA" sz="2400" err="1">
                <a:latin typeface="Corbel"/>
                <a:ea typeface="+mn-lt"/>
                <a:cs typeface="+mn-lt"/>
              </a:rPr>
              <a:t>he</a:t>
            </a:r>
            <a:r>
              <a:rPr lang="af-ZA" sz="2400" dirty="0">
                <a:latin typeface="Corbel"/>
                <a:ea typeface="+mn-lt"/>
                <a:cs typeface="+mn-lt"/>
              </a:rPr>
              <a:t> </a:t>
            </a:r>
            <a:r>
              <a:rPr lang="af-ZA" sz="2400" err="1">
                <a:latin typeface="Corbel"/>
                <a:ea typeface="+mn-lt"/>
                <a:cs typeface="+mn-lt"/>
              </a:rPr>
              <a:t>works</a:t>
            </a:r>
            <a:r>
              <a:rPr lang="af-ZA" sz="2400" dirty="0">
                <a:latin typeface="Corbel"/>
                <a:ea typeface="+mn-lt"/>
                <a:cs typeface="+mn-lt"/>
              </a:rPr>
              <a:t> </a:t>
            </a:r>
            <a:r>
              <a:rPr lang="af-ZA" sz="2400" err="1">
                <a:latin typeface="Corbel"/>
                <a:ea typeface="+mn-lt"/>
                <a:cs typeface="+mn-lt"/>
              </a:rPr>
              <a:t>overtime</a:t>
            </a:r>
            <a:r>
              <a:rPr lang="af-ZA" sz="2400" dirty="0">
                <a:latin typeface="Corbel"/>
                <a:ea typeface="+mn-lt"/>
                <a:cs typeface="+mn-lt"/>
              </a:rPr>
              <a:t>. He is a </a:t>
            </a:r>
            <a:r>
              <a:rPr lang="af-ZA" sz="2400" err="1">
                <a:latin typeface="Corbel"/>
                <a:ea typeface="+mn-lt"/>
                <a:cs typeface="+mn-lt"/>
              </a:rPr>
              <a:t>bread</a:t>
            </a:r>
            <a:r>
              <a:rPr lang="af-ZA" sz="2400" dirty="0">
                <a:latin typeface="Corbel"/>
                <a:ea typeface="+mn-lt"/>
                <a:cs typeface="+mn-lt"/>
              </a:rPr>
              <a:t>-maker in </a:t>
            </a:r>
            <a:r>
              <a:rPr lang="af-ZA" sz="2400" err="1">
                <a:latin typeface="Corbel"/>
                <a:ea typeface="+mn-lt"/>
                <a:cs typeface="+mn-lt"/>
              </a:rPr>
              <a:t>our</a:t>
            </a:r>
            <a:r>
              <a:rPr lang="af-ZA" sz="2400" dirty="0">
                <a:latin typeface="Corbel"/>
                <a:ea typeface="+mn-lt"/>
                <a:cs typeface="+mn-lt"/>
              </a:rPr>
              <a:t> </a:t>
            </a:r>
            <a:r>
              <a:rPr lang="af-ZA" sz="2400" err="1">
                <a:latin typeface="Corbel"/>
                <a:ea typeface="+mn-lt"/>
                <a:cs typeface="+mn-lt"/>
              </a:rPr>
              <a:t>family</a:t>
            </a:r>
            <a:r>
              <a:rPr lang="af-ZA" sz="2400" dirty="0">
                <a:latin typeface="Corbel"/>
                <a:ea typeface="+mn-lt"/>
                <a:cs typeface="+mn-lt"/>
              </a:rPr>
              <a:t>. He is </a:t>
            </a:r>
            <a:r>
              <a:rPr lang="af-ZA" sz="2400" err="1">
                <a:latin typeface="Corbel"/>
                <a:ea typeface="+mn-lt"/>
                <a:cs typeface="+mn-lt"/>
              </a:rPr>
              <a:t>fond</a:t>
            </a:r>
            <a:r>
              <a:rPr lang="af-ZA" sz="2400" dirty="0">
                <a:latin typeface="Corbel"/>
                <a:ea typeface="+mn-lt"/>
                <a:cs typeface="+mn-lt"/>
              </a:rPr>
              <a:t> of </a:t>
            </a:r>
            <a:r>
              <a:rPr lang="af-ZA" sz="2400" err="1">
                <a:latin typeface="Corbel"/>
                <a:ea typeface="+mn-lt"/>
                <a:cs typeface="+mn-lt"/>
              </a:rPr>
              <a:t>going</a:t>
            </a:r>
            <a:r>
              <a:rPr lang="af-ZA" sz="2400" dirty="0">
                <a:latin typeface="Corbel"/>
                <a:ea typeface="+mn-lt"/>
                <a:cs typeface="+mn-lt"/>
              </a:rPr>
              <a:t> </a:t>
            </a:r>
            <a:r>
              <a:rPr lang="af-ZA" sz="2400" err="1">
                <a:latin typeface="Corbel"/>
                <a:ea typeface="+mn-lt"/>
                <a:cs typeface="+mn-lt"/>
              </a:rPr>
              <a:t>to</a:t>
            </a:r>
            <a:r>
              <a:rPr lang="af-ZA" sz="2400" dirty="0">
                <a:latin typeface="Corbel"/>
                <a:ea typeface="+mn-lt"/>
                <a:cs typeface="+mn-lt"/>
              </a:rPr>
              <a:t> </a:t>
            </a:r>
            <a:r>
              <a:rPr lang="af-ZA" sz="2400" err="1">
                <a:latin typeface="Corbel"/>
                <a:ea typeface="+mn-lt"/>
                <a:cs typeface="+mn-lt"/>
              </a:rPr>
              <a:t>the</a:t>
            </a:r>
            <a:r>
              <a:rPr lang="af-ZA" sz="2400" dirty="0">
                <a:latin typeface="Corbel"/>
                <a:ea typeface="+mn-lt"/>
                <a:cs typeface="+mn-lt"/>
              </a:rPr>
              <a:t> country </a:t>
            </a:r>
            <a:r>
              <a:rPr lang="af-ZA" sz="2400" err="1">
                <a:latin typeface="Corbel"/>
                <a:ea typeface="+mn-lt"/>
                <a:cs typeface="+mn-lt"/>
              </a:rPr>
              <a:t>on</a:t>
            </a:r>
            <a:r>
              <a:rPr lang="af-ZA" sz="2400" dirty="0">
                <a:latin typeface="Corbel"/>
                <a:ea typeface="+mn-lt"/>
                <a:cs typeface="+mn-lt"/>
              </a:rPr>
              <a:t> week-</a:t>
            </a:r>
            <a:r>
              <a:rPr lang="af-ZA" sz="2400" err="1">
                <a:latin typeface="Corbel"/>
                <a:ea typeface="+mn-lt"/>
                <a:cs typeface="+mn-lt"/>
              </a:rPr>
              <a:t>ends</a:t>
            </a:r>
            <a:r>
              <a:rPr lang="af-ZA" sz="2400" dirty="0">
                <a:latin typeface="Corbel"/>
                <a:ea typeface="+mn-lt"/>
                <a:cs typeface="+mn-lt"/>
              </a:rPr>
              <a:t>, </a:t>
            </a:r>
            <a:r>
              <a:rPr lang="af-ZA" sz="2400" err="1">
                <a:latin typeface="Corbel"/>
                <a:ea typeface="+mn-lt"/>
                <a:cs typeface="+mn-lt"/>
              </a:rPr>
              <a:t>because</a:t>
            </a:r>
            <a:r>
              <a:rPr lang="af-ZA" sz="2400" dirty="0">
                <a:latin typeface="Corbel"/>
                <a:ea typeface="+mn-lt"/>
                <a:cs typeface="+mn-lt"/>
              </a:rPr>
              <a:t> </a:t>
            </a:r>
            <a:r>
              <a:rPr lang="af-ZA" sz="2400" err="1">
                <a:latin typeface="Corbel"/>
                <a:ea typeface="+mn-lt"/>
                <a:cs typeface="+mn-lt"/>
              </a:rPr>
              <a:t>he</a:t>
            </a:r>
            <a:r>
              <a:rPr lang="af-ZA" sz="2400" dirty="0">
                <a:latin typeface="Corbel"/>
                <a:ea typeface="+mn-lt"/>
                <a:cs typeface="+mn-lt"/>
              </a:rPr>
              <a:t> </a:t>
            </a:r>
            <a:r>
              <a:rPr lang="af-ZA" sz="2400" err="1">
                <a:latin typeface="Corbel"/>
                <a:ea typeface="+mn-lt"/>
                <a:cs typeface="+mn-lt"/>
              </a:rPr>
              <a:t>enjoys</a:t>
            </a:r>
            <a:r>
              <a:rPr lang="af-ZA" sz="2400" dirty="0">
                <a:latin typeface="Corbel"/>
                <a:ea typeface="+mn-lt"/>
                <a:cs typeface="+mn-lt"/>
              </a:rPr>
              <a:t> </a:t>
            </a:r>
            <a:r>
              <a:rPr lang="af-ZA" sz="2400" err="1">
                <a:latin typeface="Corbel"/>
                <a:ea typeface="+mn-lt"/>
                <a:cs typeface="+mn-lt"/>
              </a:rPr>
              <a:t>working</a:t>
            </a:r>
            <a:r>
              <a:rPr lang="af-ZA" sz="2400" dirty="0">
                <a:latin typeface="Corbel"/>
                <a:ea typeface="+mn-lt"/>
                <a:cs typeface="+mn-lt"/>
              </a:rPr>
              <a:t> in </a:t>
            </a:r>
            <a:r>
              <a:rPr lang="af-ZA" sz="2400" err="1">
                <a:latin typeface="Corbel"/>
                <a:ea typeface="+mn-lt"/>
                <a:cs typeface="+mn-lt"/>
              </a:rPr>
              <a:t>the</a:t>
            </a:r>
            <a:r>
              <a:rPr lang="af-ZA" sz="2400" dirty="0">
                <a:latin typeface="Corbel"/>
                <a:ea typeface="+mn-lt"/>
                <a:cs typeface="+mn-lt"/>
              </a:rPr>
              <a:t> </a:t>
            </a:r>
            <a:r>
              <a:rPr lang="af-ZA" sz="2400" err="1">
                <a:latin typeface="Corbel"/>
                <a:ea typeface="+mn-lt"/>
                <a:cs typeface="+mn-lt"/>
              </a:rPr>
              <a:t>garden</a:t>
            </a:r>
            <a:r>
              <a:rPr lang="af-ZA" sz="2400" dirty="0">
                <a:latin typeface="Corbel"/>
                <a:ea typeface="+mn-lt"/>
                <a:cs typeface="+mn-lt"/>
              </a:rPr>
              <a:t>.</a:t>
            </a:r>
            <a:endParaRPr lang="af-ZA" sz="2400">
              <a:latin typeface="Corbel"/>
            </a:endParaRPr>
          </a:p>
          <a:p>
            <a:pPr marL="0" indent="0">
              <a:buNone/>
            </a:pPr>
            <a:endParaRPr lang="af-ZA" dirty="0"/>
          </a:p>
        </p:txBody>
      </p:sp>
    </p:spTree>
    <p:extLst>
      <p:ext uri="{BB962C8B-B14F-4D97-AF65-F5344CB8AC3E}">
        <p14:creationId xmlns:p14="http://schemas.microsoft.com/office/powerpoint/2010/main" val="89852377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6F4CE1E4-6E27-3B3F-0894-062A321D52DA}"/>
              </a:ext>
            </a:extLst>
          </p:cNvPr>
          <p:cNvSpPr>
            <a:spLocks noGrp="1"/>
          </p:cNvSpPr>
          <p:nvPr>
            <p:ph type="title"/>
          </p:nvPr>
        </p:nvSpPr>
        <p:spPr>
          <a:xfrm>
            <a:off x="2346591" y="-1967853"/>
            <a:ext cx="7729728" cy="1188720"/>
          </a:xfrm>
        </p:spPr>
        <p:txBody>
          <a:bodyPr/>
          <a:lstStyle/>
          <a:p>
            <a:endParaRPr lang="ru-RU"/>
          </a:p>
        </p:txBody>
      </p:sp>
      <p:sp>
        <p:nvSpPr>
          <p:cNvPr id="3" name="Объект 2">
            <a:extLst>
              <a:ext uri="{FF2B5EF4-FFF2-40B4-BE49-F238E27FC236}">
                <a16:creationId xmlns:a16="http://schemas.microsoft.com/office/drawing/2014/main" id="{D0798DBE-A301-1C7E-E670-46FB2478A701}"/>
              </a:ext>
            </a:extLst>
          </p:cNvPr>
          <p:cNvSpPr>
            <a:spLocks noGrp="1"/>
          </p:cNvSpPr>
          <p:nvPr>
            <p:ph idx="1"/>
          </p:nvPr>
        </p:nvSpPr>
        <p:spPr>
          <a:xfrm>
            <a:off x="256864" y="167317"/>
            <a:ext cx="11736000" cy="6473255"/>
          </a:xfrm>
        </p:spPr>
        <p:txBody>
          <a:bodyPr vert="horz" lIns="91440" tIns="45720" rIns="91440" bIns="45720" rtlCol="0" anchor="t">
            <a:noAutofit/>
          </a:bodyPr>
          <a:lstStyle/>
          <a:p>
            <a:pPr>
              <a:buNone/>
            </a:pPr>
            <a:r>
              <a:rPr lang="ru-RU" sz="2400" dirty="0">
                <a:latin typeface="Corbel"/>
                <a:ea typeface="+mn-lt"/>
                <a:cs typeface="+mn-lt"/>
              </a:rPr>
              <a:t>My </a:t>
            </a:r>
            <a:r>
              <a:rPr lang="ru-RU" sz="2400" dirty="0" err="1">
                <a:latin typeface="Corbel"/>
                <a:ea typeface="+mn-lt"/>
                <a:cs typeface="+mn-lt"/>
              </a:rPr>
              <a:t>mother's</a:t>
            </a:r>
            <a:r>
              <a:rPr lang="ru-RU" sz="2400" dirty="0">
                <a:latin typeface="Corbel"/>
                <a:ea typeface="+mn-lt"/>
                <a:cs typeface="+mn-lt"/>
              </a:rPr>
              <a:t> </a:t>
            </a:r>
            <a:r>
              <a:rPr lang="ru-RU" sz="2400" dirty="0" err="1">
                <a:latin typeface="Corbel"/>
                <a:ea typeface="+mn-lt"/>
                <a:cs typeface="+mn-lt"/>
              </a:rPr>
              <a:t>name</a:t>
            </a:r>
            <a:r>
              <a:rPr lang="ru-RU" sz="2400" dirty="0">
                <a:latin typeface="Corbel"/>
                <a:ea typeface="+mn-lt"/>
                <a:cs typeface="+mn-lt"/>
              </a:rPr>
              <a:t> </a:t>
            </a:r>
            <a:r>
              <a:rPr lang="ru-RU" sz="2400" dirty="0" err="1">
                <a:latin typeface="Corbel"/>
                <a:ea typeface="+mn-lt"/>
                <a:cs typeface="+mn-lt"/>
              </a:rPr>
              <a:t>is</a:t>
            </a:r>
            <a:r>
              <a:rPr lang="ru-RU" sz="2400" dirty="0">
                <a:latin typeface="Corbel"/>
                <a:ea typeface="+mn-lt"/>
                <a:cs typeface="+mn-lt"/>
              </a:rPr>
              <a:t> </a:t>
            </a:r>
            <a:r>
              <a:rPr lang="ru-RU" sz="2400" dirty="0" err="1">
                <a:latin typeface="Corbel"/>
                <a:ea typeface="+mn-lt"/>
                <a:cs typeface="+mn-lt"/>
              </a:rPr>
              <a:t>Galina</a:t>
            </a:r>
            <a:r>
              <a:rPr lang="ru-RU" sz="2400" dirty="0">
                <a:latin typeface="Corbel"/>
                <a:ea typeface="+mn-lt"/>
                <a:cs typeface="+mn-lt"/>
              </a:rPr>
              <a:t> Nickolayevna. She is three years younger than my father. She works as a teacher at a nursery school. My mother is rather slim and pretty, she is always elegant and smart. In short, she is a pleasant-looking woman of about 40. She always has a lot of work to do both at school and about the house. She is fond of her work and spends a lot of time there. But she has to cook the food for all the family at home. Shopping and cooking is nearly half a day's work for her. But my granny and I are in a habit of helping her about the house.</a:t>
            </a:r>
          </a:p>
          <a:p>
            <a:pPr>
              <a:buNone/>
            </a:pPr>
            <a:r>
              <a:rPr lang="ru-RU" sz="2400" dirty="0" err="1">
                <a:latin typeface="Corbel"/>
                <a:ea typeface="+mn-lt"/>
                <a:cs typeface="+mn-lt"/>
              </a:rPr>
              <a:t>Boris</a:t>
            </a:r>
            <a:r>
              <a:rPr lang="ru-RU" sz="2400" dirty="0">
                <a:latin typeface="Corbel"/>
                <a:ea typeface="+mn-lt"/>
                <a:cs typeface="+mn-lt"/>
              </a:rPr>
              <a:t> </a:t>
            </a:r>
            <a:r>
              <a:rPr lang="ru-RU" sz="2400" dirty="0" err="1">
                <a:latin typeface="Corbel"/>
                <a:ea typeface="+mn-lt"/>
                <a:cs typeface="+mn-lt"/>
              </a:rPr>
              <a:t>is</a:t>
            </a:r>
            <a:r>
              <a:rPr lang="ru-RU" sz="2400" dirty="0">
                <a:latin typeface="Corbel"/>
                <a:ea typeface="+mn-lt"/>
                <a:cs typeface="+mn-lt"/>
              </a:rPr>
              <a:t> </a:t>
            </a:r>
            <a:r>
              <a:rPr lang="ru-RU" sz="2400" dirty="0" err="1">
                <a:latin typeface="Corbel"/>
                <a:ea typeface="+mn-lt"/>
                <a:cs typeface="+mn-lt"/>
              </a:rPr>
              <a:t>my</a:t>
            </a:r>
            <a:r>
              <a:rPr lang="ru-RU" sz="2400" dirty="0">
                <a:latin typeface="Corbel"/>
                <a:ea typeface="+mn-lt"/>
                <a:cs typeface="+mn-lt"/>
              </a:rPr>
              <a:t> </a:t>
            </a:r>
            <a:r>
              <a:rPr lang="ru-RU" sz="2400" dirty="0" err="1">
                <a:latin typeface="Corbel"/>
                <a:ea typeface="+mn-lt"/>
                <a:cs typeface="+mn-lt"/>
              </a:rPr>
              <a:t>elder</a:t>
            </a:r>
            <a:r>
              <a:rPr lang="ru-RU" sz="2400" dirty="0">
                <a:latin typeface="Corbel"/>
                <a:ea typeface="+mn-lt"/>
                <a:cs typeface="+mn-lt"/>
              </a:rPr>
              <a:t> </a:t>
            </a:r>
            <a:r>
              <a:rPr lang="ru-RU" sz="2400" dirty="0" err="1">
                <a:latin typeface="Corbel"/>
                <a:ea typeface="+mn-lt"/>
                <a:cs typeface="+mn-lt"/>
              </a:rPr>
              <a:t>brother</a:t>
            </a:r>
            <a:r>
              <a:rPr lang="ru-RU" sz="2400" dirty="0">
                <a:latin typeface="Corbel"/>
                <a:ea typeface="+mn-lt"/>
                <a:cs typeface="+mn-lt"/>
              </a:rPr>
              <a:t>. He is six years senior to me. So he is 23 already. He has graduated from the University and he is an economist by profession now. Boris is married. His wife is a journalist. They are three in the family. They have got a child, my nephew. It is a lovely little boy of two with golden hair and dark brown eyes and a spirit that is always bright and happy, full of joy and gaiety.</a:t>
            </a:r>
          </a:p>
          <a:p>
            <a:pPr>
              <a:buNone/>
            </a:pPr>
            <a:r>
              <a:rPr lang="ru-RU" sz="2400" dirty="0">
                <a:latin typeface="Corbel"/>
                <a:ea typeface="+mn-lt"/>
                <a:cs typeface="+mn-lt"/>
              </a:rPr>
              <a:t>And </a:t>
            </a:r>
            <a:r>
              <a:rPr lang="ru-RU" sz="2400" dirty="0" err="1">
                <a:latin typeface="Corbel"/>
                <a:ea typeface="+mn-lt"/>
                <a:cs typeface="+mn-lt"/>
              </a:rPr>
              <a:t>finally</a:t>
            </a:r>
            <a:r>
              <a:rPr lang="ru-RU" sz="2400" dirty="0">
                <a:latin typeface="Corbel"/>
                <a:ea typeface="+mn-lt"/>
                <a:cs typeface="+mn-lt"/>
              </a:rPr>
              <a:t> a </a:t>
            </a:r>
            <a:r>
              <a:rPr lang="ru-RU" sz="2400" dirty="0" err="1">
                <a:latin typeface="Corbel"/>
                <a:ea typeface="+mn-lt"/>
                <a:cs typeface="+mn-lt"/>
              </a:rPr>
              <a:t>few</a:t>
            </a:r>
            <a:r>
              <a:rPr lang="ru-RU" sz="2400" dirty="0">
                <a:latin typeface="Corbel"/>
                <a:ea typeface="+mn-lt"/>
                <a:cs typeface="+mn-lt"/>
              </a:rPr>
              <a:t> words about my granny. To tell you the truth, she is my best friend. She always listens to my endless stories about my friends and my school life. She is retired on pension now but in her youth and her older age she worked as a teacher in a school. I must admit, she is a very understanding person.</a:t>
            </a:r>
          </a:p>
          <a:p>
            <a:pPr>
              <a:buNone/>
            </a:pPr>
            <a:r>
              <a:rPr lang="ru-RU" sz="2400" dirty="0" err="1">
                <a:latin typeface="Corbel"/>
                <a:ea typeface="+mn-lt"/>
                <a:cs typeface="+mn-lt"/>
              </a:rPr>
              <a:t>Put</a:t>
            </a:r>
            <a:r>
              <a:rPr lang="ru-RU" sz="2400" dirty="0">
                <a:latin typeface="Corbel"/>
                <a:ea typeface="+mn-lt"/>
                <a:cs typeface="+mn-lt"/>
              </a:rPr>
              <a:t> </a:t>
            </a:r>
            <a:r>
              <a:rPr lang="ru-RU" sz="2400" dirty="0" err="1">
                <a:latin typeface="Corbel"/>
                <a:ea typeface="+mn-lt"/>
                <a:cs typeface="+mn-lt"/>
              </a:rPr>
              <a:t>it</a:t>
            </a:r>
            <a:r>
              <a:rPr lang="ru-RU" sz="2400" dirty="0">
                <a:latin typeface="Corbel"/>
                <a:ea typeface="+mn-lt"/>
                <a:cs typeface="+mn-lt"/>
              </a:rPr>
              <a:t> </a:t>
            </a:r>
            <a:r>
              <a:rPr lang="ru-RU" sz="2400" dirty="0" err="1">
                <a:latin typeface="Corbel"/>
                <a:ea typeface="+mn-lt"/>
                <a:cs typeface="+mn-lt"/>
              </a:rPr>
              <a:t>into</a:t>
            </a:r>
            <a:r>
              <a:rPr lang="ru-RU" sz="2400" dirty="0">
                <a:latin typeface="Corbel"/>
                <a:ea typeface="+mn-lt"/>
                <a:cs typeface="+mn-lt"/>
              </a:rPr>
              <a:t> a </a:t>
            </a:r>
            <a:r>
              <a:rPr lang="ru-RU" sz="2400" dirty="0" err="1">
                <a:latin typeface="Corbel"/>
                <a:ea typeface="+mn-lt"/>
                <a:cs typeface="+mn-lt"/>
              </a:rPr>
              <a:t>few</a:t>
            </a:r>
            <a:r>
              <a:rPr lang="ru-RU" sz="2400" dirty="0">
                <a:latin typeface="Corbel"/>
                <a:ea typeface="+mn-lt"/>
                <a:cs typeface="+mn-lt"/>
              </a:rPr>
              <a:t> words, we are a united and friendly family.</a:t>
            </a:r>
            <a:endParaRPr lang="ru-RU" sz="2400">
              <a:latin typeface="Corbel"/>
              <a:ea typeface="+mn-lt"/>
              <a:cs typeface="+mn-lt"/>
            </a:endParaRPr>
          </a:p>
          <a:p>
            <a:pPr>
              <a:buNone/>
            </a:pPr>
            <a:endParaRPr lang="ru-RU"/>
          </a:p>
          <a:p>
            <a:pPr marL="0" indent="0">
              <a:buNone/>
            </a:pPr>
            <a:endParaRPr lang="ru-RU" dirty="0">
              <a:latin typeface="Corbel"/>
            </a:endParaRPr>
          </a:p>
        </p:txBody>
      </p:sp>
    </p:spTree>
    <p:extLst>
      <p:ext uri="{BB962C8B-B14F-4D97-AF65-F5344CB8AC3E}">
        <p14:creationId xmlns:p14="http://schemas.microsoft.com/office/powerpoint/2010/main" val="323064427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4DAF7176-A6D2-0AD9-4E95-F4B1B4FFBD98}"/>
              </a:ext>
            </a:extLst>
          </p:cNvPr>
          <p:cNvSpPr>
            <a:spLocks noGrp="1"/>
          </p:cNvSpPr>
          <p:nvPr>
            <p:ph type="title"/>
          </p:nvPr>
        </p:nvSpPr>
        <p:spPr>
          <a:xfrm>
            <a:off x="2231136" y="-2083308"/>
            <a:ext cx="7729728" cy="1188720"/>
          </a:xfrm>
        </p:spPr>
        <p:txBody>
          <a:bodyPr/>
          <a:lstStyle/>
          <a:p>
            <a:endParaRPr lang="ru-RU"/>
          </a:p>
        </p:txBody>
      </p:sp>
      <p:sp>
        <p:nvSpPr>
          <p:cNvPr id="3" name="Объект 2">
            <a:extLst>
              <a:ext uri="{FF2B5EF4-FFF2-40B4-BE49-F238E27FC236}">
                <a16:creationId xmlns:a16="http://schemas.microsoft.com/office/drawing/2014/main" id="{53CCADD4-6854-13DA-F795-2718E38E6809}"/>
              </a:ext>
            </a:extLst>
          </p:cNvPr>
          <p:cNvSpPr>
            <a:spLocks noGrp="1"/>
          </p:cNvSpPr>
          <p:nvPr>
            <p:ph idx="1"/>
          </p:nvPr>
        </p:nvSpPr>
        <p:spPr>
          <a:xfrm>
            <a:off x="210682" y="17227"/>
            <a:ext cx="11978453" cy="6184617"/>
          </a:xfrm>
        </p:spPr>
        <p:txBody>
          <a:bodyPr vert="horz" lIns="91440" tIns="45720" rIns="91440" bIns="45720" rtlCol="0" anchor="t">
            <a:noAutofit/>
          </a:bodyPr>
          <a:lstStyle/>
          <a:p>
            <a:pPr marL="0" indent="0">
              <a:buNone/>
            </a:pPr>
            <a:r>
              <a:rPr lang="ru-RU" sz="2000" b="1" dirty="0">
                <a:latin typeface="Corbel"/>
                <a:ea typeface="+mn-lt"/>
                <a:cs typeface="+mn-lt"/>
              </a:rPr>
              <a:t>6) </a:t>
            </a:r>
            <a:r>
              <a:rPr lang="ru-RU" sz="2000" b="1" err="1">
                <a:latin typeface="Corbel"/>
                <a:ea typeface="+mn-lt"/>
                <a:cs typeface="+mn-lt"/>
              </a:rPr>
              <a:t>Complete</a:t>
            </a:r>
            <a:r>
              <a:rPr lang="ru-RU" sz="2000" b="1" dirty="0">
                <a:latin typeface="Corbel"/>
                <a:ea typeface="+mn-lt"/>
                <a:cs typeface="+mn-lt"/>
              </a:rPr>
              <a:t> </a:t>
            </a:r>
            <a:r>
              <a:rPr lang="ru-RU" sz="2000" b="1" err="1">
                <a:latin typeface="Corbel"/>
                <a:ea typeface="+mn-lt"/>
                <a:cs typeface="+mn-lt"/>
              </a:rPr>
              <a:t>the</a:t>
            </a:r>
            <a:r>
              <a:rPr lang="ru-RU" sz="2000" b="1" dirty="0">
                <a:latin typeface="Corbel"/>
                <a:ea typeface="+mn-lt"/>
                <a:cs typeface="+mn-lt"/>
              </a:rPr>
              <a:t> </a:t>
            </a:r>
            <a:r>
              <a:rPr lang="ru-RU" sz="2000" b="1" err="1">
                <a:latin typeface="Corbel"/>
                <a:ea typeface="+mn-lt"/>
                <a:cs typeface="+mn-lt"/>
              </a:rPr>
              <a:t>second</a:t>
            </a:r>
            <a:r>
              <a:rPr lang="ru-RU" sz="2000" b="1" dirty="0">
                <a:latin typeface="Corbel"/>
                <a:ea typeface="+mn-lt"/>
                <a:cs typeface="+mn-lt"/>
              </a:rPr>
              <a:t> </a:t>
            </a:r>
            <a:r>
              <a:rPr lang="ru-RU" sz="2000" b="1" err="1">
                <a:latin typeface="Corbel"/>
                <a:ea typeface="+mn-lt"/>
                <a:cs typeface="+mn-lt"/>
              </a:rPr>
              <a:t>sentence</a:t>
            </a:r>
            <a:r>
              <a:rPr lang="ru-RU" sz="2000" b="1" dirty="0">
                <a:latin typeface="Corbel"/>
                <a:ea typeface="+mn-lt"/>
                <a:cs typeface="+mn-lt"/>
              </a:rPr>
              <a:t> </a:t>
            </a:r>
            <a:r>
              <a:rPr lang="ru-RU" sz="2000" b="1" err="1">
                <a:latin typeface="Corbel"/>
                <a:ea typeface="+mn-lt"/>
                <a:cs typeface="+mn-lt"/>
              </a:rPr>
              <a:t>so</a:t>
            </a:r>
            <a:r>
              <a:rPr lang="ru-RU" sz="2000" b="1" dirty="0">
                <a:latin typeface="Corbel"/>
                <a:ea typeface="+mn-lt"/>
                <a:cs typeface="+mn-lt"/>
              </a:rPr>
              <a:t> </a:t>
            </a:r>
            <a:r>
              <a:rPr lang="ru-RU" sz="2000" b="1" err="1">
                <a:latin typeface="Corbel"/>
                <a:ea typeface="+mn-lt"/>
                <a:cs typeface="+mn-lt"/>
              </a:rPr>
              <a:t>that</a:t>
            </a:r>
            <a:r>
              <a:rPr lang="ru-RU" sz="2000" b="1" dirty="0">
                <a:latin typeface="Corbel"/>
                <a:ea typeface="+mn-lt"/>
                <a:cs typeface="+mn-lt"/>
              </a:rPr>
              <a:t> </a:t>
            </a:r>
            <a:r>
              <a:rPr lang="ru-RU" sz="2000" b="1" err="1">
                <a:latin typeface="Corbel"/>
                <a:ea typeface="+mn-lt"/>
                <a:cs typeface="+mn-lt"/>
              </a:rPr>
              <a:t>it</a:t>
            </a:r>
            <a:r>
              <a:rPr lang="ru-RU" sz="2000" b="1" dirty="0">
                <a:latin typeface="Corbel"/>
                <a:ea typeface="+mn-lt"/>
                <a:cs typeface="+mn-lt"/>
              </a:rPr>
              <a:t> </a:t>
            </a:r>
            <a:r>
              <a:rPr lang="ru-RU" sz="2000" b="1" err="1">
                <a:latin typeface="Corbel"/>
                <a:ea typeface="+mn-lt"/>
                <a:cs typeface="+mn-lt"/>
              </a:rPr>
              <a:t>means</a:t>
            </a:r>
            <a:r>
              <a:rPr lang="ru-RU" sz="2000" b="1" dirty="0">
                <a:latin typeface="Corbel"/>
                <a:ea typeface="+mn-lt"/>
                <a:cs typeface="+mn-lt"/>
              </a:rPr>
              <a:t> </a:t>
            </a:r>
            <a:r>
              <a:rPr lang="ru-RU" sz="2000" b="1" err="1">
                <a:latin typeface="Corbel"/>
                <a:ea typeface="+mn-lt"/>
                <a:cs typeface="+mn-lt"/>
              </a:rPr>
              <a:t>the</a:t>
            </a:r>
            <a:r>
              <a:rPr lang="ru-RU" sz="2000" b="1" dirty="0">
                <a:latin typeface="Corbel"/>
                <a:ea typeface="+mn-lt"/>
                <a:cs typeface="+mn-lt"/>
              </a:rPr>
              <a:t> </a:t>
            </a:r>
            <a:r>
              <a:rPr lang="ru-RU" sz="2000" b="1" err="1">
                <a:latin typeface="Corbel"/>
                <a:ea typeface="+mn-lt"/>
                <a:cs typeface="+mn-lt"/>
              </a:rPr>
              <a:t>same</a:t>
            </a:r>
            <a:r>
              <a:rPr lang="ru-RU" sz="2000" b="1" dirty="0">
                <a:latin typeface="Corbel"/>
                <a:ea typeface="+mn-lt"/>
                <a:cs typeface="+mn-lt"/>
              </a:rPr>
              <a:t> </a:t>
            </a:r>
            <a:r>
              <a:rPr lang="ru-RU" sz="2000" b="1" err="1">
                <a:latin typeface="Corbel"/>
                <a:ea typeface="+mn-lt"/>
                <a:cs typeface="+mn-lt"/>
              </a:rPr>
              <a:t>as</a:t>
            </a:r>
            <a:r>
              <a:rPr lang="ru-RU" sz="2000" b="1" dirty="0">
                <a:latin typeface="Corbel"/>
                <a:ea typeface="+mn-lt"/>
                <a:cs typeface="+mn-lt"/>
              </a:rPr>
              <a:t> </a:t>
            </a:r>
            <a:r>
              <a:rPr lang="ru-RU" sz="2000" b="1" err="1">
                <a:latin typeface="Corbel"/>
                <a:ea typeface="+mn-lt"/>
                <a:cs typeface="+mn-lt"/>
              </a:rPr>
              <a:t>the</a:t>
            </a:r>
            <a:r>
              <a:rPr lang="ru-RU" sz="2000" b="1" dirty="0">
                <a:latin typeface="Corbel"/>
                <a:ea typeface="+mn-lt"/>
                <a:cs typeface="+mn-lt"/>
              </a:rPr>
              <a:t> </a:t>
            </a:r>
            <a:r>
              <a:rPr lang="ru-RU" sz="2000" b="1" err="1">
                <a:latin typeface="Corbel"/>
                <a:ea typeface="+mn-lt"/>
                <a:cs typeface="+mn-lt"/>
              </a:rPr>
              <a:t>first</a:t>
            </a:r>
            <a:r>
              <a:rPr lang="ru-RU" sz="2000" b="1" dirty="0">
                <a:latin typeface="Corbel"/>
                <a:ea typeface="+mn-lt"/>
                <a:cs typeface="+mn-lt"/>
              </a:rPr>
              <a:t>.</a:t>
            </a:r>
            <a:endParaRPr lang="ru-RU" sz="2000" b="1">
              <a:latin typeface="Corbel"/>
            </a:endParaRPr>
          </a:p>
          <a:p>
            <a:pPr marL="0" indent="0">
              <a:buNone/>
            </a:pPr>
            <a:r>
              <a:rPr lang="ru-RU" sz="2000" dirty="0">
                <a:latin typeface="Corbel"/>
                <a:ea typeface="+mn-lt"/>
                <a:cs typeface="+mn-lt"/>
              </a:rPr>
              <a:t>⦁   </a:t>
            </a:r>
            <a:r>
              <a:rPr lang="ru-RU" dirty="0">
                <a:latin typeface="Corbel"/>
                <a:ea typeface="+mn-lt"/>
                <a:cs typeface="+mn-lt"/>
              </a:rPr>
              <a:t> </a:t>
            </a:r>
            <a:r>
              <a:rPr lang="ru-RU" dirty="0" err="1">
                <a:latin typeface="Corbel"/>
                <a:ea typeface="+mn-lt"/>
                <a:cs typeface="+mn-lt"/>
              </a:rPr>
              <a:t>Why</a:t>
            </a:r>
            <a:r>
              <a:rPr lang="ru-RU" dirty="0">
                <a:latin typeface="Corbel"/>
                <a:ea typeface="+mn-lt"/>
                <a:cs typeface="+mn-lt"/>
              </a:rPr>
              <a:t> </a:t>
            </a:r>
            <a:r>
              <a:rPr lang="ru-RU" dirty="0" err="1">
                <a:latin typeface="Corbel"/>
                <a:ea typeface="+mn-lt"/>
                <a:cs typeface="+mn-lt"/>
              </a:rPr>
              <a:t>is</a:t>
            </a:r>
            <a:r>
              <a:rPr lang="ru-RU" dirty="0">
                <a:latin typeface="Corbel"/>
                <a:ea typeface="+mn-lt"/>
                <a:cs typeface="+mn-lt"/>
              </a:rPr>
              <a:t> </a:t>
            </a:r>
            <a:r>
              <a:rPr lang="ru-RU" dirty="0" err="1">
                <a:latin typeface="Corbel"/>
                <a:ea typeface="+mn-lt"/>
                <a:cs typeface="+mn-lt"/>
              </a:rPr>
              <a:t>it</a:t>
            </a:r>
            <a:r>
              <a:rPr lang="ru-RU" dirty="0">
                <a:latin typeface="Corbel"/>
                <a:ea typeface="+mn-lt"/>
                <a:cs typeface="+mn-lt"/>
              </a:rPr>
              <a:t> </a:t>
            </a:r>
            <a:r>
              <a:rPr lang="ru-RU" dirty="0" err="1">
                <a:latin typeface="Corbel"/>
                <a:ea typeface="+mn-lt"/>
                <a:cs typeface="+mn-lt"/>
              </a:rPr>
              <a:t>useful</a:t>
            </a:r>
            <a:r>
              <a:rPr lang="ru-RU" dirty="0">
                <a:latin typeface="Corbel"/>
                <a:ea typeface="+mn-lt"/>
                <a:cs typeface="+mn-lt"/>
              </a:rPr>
              <a:t> </a:t>
            </a:r>
            <a:r>
              <a:rPr lang="ru-RU" dirty="0" err="1">
                <a:latin typeface="Corbel"/>
                <a:ea typeface="+mn-lt"/>
                <a:cs typeface="+mn-lt"/>
              </a:rPr>
              <a:t>to</a:t>
            </a:r>
            <a:r>
              <a:rPr lang="ru-RU" dirty="0">
                <a:latin typeface="Corbel"/>
                <a:ea typeface="+mn-lt"/>
                <a:cs typeface="+mn-lt"/>
              </a:rPr>
              <a:t> </a:t>
            </a:r>
            <a:r>
              <a:rPr lang="ru-RU" dirty="0" err="1">
                <a:latin typeface="Corbel"/>
                <a:ea typeface="+mn-lt"/>
                <a:cs typeface="+mn-lt"/>
              </a:rPr>
              <a:t>have</a:t>
            </a:r>
            <a:r>
              <a:rPr lang="ru-RU" dirty="0">
                <a:latin typeface="Corbel"/>
                <a:ea typeface="+mn-lt"/>
                <a:cs typeface="+mn-lt"/>
              </a:rPr>
              <a:t> a </a:t>
            </a:r>
            <a:r>
              <a:rPr lang="ru-RU" dirty="0" err="1">
                <a:latin typeface="Corbel"/>
                <a:ea typeface="+mn-lt"/>
                <a:cs typeface="+mn-lt"/>
              </a:rPr>
              <a:t>car</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What </a:t>
            </a:r>
            <a:r>
              <a:rPr lang="ru-RU" dirty="0" err="1">
                <a:latin typeface="Corbel"/>
                <a:ea typeface="+mn-lt"/>
                <a:cs typeface="+mn-lt"/>
              </a:rPr>
              <a:t>are</a:t>
            </a:r>
            <a:r>
              <a:rPr lang="ru-RU" dirty="0">
                <a:latin typeface="Corbel"/>
                <a:ea typeface="+mn-lt"/>
                <a:cs typeface="+mn-lt"/>
              </a:rPr>
              <a:t> </a:t>
            </a:r>
            <a:r>
              <a:rPr lang="ru-RU" dirty="0" err="1">
                <a:latin typeface="Corbel"/>
                <a:ea typeface="+mn-lt"/>
                <a:cs typeface="+mn-lt"/>
              </a:rPr>
              <a:t>the</a:t>
            </a:r>
            <a:r>
              <a:rPr lang="ru-RU" dirty="0">
                <a:latin typeface="Corbel"/>
                <a:ea typeface="+mn-lt"/>
                <a:cs typeface="+mn-lt"/>
              </a:rPr>
              <a:t> </a:t>
            </a:r>
            <a:r>
              <a:rPr lang="ru-RU" dirty="0" err="1">
                <a:latin typeface="Corbel"/>
                <a:ea typeface="+mn-lt"/>
                <a:cs typeface="+mn-lt"/>
              </a:rPr>
              <a:t>advantages</a:t>
            </a:r>
            <a:r>
              <a:rPr lang="ru-RU" dirty="0">
                <a:latin typeface="Corbel"/>
                <a:ea typeface="+mn-lt"/>
                <a:cs typeface="+mn-lt"/>
              </a:rPr>
              <a:t> </a:t>
            </a:r>
            <a:r>
              <a:rPr lang="ru-RU" dirty="0" err="1">
                <a:latin typeface="Corbel"/>
                <a:ea typeface="+mn-lt"/>
                <a:cs typeface="+mn-lt"/>
              </a:rPr>
              <a:t>of</a:t>
            </a:r>
            <a:r>
              <a:rPr lang="ru-RU" dirty="0">
                <a:latin typeface="Corbel"/>
                <a:ea typeface="+mn-lt"/>
                <a:cs typeface="+mn-lt"/>
              </a:rPr>
              <a:t> </a:t>
            </a:r>
            <a:r>
              <a:rPr lang="ru-RU" dirty="0" err="1">
                <a:latin typeface="Corbel"/>
                <a:ea typeface="+mn-lt"/>
                <a:cs typeface="+mn-lt"/>
              </a:rPr>
              <a:t>having</a:t>
            </a:r>
            <a:r>
              <a:rPr lang="ru-RU" dirty="0">
                <a:latin typeface="Corbel"/>
                <a:ea typeface="+mn-lt"/>
                <a:cs typeface="+mn-lt"/>
              </a:rPr>
              <a:t> a </a:t>
            </a:r>
            <a:r>
              <a:rPr lang="ru-RU" dirty="0" err="1">
                <a:latin typeface="Corbel"/>
                <a:ea typeface="+mn-lt"/>
                <a:cs typeface="+mn-lt"/>
              </a:rPr>
              <a:t>car</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I </a:t>
            </a:r>
            <a:r>
              <a:rPr lang="ru-RU" dirty="0" err="1">
                <a:latin typeface="Corbel"/>
                <a:ea typeface="+mn-lt"/>
                <a:cs typeface="+mn-lt"/>
              </a:rPr>
              <a:t>don’t</a:t>
            </a:r>
            <a:r>
              <a:rPr lang="ru-RU" dirty="0">
                <a:latin typeface="Corbel"/>
                <a:ea typeface="+mn-lt"/>
                <a:cs typeface="+mn-lt"/>
              </a:rPr>
              <a:t> </a:t>
            </a:r>
            <a:r>
              <a:rPr lang="ru-RU" dirty="0" err="1">
                <a:latin typeface="Corbel"/>
                <a:ea typeface="+mn-lt"/>
                <a:cs typeface="+mn-lt"/>
              </a:rPr>
              <a:t>intend</a:t>
            </a:r>
            <a:r>
              <a:rPr lang="ru-RU" dirty="0">
                <a:latin typeface="Corbel"/>
                <a:ea typeface="+mn-lt"/>
                <a:cs typeface="+mn-lt"/>
              </a:rPr>
              <a:t> </a:t>
            </a:r>
            <a:r>
              <a:rPr lang="ru-RU" dirty="0" err="1">
                <a:latin typeface="Corbel"/>
                <a:ea typeface="+mn-lt"/>
                <a:cs typeface="+mn-lt"/>
              </a:rPr>
              <a:t>to</a:t>
            </a:r>
            <a:r>
              <a:rPr lang="ru-RU" dirty="0">
                <a:latin typeface="Corbel"/>
                <a:ea typeface="+mn-lt"/>
                <a:cs typeface="+mn-lt"/>
              </a:rPr>
              <a:t> </a:t>
            </a:r>
            <a:r>
              <a:rPr lang="ru-RU" dirty="0" err="1">
                <a:latin typeface="Corbel"/>
                <a:ea typeface="+mn-lt"/>
                <a:cs typeface="+mn-lt"/>
              </a:rPr>
              <a:t>apply</a:t>
            </a:r>
            <a:r>
              <a:rPr lang="ru-RU" dirty="0">
                <a:latin typeface="Corbel"/>
                <a:ea typeface="+mn-lt"/>
                <a:cs typeface="+mn-lt"/>
              </a:rPr>
              <a:t> </a:t>
            </a:r>
            <a:r>
              <a:rPr lang="ru-RU" dirty="0" err="1">
                <a:latin typeface="Corbel"/>
                <a:ea typeface="+mn-lt"/>
                <a:cs typeface="+mn-lt"/>
              </a:rPr>
              <a:t>for</a:t>
            </a:r>
            <a:r>
              <a:rPr lang="ru-RU" dirty="0">
                <a:latin typeface="Corbel"/>
                <a:ea typeface="+mn-lt"/>
                <a:cs typeface="+mn-lt"/>
              </a:rPr>
              <a:t> </a:t>
            </a:r>
            <a:r>
              <a:rPr lang="ru-RU" dirty="0" err="1">
                <a:latin typeface="Corbel"/>
                <a:ea typeface="+mn-lt"/>
                <a:cs typeface="+mn-lt"/>
              </a:rPr>
              <a:t>the</a:t>
            </a:r>
            <a:r>
              <a:rPr lang="ru-RU" dirty="0">
                <a:latin typeface="Corbel"/>
                <a:ea typeface="+mn-lt"/>
                <a:cs typeface="+mn-lt"/>
              </a:rPr>
              <a:t> </a:t>
            </a:r>
            <a:r>
              <a:rPr lang="ru-RU" dirty="0" err="1">
                <a:latin typeface="Corbel"/>
                <a:ea typeface="+mn-lt"/>
                <a:cs typeface="+mn-lt"/>
              </a:rPr>
              <a:t>job</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I </a:t>
            </a:r>
            <a:r>
              <a:rPr lang="ru-RU" dirty="0" err="1">
                <a:latin typeface="Corbel"/>
                <a:ea typeface="+mn-lt"/>
                <a:cs typeface="+mn-lt"/>
              </a:rPr>
              <a:t>have</a:t>
            </a:r>
            <a:r>
              <a:rPr lang="ru-RU" dirty="0">
                <a:latin typeface="Corbel"/>
                <a:ea typeface="+mn-lt"/>
                <a:cs typeface="+mn-lt"/>
              </a:rPr>
              <a:t> </a:t>
            </a:r>
            <a:r>
              <a:rPr lang="ru-RU" dirty="0" err="1">
                <a:latin typeface="Corbel"/>
                <a:ea typeface="+mn-lt"/>
                <a:cs typeface="+mn-lt"/>
              </a:rPr>
              <a:t>no</a:t>
            </a:r>
            <a:r>
              <a:rPr lang="ru-RU" dirty="0">
                <a:latin typeface="Corbel"/>
                <a:ea typeface="+mn-lt"/>
                <a:cs typeface="+mn-lt"/>
              </a:rPr>
              <a:t> </a:t>
            </a:r>
            <a:r>
              <a:rPr lang="ru-RU" dirty="0" err="1">
                <a:latin typeface="Corbel"/>
                <a:ea typeface="+mn-lt"/>
                <a:cs typeface="+mn-lt"/>
              </a:rPr>
              <a:t>intention</a:t>
            </a:r>
            <a:r>
              <a:rPr lang="ru-RU" dirty="0">
                <a:latin typeface="Corbel"/>
                <a:ea typeface="+mn-lt"/>
                <a:cs typeface="+mn-lt"/>
              </a:rPr>
              <a:t> </a:t>
            </a:r>
            <a:r>
              <a:rPr lang="ru-RU" dirty="0" err="1">
                <a:latin typeface="Corbel"/>
                <a:ea typeface="+mn-lt"/>
                <a:cs typeface="+mn-lt"/>
              </a:rPr>
              <a:t>of</a:t>
            </a:r>
            <a:r>
              <a:rPr lang="ru-RU" dirty="0">
                <a:latin typeface="Corbel"/>
                <a:ea typeface="+mn-lt"/>
                <a:cs typeface="+mn-lt"/>
              </a:rPr>
              <a:t>.</a:t>
            </a:r>
            <a:endParaRPr lang="ru-RU" dirty="0">
              <a:latin typeface="Corbel"/>
            </a:endParaRPr>
          </a:p>
          <a:p>
            <a:pPr marL="0" indent="0">
              <a:buNone/>
            </a:pPr>
            <a:r>
              <a:rPr lang="ru-RU" dirty="0">
                <a:latin typeface="Corbel"/>
                <a:ea typeface="+mn-lt"/>
                <a:cs typeface="+mn-lt"/>
              </a:rPr>
              <a:t>⦁    </a:t>
            </a:r>
            <a:r>
              <a:rPr lang="ru-RU" dirty="0" err="1">
                <a:latin typeface="Corbel"/>
                <a:ea typeface="+mn-lt"/>
                <a:cs typeface="+mn-lt"/>
              </a:rPr>
              <a:t>Helen</a:t>
            </a:r>
            <a:r>
              <a:rPr lang="ru-RU" dirty="0">
                <a:latin typeface="Corbel"/>
                <a:ea typeface="+mn-lt"/>
                <a:cs typeface="+mn-lt"/>
              </a:rPr>
              <a:t> </a:t>
            </a:r>
            <a:r>
              <a:rPr lang="ru-RU" dirty="0" err="1">
                <a:latin typeface="Corbel"/>
                <a:ea typeface="+mn-lt"/>
                <a:cs typeface="+mn-lt"/>
              </a:rPr>
              <a:t>has</a:t>
            </a:r>
            <a:r>
              <a:rPr lang="ru-RU" dirty="0">
                <a:latin typeface="Corbel"/>
                <a:ea typeface="+mn-lt"/>
                <a:cs typeface="+mn-lt"/>
              </a:rPr>
              <a:t> a </a:t>
            </a:r>
            <a:r>
              <a:rPr lang="ru-RU" dirty="0" err="1">
                <a:latin typeface="Corbel"/>
                <a:ea typeface="+mn-lt"/>
                <a:cs typeface="+mn-lt"/>
              </a:rPr>
              <a:t>good</a:t>
            </a:r>
            <a:r>
              <a:rPr lang="ru-RU" dirty="0">
                <a:latin typeface="Corbel"/>
                <a:ea typeface="+mn-lt"/>
                <a:cs typeface="+mn-lt"/>
              </a:rPr>
              <a:t> </a:t>
            </a:r>
            <a:r>
              <a:rPr lang="ru-RU" dirty="0" err="1">
                <a:latin typeface="Corbel"/>
                <a:ea typeface="+mn-lt"/>
                <a:cs typeface="+mn-lt"/>
              </a:rPr>
              <a:t>memory</a:t>
            </a:r>
            <a:r>
              <a:rPr lang="ru-RU" dirty="0">
                <a:latin typeface="Corbel"/>
                <a:ea typeface="+mn-lt"/>
                <a:cs typeface="+mn-lt"/>
              </a:rPr>
              <a:t> </a:t>
            </a:r>
            <a:r>
              <a:rPr lang="ru-RU" dirty="0" err="1">
                <a:latin typeface="Corbel"/>
                <a:ea typeface="+mn-lt"/>
                <a:cs typeface="+mn-lt"/>
              </a:rPr>
              <a:t>for</a:t>
            </a:r>
            <a:r>
              <a:rPr lang="ru-RU" dirty="0">
                <a:latin typeface="Corbel"/>
                <a:ea typeface="+mn-lt"/>
                <a:cs typeface="+mn-lt"/>
              </a:rPr>
              <a:t> </a:t>
            </a:r>
            <a:r>
              <a:rPr lang="ru-RU" dirty="0" err="1">
                <a:latin typeface="Corbel"/>
                <a:ea typeface="+mn-lt"/>
                <a:cs typeface="+mn-lt"/>
              </a:rPr>
              <a:t>names</a:t>
            </a:r>
            <a:r>
              <a:rPr lang="ru-RU" dirty="0">
                <a:latin typeface="Corbel"/>
                <a:ea typeface="+mn-lt"/>
                <a:cs typeface="+mn-lt"/>
              </a:rPr>
              <a:t>.</a:t>
            </a:r>
            <a:endParaRPr lang="ru-RU" dirty="0">
              <a:latin typeface="Corbel"/>
            </a:endParaRPr>
          </a:p>
          <a:p>
            <a:pPr marL="0" indent="0">
              <a:buNone/>
            </a:pPr>
            <a:r>
              <a:rPr lang="ru-RU" err="1">
                <a:latin typeface="Corbel"/>
                <a:ea typeface="+mn-lt"/>
                <a:cs typeface="+mn-lt"/>
              </a:rPr>
              <a:t>Helen</a:t>
            </a:r>
            <a:r>
              <a:rPr lang="ru-RU" dirty="0">
                <a:latin typeface="Corbel"/>
                <a:ea typeface="+mn-lt"/>
                <a:cs typeface="+mn-lt"/>
              </a:rPr>
              <a:t> </a:t>
            </a:r>
            <a:r>
              <a:rPr lang="ru-RU" err="1">
                <a:latin typeface="Corbel"/>
                <a:ea typeface="+mn-lt"/>
                <a:cs typeface="+mn-lt"/>
              </a:rPr>
              <a:t>is</a:t>
            </a:r>
            <a:r>
              <a:rPr lang="ru-RU" dirty="0">
                <a:latin typeface="Corbel"/>
                <a:ea typeface="+mn-lt"/>
                <a:cs typeface="+mn-lt"/>
              </a:rPr>
              <a:t> </a:t>
            </a:r>
            <a:r>
              <a:rPr lang="ru-RU" err="1">
                <a:latin typeface="Corbel"/>
                <a:ea typeface="+mn-lt"/>
                <a:cs typeface="+mn-lt"/>
              </a:rPr>
              <a:t>good</a:t>
            </a:r>
            <a:r>
              <a:rPr lang="ru-RU" dirty="0">
                <a:latin typeface="Corbel"/>
                <a:ea typeface="+mn-lt"/>
                <a:cs typeface="+mn-lt"/>
              </a:rPr>
              <a:t> </a:t>
            </a:r>
            <a:r>
              <a:rPr lang="ru-RU" err="1">
                <a:latin typeface="Corbel"/>
                <a:ea typeface="+mn-lt"/>
                <a:cs typeface="+mn-lt"/>
              </a:rPr>
              <a:t>at</a:t>
            </a:r>
            <a:r>
              <a:rPr lang="ru-RU">
                <a:latin typeface="Corbel"/>
                <a:ea typeface="+mn-lt"/>
                <a:cs typeface="+mn-lt"/>
              </a:rPr>
              <a:t>.</a:t>
            </a:r>
            <a:endParaRPr lang="ru-RU">
              <a:latin typeface="Corbel"/>
            </a:endParaRPr>
          </a:p>
          <a:p>
            <a:pPr marL="0" indent="0">
              <a:buNone/>
            </a:pPr>
            <a:r>
              <a:rPr lang="ru-RU" dirty="0">
                <a:latin typeface="Corbel"/>
                <a:ea typeface="+mn-lt"/>
                <a:cs typeface="+mn-lt"/>
              </a:rPr>
              <a:t>⦁    You </a:t>
            </a:r>
            <a:r>
              <a:rPr lang="ru-RU" err="1">
                <a:latin typeface="Corbel"/>
                <a:ea typeface="+mn-lt"/>
                <a:cs typeface="+mn-lt"/>
              </a:rPr>
              <a:t>probably</a:t>
            </a:r>
            <a:r>
              <a:rPr lang="ru-RU" dirty="0">
                <a:latin typeface="Corbel"/>
                <a:ea typeface="+mn-lt"/>
                <a:cs typeface="+mn-lt"/>
              </a:rPr>
              <a:t> </a:t>
            </a:r>
            <a:r>
              <a:rPr lang="ru-RU" err="1">
                <a:latin typeface="Corbel"/>
                <a:ea typeface="+mn-lt"/>
                <a:cs typeface="+mn-lt"/>
              </a:rPr>
              <a:t>won’t</a:t>
            </a:r>
            <a:r>
              <a:rPr lang="ru-RU" dirty="0">
                <a:latin typeface="Corbel"/>
                <a:ea typeface="+mn-lt"/>
                <a:cs typeface="+mn-lt"/>
              </a:rPr>
              <a:t> </a:t>
            </a:r>
            <a:r>
              <a:rPr lang="ru-RU" err="1">
                <a:latin typeface="Corbel"/>
                <a:ea typeface="+mn-lt"/>
                <a:cs typeface="+mn-lt"/>
              </a:rPr>
              <a:t>win</a:t>
            </a:r>
            <a:r>
              <a:rPr lang="ru-RU" dirty="0">
                <a:latin typeface="Corbel"/>
                <a:ea typeface="+mn-lt"/>
                <a:cs typeface="+mn-lt"/>
              </a:rPr>
              <a:t> </a:t>
            </a:r>
            <a:r>
              <a:rPr lang="ru-RU" err="1">
                <a:latin typeface="Corbel"/>
                <a:ea typeface="+mn-lt"/>
                <a:cs typeface="+mn-lt"/>
              </a:rPr>
              <a:t>the</a:t>
            </a:r>
            <a:r>
              <a:rPr lang="ru-RU" dirty="0">
                <a:latin typeface="Corbel"/>
                <a:ea typeface="+mn-lt"/>
                <a:cs typeface="+mn-lt"/>
              </a:rPr>
              <a:t> </a:t>
            </a:r>
            <a:r>
              <a:rPr lang="ru-RU" err="1">
                <a:latin typeface="Corbel"/>
                <a:ea typeface="+mn-lt"/>
                <a:cs typeface="+mn-lt"/>
              </a:rPr>
              <a:t>lottery</a:t>
            </a:r>
            <a:r>
              <a:rPr lang="ru-RU" dirty="0">
                <a:latin typeface="Corbel"/>
                <a:ea typeface="+mn-lt"/>
                <a:cs typeface="+mn-lt"/>
              </a:rPr>
              <a:t>. You </a:t>
            </a:r>
            <a:r>
              <a:rPr lang="ru-RU" err="1">
                <a:latin typeface="Corbel"/>
                <a:ea typeface="+mn-lt"/>
                <a:cs typeface="+mn-lt"/>
              </a:rPr>
              <a:t>have</a:t>
            </a:r>
            <a:r>
              <a:rPr lang="ru-RU" dirty="0">
                <a:latin typeface="Corbel"/>
                <a:ea typeface="+mn-lt"/>
                <a:cs typeface="+mn-lt"/>
              </a:rPr>
              <a:t> </a:t>
            </a:r>
            <a:r>
              <a:rPr lang="ru-RU" err="1">
                <a:latin typeface="Corbel"/>
                <a:ea typeface="+mn-lt"/>
                <a:cs typeface="+mn-lt"/>
              </a:rPr>
              <a:t>little</a:t>
            </a:r>
            <a:r>
              <a:rPr lang="ru-RU" dirty="0">
                <a:latin typeface="Corbel"/>
                <a:ea typeface="+mn-lt"/>
                <a:cs typeface="+mn-lt"/>
              </a:rPr>
              <a:t> </a:t>
            </a:r>
            <a:r>
              <a:rPr lang="ru-RU" err="1">
                <a:latin typeface="Corbel"/>
                <a:ea typeface="+mn-lt"/>
                <a:cs typeface="+mn-lt"/>
              </a:rPr>
              <a:t>chance</a:t>
            </a:r>
            <a:r>
              <a:rPr lang="ru-RU" dirty="0">
                <a:latin typeface="Corbel"/>
                <a:ea typeface="+mn-lt"/>
                <a:cs typeface="+mn-lt"/>
              </a:rPr>
              <a:t>.</a:t>
            </a:r>
            <a:endParaRPr lang="ru-RU">
              <a:latin typeface="Corbel"/>
            </a:endParaRPr>
          </a:p>
          <a:p>
            <a:pPr marL="0" indent="0">
              <a:buNone/>
            </a:pPr>
            <a:r>
              <a:rPr lang="ru-RU" dirty="0">
                <a:latin typeface="Corbel"/>
                <a:ea typeface="+mn-lt"/>
                <a:cs typeface="+mn-lt"/>
              </a:rPr>
              <a:t>You </a:t>
            </a:r>
            <a:r>
              <a:rPr lang="ru-RU" err="1">
                <a:latin typeface="Corbel"/>
                <a:ea typeface="+mn-lt"/>
                <a:cs typeface="+mn-lt"/>
              </a:rPr>
              <a:t>have</a:t>
            </a:r>
            <a:r>
              <a:rPr lang="ru-RU" dirty="0">
                <a:latin typeface="Corbel"/>
                <a:ea typeface="+mn-lt"/>
                <a:cs typeface="+mn-lt"/>
              </a:rPr>
              <a:t> </a:t>
            </a:r>
            <a:r>
              <a:rPr lang="ru-RU" err="1">
                <a:latin typeface="Corbel"/>
                <a:ea typeface="+mn-lt"/>
                <a:cs typeface="+mn-lt"/>
              </a:rPr>
              <a:t>little</a:t>
            </a:r>
            <a:r>
              <a:rPr lang="ru-RU" dirty="0">
                <a:latin typeface="Corbel"/>
                <a:ea typeface="+mn-lt"/>
                <a:cs typeface="+mn-lt"/>
              </a:rPr>
              <a:t> </a:t>
            </a:r>
            <a:r>
              <a:rPr lang="ru-RU" err="1">
                <a:latin typeface="Corbel"/>
                <a:ea typeface="+mn-lt"/>
                <a:cs typeface="+mn-lt"/>
              </a:rPr>
              <a:t>chance</a:t>
            </a:r>
            <a:r>
              <a:rPr lang="ru-RU" dirty="0">
                <a:latin typeface="Corbel"/>
                <a:ea typeface="+mn-lt"/>
                <a:cs typeface="+mn-lt"/>
              </a:rPr>
              <a:t> </a:t>
            </a:r>
            <a:r>
              <a:rPr lang="ru-RU" err="1">
                <a:latin typeface="Corbel"/>
                <a:ea typeface="+mn-lt"/>
                <a:cs typeface="+mn-lt"/>
              </a:rPr>
              <a:t>of</a:t>
            </a:r>
            <a:r>
              <a:rPr lang="ru-RU" dirty="0">
                <a:latin typeface="Corbel"/>
                <a:ea typeface="+mn-lt"/>
                <a:cs typeface="+mn-lt"/>
              </a:rPr>
              <a:t>.</a:t>
            </a:r>
            <a:endParaRPr lang="ru-RU">
              <a:latin typeface="Corbel"/>
            </a:endParaRPr>
          </a:p>
          <a:p>
            <a:pPr marL="0" indent="0">
              <a:buNone/>
            </a:pPr>
            <a:r>
              <a:rPr lang="ru-RU" dirty="0">
                <a:latin typeface="Corbel"/>
                <a:ea typeface="+mn-lt"/>
                <a:cs typeface="+mn-lt"/>
              </a:rPr>
              <a:t>⦁    </a:t>
            </a:r>
            <a:r>
              <a:rPr lang="ru-RU" err="1">
                <a:latin typeface="Corbel"/>
                <a:ea typeface="+mn-lt"/>
                <a:cs typeface="+mn-lt"/>
              </a:rPr>
              <a:t>Did</a:t>
            </a:r>
            <a:r>
              <a:rPr lang="ru-RU" dirty="0">
                <a:latin typeface="Corbel"/>
                <a:ea typeface="+mn-lt"/>
                <a:cs typeface="+mn-lt"/>
              </a:rPr>
              <a:t> </a:t>
            </a:r>
            <a:r>
              <a:rPr lang="ru-RU" err="1">
                <a:latin typeface="Corbel"/>
                <a:ea typeface="+mn-lt"/>
                <a:cs typeface="+mn-lt"/>
              </a:rPr>
              <a:t>you</a:t>
            </a:r>
            <a:r>
              <a:rPr lang="ru-RU" dirty="0">
                <a:latin typeface="Corbel"/>
                <a:ea typeface="+mn-lt"/>
                <a:cs typeface="+mn-lt"/>
              </a:rPr>
              <a:t> </a:t>
            </a:r>
            <a:r>
              <a:rPr lang="ru-RU" err="1">
                <a:latin typeface="Corbel"/>
                <a:ea typeface="+mn-lt"/>
                <a:cs typeface="+mn-lt"/>
              </a:rPr>
              <a:t>get</a:t>
            </a:r>
            <a:r>
              <a:rPr lang="ru-RU" dirty="0">
                <a:latin typeface="Corbel"/>
                <a:ea typeface="+mn-lt"/>
                <a:cs typeface="+mn-lt"/>
              </a:rPr>
              <a:t> </a:t>
            </a:r>
            <a:r>
              <a:rPr lang="ru-RU" err="1">
                <a:latin typeface="Corbel"/>
                <a:ea typeface="+mn-lt"/>
                <a:cs typeface="+mn-lt"/>
              </a:rPr>
              <a:t>into</a:t>
            </a:r>
            <a:r>
              <a:rPr lang="ru-RU" dirty="0">
                <a:latin typeface="Corbel"/>
                <a:ea typeface="+mn-lt"/>
                <a:cs typeface="+mn-lt"/>
              </a:rPr>
              <a:t> </a:t>
            </a:r>
            <a:r>
              <a:rPr lang="ru-RU" err="1">
                <a:latin typeface="Corbel"/>
                <a:ea typeface="+mn-lt"/>
                <a:cs typeface="+mn-lt"/>
              </a:rPr>
              <a:t>trouble</a:t>
            </a:r>
            <a:r>
              <a:rPr lang="ru-RU" dirty="0">
                <a:latin typeface="Corbel"/>
                <a:ea typeface="+mn-lt"/>
                <a:cs typeface="+mn-lt"/>
              </a:rPr>
              <a:t> </a:t>
            </a:r>
            <a:r>
              <a:rPr lang="ru-RU" err="1">
                <a:latin typeface="Corbel"/>
                <a:ea typeface="+mn-lt"/>
                <a:cs typeface="+mn-lt"/>
              </a:rPr>
              <a:t>because</a:t>
            </a:r>
            <a:r>
              <a:rPr lang="ru-RU" dirty="0">
                <a:latin typeface="Corbel"/>
                <a:ea typeface="+mn-lt"/>
                <a:cs typeface="+mn-lt"/>
              </a:rPr>
              <a:t> </a:t>
            </a:r>
            <a:r>
              <a:rPr lang="ru-RU" err="1">
                <a:latin typeface="Corbel"/>
                <a:ea typeface="+mn-lt"/>
                <a:cs typeface="+mn-lt"/>
              </a:rPr>
              <a:t>you</a:t>
            </a:r>
            <a:r>
              <a:rPr lang="ru-RU" dirty="0">
                <a:latin typeface="Corbel"/>
                <a:ea typeface="+mn-lt"/>
                <a:cs typeface="+mn-lt"/>
              </a:rPr>
              <a:t> </a:t>
            </a:r>
            <a:r>
              <a:rPr lang="ru-RU" err="1">
                <a:latin typeface="Corbel"/>
                <a:ea typeface="+mn-lt"/>
                <a:cs typeface="+mn-lt"/>
              </a:rPr>
              <a:t>were</a:t>
            </a:r>
            <a:r>
              <a:rPr lang="ru-RU" dirty="0">
                <a:latin typeface="Corbel"/>
                <a:ea typeface="+mn-lt"/>
                <a:cs typeface="+mn-lt"/>
              </a:rPr>
              <a:t> </a:t>
            </a:r>
            <a:r>
              <a:rPr lang="ru-RU" err="1">
                <a:latin typeface="Corbel"/>
                <a:ea typeface="+mn-lt"/>
                <a:cs typeface="+mn-lt"/>
              </a:rPr>
              <a:t>late</a:t>
            </a:r>
            <a:r>
              <a:rPr lang="ru-RU" dirty="0">
                <a:latin typeface="Corbel"/>
                <a:ea typeface="+mn-lt"/>
                <a:cs typeface="+mn-lt"/>
              </a:rPr>
              <a:t>?</a:t>
            </a:r>
            <a:endParaRPr lang="ru-RU">
              <a:latin typeface="Corbel"/>
            </a:endParaRPr>
          </a:p>
          <a:p>
            <a:pPr marL="0" indent="0">
              <a:buNone/>
            </a:pPr>
            <a:r>
              <a:rPr lang="ru-RU" err="1">
                <a:latin typeface="Corbel"/>
                <a:ea typeface="+mn-lt"/>
                <a:cs typeface="+mn-lt"/>
              </a:rPr>
              <a:t>Did</a:t>
            </a:r>
            <a:r>
              <a:rPr lang="ru-RU" dirty="0">
                <a:latin typeface="Corbel"/>
                <a:ea typeface="+mn-lt"/>
                <a:cs typeface="+mn-lt"/>
              </a:rPr>
              <a:t> </a:t>
            </a:r>
            <a:r>
              <a:rPr lang="ru-RU" err="1">
                <a:latin typeface="Corbel"/>
                <a:ea typeface="+mn-lt"/>
                <a:cs typeface="+mn-lt"/>
              </a:rPr>
              <a:t>you</a:t>
            </a:r>
            <a:r>
              <a:rPr lang="ru-RU" dirty="0">
                <a:latin typeface="Corbel"/>
                <a:ea typeface="+mn-lt"/>
                <a:cs typeface="+mn-lt"/>
              </a:rPr>
              <a:t> </a:t>
            </a:r>
            <a:r>
              <a:rPr lang="ru-RU" err="1">
                <a:latin typeface="Corbel"/>
                <a:ea typeface="+mn-lt"/>
                <a:cs typeface="+mn-lt"/>
              </a:rPr>
              <a:t>get</a:t>
            </a:r>
            <a:r>
              <a:rPr lang="ru-RU" dirty="0">
                <a:latin typeface="Corbel"/>
                <a:ea typeface="+mn-lt"/>
                <a:cs typeface="+mn-lt"/>
              </a:rPr>
              <a:t> </a:t>
            </a:r>
            <a:r>
              <a:rPr lang="ru-RU" err="1">
                <a:latin typeface="Corbel"/>
                <a:ea typeface="+mn-lt"/>
                <a:cs typeface="+mn-lt"/>
              </a:rPr>
              <a:t>into</a:t>
            </a:r>
            <a:r>
              <a:rPr lang="ru-RU" dirty="0">
                <a:latin typeface="Corbel"/>
                <a:ea typeface="+mn-lt"/>
                <a:cs typeface="+mn-lt"/>
              </a:rPr>
              <a:t> </a:t>
            </a:r>
            <a:r>
              <a:rPr lang="ru-RU" err="1">
                <a:latin typeface="Corbel"/>
                <a:ea typeface="+mn-lt"/>
                <a:cs typeface="+mn-lt"/>
              </a:rPr>
              <a:t>trouble</a:t>
            </a:r>
            <a:r>
              <a:rPr lang="ru-RU" dirty="0">
                <a:latin typeface="Corbel"/>
                <a:ea typeface="+mn-lt"/>
                <a:cs typeface="+mn-lt"/>
              </a:rPr>
              <a:t> </a:t>
            </a:r>
            <a:r>
              <a:rPr lang="ru-RU" err="1">
                <a:latin typeface="Corbel"/>
                <a:ea typeface="+mn-lt"/>
                <a:cs typeface="+mn-lt"/>
              </a:rPr>
              <a:t>for</a:t>
            </a:r>
            <a:r>
              <a:rPr lang="ru-RU" dirty="0">
                <a:latin typeface="Corbel"/>
                <a:ea typeface="+mn-lt"/>
                <a:cs typeface="+mn-lt"/>
              </a:rPr>
              <a:t>?</a:t>
            </a:r>
            <a:endParaRPr lang="ru-RU">
              <a:latin typeface="Corbel"/>
            </a:endParaRPr>
          </a:p>
          <a:p>
            <a:pPr marL="0" indent="0">
              <a:buNone/>
            </a:pPr>
            <a:r>
              <a:rPr lang="ru-RU" dirty="0">
                <a:latin typeface="Corbel"/>
                <a:ea typeface="+mn-lt"/>
                <a:cs typeface="+mn-lt"/>
              </a:rPr>
              <a:t>⦁    We </a:t>
            </a:r>
            <a:r>
              <a:rPr lang="ru-RU" err="1">
                <a:latin typeface="Corbel"/>
                <a:ea typeface="+mn-lt"/>
                <a:cs typeface="+mn-lt"/>
              </a:rPr>
              <a:t>didn’t</a:t>
            </a:r>
            <a:r>
              <a:rPr lang="ru-RU" dirty="0">
                <a:latin typeface="Corbel"/>
                <a:ea typeface="+mn-lt"/>
                <a:cs typeface="+mn-lt"/>
              </a:rPr>
              <a:t> </a:t>
            </a:r>
            <a:r>
              <a:rPr lang="ru-RU" err="1">
                <a:latin typeface="Corbel"/>
                <a:ea typeface="+mn-lt"/>
                <a:cs typeface="+mn-lt"/>
              </a:rPr>
              <a:t>eat</a:t>
            </a:r>
            <a:r>
              <a:rPr lang="ru-RU" dirty="0">
                <a:latin typeface="Corbel"/>
                <a:ea typeface="+mn-lt"/>
                <a:cs typeface="+mn-lt"/>
              </a:rPr>
              <a:t> </a:t>
            </a:r>
            <a:r>
              <a:rPr lang="ru-RU" err="1">
                <a:latin typeface="Corbel"/>
                <a:ea typeface="+mn-lt"/>
                <a:cs typeface="+mn-lt"/>
              </a:rPr>
              <a:t>at</a:t>
            </a:r>
            <a:r>
              <a:rPr lang="ru-RU" dirty="0">
                <a:latin typeface="Corbel"/>
                <a:ea typeface="+mn-lt"/>
                <a:cs typeface="+mn-lt"/>
              </a:rPr>
              <a:t> </a:t>
            </a:r>
            <a:r>
              <a:rPr lang="ru-RU" err="1">
                <a:latin typeface="Corbel"/>
                <a:ea typeface="+mn-lt"/>
                <a:cs typeface="+mn-lt"/>
              </a:rPr>
              <a:t>home</a:t>
            </a:r>
            <a:r>
              <a:rPr lang="ru-RU" dirty="0">
                <a:latin typeface="Corbel"/>
                <a:ea typeface="+mn-lt"/>
                <a:cs typeface="+mn-lt"/>
              </a:rPr>
              <a:t>. We </a:t>
            </a:r>
            <a:r>
              <a:rPr lang="ru-RU" err="1">
                <a:latin typeface="Corbel"/>
                <a:ea typeface="+mn-lt"/>
                <a:cs typeface="+mn-lt"/>
              </a:rPr>
              <a:t>went</a:t>
            </a:r>
            <a:r>
              <a:rPr lang="ru-RU" dirty="0">
                <a:latin typeface="Corbel"/>
                <a:ea typeface="+mn-lt"/>
                <a:cs typeface="+mn-lt"/>
              </a:rPr>
              <a:t> </a:t>
            </a:r>
            <a:r>
              <a:rPr lang="ru-RU" err="1">
                <a:latin typeface="Corbel"/>
                <a:ea typeface="+mn-lt"/>
                <a:cs typeface="+mn-lt"/>
              </a:rPr>
              <a:t>to</a:t>
            </a:r>
            <a:r>
              <a:rPr lang="ru-RU" dirty="0">
                <a:latin typeface="Corbel"/>
                <a:ea typeface="+mn-lt"/>
                <a:cs typeface="+mn-lt"/>
              </a:rPr>
              <a:t> a </a:t>
            </a:r>
            <a:r>
              <a:rPr lang="ru-RU" err="1">
                <a:latin typeface="Corbel"/>
                <a:ea typeface="+mn-lt"/>
                <a:cs typeface="+mn-lt"/>
              </a:rPr>
              <a:t>restaurant</a:t>
            </a:r>
            <a:r>
              <a:rPr lang="ru-RU" dirty="0">
                <a:latin typeface="Corbel"/>
                <a:ea typeface="+mn-lt"/>
                <a:cs typeface="+mn-lt"/>
              </a:rPr>
              <a:t> </a:t>
            </a:r>
            <a:r>
              <a:rPr lang="ru-RU" err="1">
                <a:latin typeface="Corbel"/>
                <a:ea typeface="+mn-lt"/>
                <a:cs typeface="+mn-lt"/>
              </a:rPr>
              <a:t>instead</a:t>
            </a:r>
            <a:r>
              <a:rPr lang="ru-RU" dirty="0">
                <a:latin typeface="Corbel"/>
                <a:ea typeface="+mn-lt"/>
                <a:cs typeface="+mn-lt"/>
              </a:rPr>
              <a:t>.</a:t>
            </a:r>
            <a:endParaRPr lang="ru-RU">
              <a:latin typeface="Corbel"/>
            </a:endParaRPr>
          </a:p>
          <a:p>
            <a:pPr marL="0" indent="0">
              <a:buNone/>
            </a:pPr>
            <a:r>
              <a:rPr lang="ru-RU" dirty="0">
                <a:latin typeface="Corbel"/>
                <a:ea typeface="+mn-lt"/>
                <a:cs typeface="+mn-lt"/>
              </a:rPr>
              <a:t>We </a:t>
            </a:r>
            <a:r>
              <a:rPr lang="ru-RU" err="1">
                <a:latin typeface="Corbel"/>
                <a:ea typeface="+mn-lt"/>
                <a:cs typeface="+mn-lt"/>
              </a:rPr>
              <a:t>went</a:t>
            </a:r>
            <a:r>
              <a:rPr lang="ru-RU" dirty="0">
                <a:latin typeface="Corbel"/>
                <a:ea typeface="+mn-lt"/>
                <a:cs typeface="+mn-lt"/>
              </a:rPr>
              <a:t> </a:t>
            </a:r>
            <a:r>
              <a:rPr lang="ru-RU" err="1">
                <a:latin typeface="Corbel"/>
                <a:ea typeface="+mn-lt"/>
                <a:cs typeface="+mn-lt"/>
              </a:rPr>
              <a:t>to</a:t>
            </a:r>
            <a:r>
              <a:rPr lang="ru-RU" dirty="0">
                <a:latin typeface="Corbel"/>
                <a:ea typeface="+mn-lt"/>
                <a:cs typeface="+mn-lt"/>
              </a:rPr>
              <a:t> a </a:t>
            </a:r>
            <a:r>
              <a:rPr lang="ru-RU" err="1">
                <a:latin typeface="Corbel"/>
                <a:ea typeface="+mn-lt"/>
                <a:cs typeface="+mn-lt"/>
              </a:rPr>
              <a:t>restaurant</a:t>
            </a:r>
            <a:r>
              <a:rPr lang="ru-RU" dirty="0">
                <a:latin typeface="Corbel"/>
                <a:ea typeface="+mn-lt"/>
                <a:cs typeface="+mn-lt"/>
              </a:rPr>
              <a:t> </a:t>
            </a:r>
            <a:r>
              <a:rPr lang="ru-RU" err="1">
                <a:latin typeface="Corbel"/>
                <a:ea typeface="+mn-lt"/>
                <a:cs typeface="+mn-lt"/>
              </a:rPr>
              <a:t>instead</a:t>
            </a:r>
            <a:r>
              <a:rPr lang="ru-RU" dirty="0">
                <a:latin typeface="Corbel"/>
                <a:ea typeface="+mn-lt"/>
                <a:cs typeface="+mn-lt"/>
              </a:rPr>
              <a:t> </a:t>
            </a:r>
            <a:r>
              <a:rPr lang="ru-RU" err="1">
                <a:latin typeface="Corbel"/>
                <a:ea typeface="+mn-lt"/>
                <a:cs typeface="+mn-lt"/>
              </a:rPr>
              <a:t>of</a:t>
            </a:r>
            <a:r>
              <a:rPr lang="ru-RU" dirty="0">
                <a:latin typeface="Corbel"/>
                <a:ea typeface="+mn-lt"/>
                <a:cs typeface="+mn-lt"/>
              </a:rPr>
              <a:t>.</a:t>
            </a:r>
            <a:endParaRPr lang="ru-RU">
              <a:latin typeface="Corbel"/>
            </a:endParaRPr>
          </a:p>
          <a:p>
            <a:pPr marL="0" indent="0">
              <a:buNone/>
            </a:pPr>
            <a:r>
              <a:rPr lang="ru-RU" dirty="0">
                <a:latin typeface="Corbel"/>
                <a:ea typeface="+mn-lt"/>
                <a:cs typeface="+mn-lt"/>
              </a:rPr>
              <a:t>⦁    We </a:t>
            </a:r>
            <a:r>
              <a:rPr lang="ru-RU" err="1">
                <a:latin typeface="Corbel"/>
                <a:ea typeface="+mn-lt"/>
                <a:cs typeface="+mn-lt"/>
              </a:rPr>
              <a:t>got</a:t>
            </a:r>
            <a:r>
              <a:rPr lang="ru-RU" dirty="0">
                <a:latin typeface="Corbel"/>
                <a:ea typeface="+mn-lt"/>
                <a:cs typeface="+mn-lt"/>
              </a:rPr>
              <a:t> </a:t>
            </a:r>
            <a:r>
              <a:rPr lang="ru-RU" err="1">
                <a:latin typeface="Corbel"/>
                <a:ea typeface="+mn-lt"/>
                <a:cs typeface="+mn-lt"/>
              </a:rPr>
              <a:t>into</a:t>
            </a:r>
            <a:r>
              <a:rPr lang="ru-RU" dirty="0">
                <a:latin typeface="Corbel"/>
                <a:ea typeface="+mn-lt"/>
                <a:cs typeface="+mn-lt"/>
              </a:rPr>
              <a:t> </a:t>
            </a:r>
            <a:r>
              <a:rPr lang="ru-RU" err="1">
                <a:latin typeface="Corbel"/>
                <a:ea typeface="+mn-lt"/>
                <a:cs typeface="+mn-lt"/>
              </a:rPr>
              <a:t>the</a:t>
            </a:r>
            <a:r>
              <a:rPr lang="ru-RU" dirty="0">
                <a:latin typeface="Corbel"/>
                <a:ea typeface="+mn-lt"/>
                <a:cs typeface="+mn-lt"/>
              </a:rPr>
              <a:t> </a:t>
            </a:r>
            <a:r>
              <a:rPr lang="ru-RU" err="1">
                <a:latin typeface="Corbel"/>
                <a:ea typeface="+mn-lt"/>
                <a:cs typeface="+mn-lt"/>
              </a:rPr>
              <a:t>exhibition</a:t>
            </a:r>
            <a:r>
              <a:rPr lang="ru-RU" dirty="0">
                <a:latin typeface="Corbel"/>
                <a:ea typeface="+mn-lt"/>
                <a:cs typeface="+mn-lt"/>
              </a:rPr>
              <a:t>. We </a:t>
            </a:r>
            <a:r>
              <a:rPr lang="ru-RU" err="1">
                <a:latin typeface="Corbel"/>
                <a:ea typeface="+mn-lt"/>
                <a:cs typeface="+mn-lt"/>
              </a:rPr>
              <a:t>didn’t</a:t>
            </a:r>
            <a:r>
              <a:rPr lang="ru-RU" dirty="0">
                <a:latin typeface="Corbel"/>
                <a:ea typeface="+mn-lt"/>
                <a:cs typeface="+mn-lt"/>
              </a:rPr>
              <a:t> </a:t>
            </a:r>
            <a:r>
              <a:rPr lang="ru-RU" err="1">
                <a:latin typeface="Corbel"/>
                <a:ea typeface="+mn-lt"/>
                <a:cs typeface="+mn-lt"/>
              </a:rPr>
              <a:t>have</a:t>
            </a:r>
            <a:r>
              <a:rPr lang="ru-RU" dirty="0">
                <a:latin typeface="Corbel"/>
                <a:ea typeface="+mn-lt"/>
                <a:cs typeface="+mn-lt"/>
              </a:rPr>
              <a:t> </a:t>
            </a:r>
            <a:r>
              <a:rPr lang="ru-RU" err="1">
                <a:latin typeface="Corbel"/>
                <a:ea typeface="+mn-lt"/>
                <a:cs typeface="+mn-lt"/>
              </a:rPr>
              <a:t>to</a:t>
            </a:r>
            <a:r>
              <a:rPr lang="ru-RU" dirty="0">
                <a:latin typeface="Corbel"/>
                <a:ea typeface="+mn-lt"/>
                <a:cs typeface="+mn-lt"/>
              </a:rPr>
              <a:t> </a:t>
            </a:r>
            <a:r>
              <a:rPr lang="ru-RU" err="1">
                <a:latin typeface="Corbel"/>
                <a:ea typeface="+mn-lt"/>
                <a:cs typeface="+mn-lt"/>
              </a:rPr>
              <a:t>queue</a:t>
            </a:r>
            <a:r>
              <a:rPr lang="ru-RU" dirty="0">
                <a:latin typeface="Corbel"/>
                <a:ea typeface="+mn-lt"/>
                <a:cs typeface="+mn-lt"/>
              </a:rPr>
              <a:t>.</a:t>
            </a:r>
            <a:endParaRPr lang="ru-RU">
              <a:latin typeface="Corbel"/>
            </a:endParaRPr>
          </a:p>
          <a:p>
            <a:pPr marL="0" indent="0">
              <a:buNone/>
            </a:pPr>
            <a:r>
              <a:rPr lang="ru-RU" dirty="0">
                <a:latin typeface="Corbel"/>
                <a:ea typeface="+mn-lt"/>
                <a:cs typeface="+mn-lt"/>
              </a:rPr>
              <a:t>We </a:t>
            </a:r>
            <a:r>
              <a:rPr lang="ru-RU" err="1">
                <a:latin typeface="Corbel"/>
                <a:ea typeface="+mn-lt"/>
                <a:cs typeface="+mn-lt"/>
              </a:rPr>
              <a:t>got</a:t>
            </a:r>
            <a:r>
              <a:rPr lang="ru-RU" dirty="0">
                <a:latin typeface="Corbel"/>
                <a:ea typeface="+mn-lt"/>
                <a:cs typeface="+mn-lt"/>
              </a:rPr>
              <a:t> </a:t>
            </a:r>
            <a:r>
              <a:rPr lang="ru-RU" err="1">
                <a:latin typeface="Corbel"/>
                <a:ea typeface="+mn-lt"/>
                <a:cs typeface="+mn-lt"/>
              </a:rPr>
              <a:t>into</a:t>
            </a:r>
            <a:r>
              <a:rPr lang="ru-RU" dirty="0">
                <a:latin typeface="Corbel"/>
                <a:ea typeface="+mn-lt"/>
                <a:cs typeface="+mn-lt"/>
              </a:rPr>
              <a:t> </a:t>
            </a:r>
            <a:r>
              <a:rPr lang="ru-RU" err="1">
                <a:latin typeface="Corbel"/>
                <a:ea typeface="+mn-lt"/>
                <a:cs typeface="+mn-lt"/>
              </a:rPr>
              <a:t>the</a:t>
            </a:r>
            <a:r>
              <a:rPr lang="ru-RU" dirty="0">
                <a:latin typeface="Corbel"/>
                <a:ea typeface="+mn-lt"/>
                <a:cs typeface="+mn-lt"/>
              </a:rPr>
              <a:t> </a:t>
            </a:r>
            <a:r>
              <a:rPr lang="ru-RU" err="1">
                <a:latin typeface="Corbel"/>
                <a:ea typeface="+mn-lt"/>
                <a:cs typeface="+mn-lt"/>
              </a:rPr>
              <a:t>exhibition</a:t>
            </a:r>
            <a:r>
              <a:rPr lang="ru-RU" dirty="0">
                <a:latin typeface="Corbel"/>
                <a:ea typeface="+mn-lt"/>
                <a:cs typeface="+mn-lt"/>
              </a:rPr>
              <a:t> </a:t>
            </a:r>
            <a:r>
              <a:rPr lang="ru-RU" err="1">
                <a:latin typeface="Corbel"/>
                <a:ea typeface="+mn-lt"/>
                <a:cs typeface="+mn-lt"/>
              </a:rPr>
              <a:t>without</a:t>
            </a:r>
            <a:r>
              <a:rPr lang="ru-RU" dirty="0">
                <a:latin typeface="Corbel"/>
                <a:ea typeface="+mn-lt"/>
                <a:cs typeface="+mn-lt"/>
              </a:rPr>
              <a:t>.</a:t>
            </a:r>
            <a:endParaRPr lang="ru-RU">
              <a:latin typeface="Corbel"/>
            </a:endParaRPr>
          </a:p>
          <a:p>
            <a:pPr marL="0" indent="0">
              <a:buNone/>
            </a:pPr>
            <a:r>
              <a:rPr lang="ru-RU" dirty="0">
                <a:latin typeface="Corbel"/>
                <a:ea typeface="+mn-lt"/>
                <a:cs typeface="+mn-lt"/>
              </a:rPr>
              <a:t>⦁    </a:t>
            </a:r>
            <a:r>
              <a:rPr lang="ru-RU" err="1">
                <a:latin typeface="Corbel"/>
                <a:ea typeface="+mn-lt"/>
                <a:cs typeface="+mn-lt"/>
              </a:rPr>
              <a:t>Amy</a:t>
            </a:r>
            <a:r>
              <a:rPr lang="ru-RU" dirty="0">
                <a:latin typeface="Corbel"/>
                <a:ea typeface="+mn-lt"/>
                <a:cs typeface="+mn-lt"/>
              </a:rPr>
              <a:t> </a:t>
            </a:r>
            <a:r>
              <a:rPr lang="ru-RU" err="1">
                <a:latin typeface="Corbel"/>
                <a:ea typeface="+mn-lt"/>
                <a:cs typeface="+mn-lt"/>
              </a:rPr>
              <a:t>is</a:t>
            </a:r>
            <a:r>
              <a:rPr lang="ru-RU" dirty="0">
                <a:latin typeface="Corbel"/>
                <a:ea typeface="+mn-lt"/>
                <a:cs typeface="+mn-lt"/>
              </a:rPr>
              <a:t> 90 </a:t>
            </a:r>
            <a:r>
              <a:rPr lang="ru-RU" err="1">
                <a:latin typeface="Corbel"/>
                <a:ea typeface="+mn-lt"/>
                <a:cs typeface="+mn-lt"/>
              </a:rPr>
              <a:t>years</a:t>
            </a:r>
            <a:r>
              <a:rPr lang="ru-RU" dirty="0">
                <a:latin typeface="Corbel"/>
                <a:ea typeface="+mn-lt"/>
                <a:cs typeface="+mn-lt"/>
              </a:rPr>
              <a:t> </a:t>
            </a:r>
            <a:r>
              <a:rPr lang="ru-RU" err="1">
                <a:latin typeface="Corbel"/>
                <a:ea typeface="+mn-lt"/>
                <a:cs typeface="+mn-lt"/>
              </a:rPr>
              <a:t>old</a:t>
            </a:r>
            <a:r>
              <a:rPr lang="ru-RU" dirty="0">
                <a:latin typeface="Corbel"/>
                <a:ea typeface="+mn-lt"/>
                <a:cs typeface="+mn-lt"/>
              </a:rPr>
              <a:t>, </a:t>
            </a:r>
            <a:r>
              <a:rPr lang="ru-RU" err="1">
                <a:latin typeface="Corbel"/>
                <a:ea typeface="+mn-lt"/>
                <a:cs typeface="+mn-lt"/>
              </a:rPr>
              <a:t>but</a:t>
            </a:r>
            <a:r>
              <a:rPr lang="ru-RU" dirty="0">
                <a:latin typeface="Corbel"/>
                <a:ea typeface="+mn-lt"/>
                <a:cs typeface="+mn-lt"/>
              </a:rPr>
              <a:t> </a:t>
            </a:r>
            <a:r>
              <a:rPr lang="ru-RU" err="1">
                <a:latin typeface="Corbel"/>
                <a:ea typeface="+mn-lt"/>
                <a:cs typeface="+mn-lt"/>
              </a:rPr>
              <a:t>she’s</a:t>
            </a:r>
            <a:r>
              <a:rPr lang="ru-RU" dirty="0">
                <a:latin typeface="Corbel"/>
                <a:ea typeface="+mn-lt"/>
                <a:cs typeface="+mn-lt"/>
              </a:rPr>
              <a:t> </a:t>
            </a:r>
            <a:r>
              <a:rPr lang="ru-RU" err="1">
                <a:latin typeface="Corbel"/>
                <a:ea typeface="+mn-lt"/>
                <a:cs typeface="+mn-lt"/>
              </a:rPr>
              <a:t>fit</a:t>
            </a:r>
            <a:r>
              <a:rPr lang="ru-RU" dirty="0">
                <a:latin typeface="Corbel"/>
                <a:ea typeface="+mn-lt"/>
                <a:cs typeface="+mn-lt"/>
              </a:rPr>
              <a:t> </a:t>
            </a:r>
            <a:r>
              <a:rPr lang="ru-RU" err="1">
                <a:latin typeface="Corbel"/>
                <a:ea typeface="+mn-lt"/>
                <a:cs typeface="+mn-lt"/>
              </a:rPr>
              <a:t>and</a:t>
            </a:r>
            <a:r>
              <a:rPr lang="ru-RU" dirty="0">
                <a:latin typeface="Corbel"/>
                <a:ea typeface="+mn-lt"/>
                <a:cs typeface="+mn-lt"/>
              </a:rPr>
              <a:t> </a:t>
            </a:r>
            <a:r>
              <a:rPr lang="ru-RU" err="1">
                <a:latin typeface="Corbel"/>
                <a:ea typeface="+mn-lt"/>
                <a:cs typeface="+mn-lt"/>
              </a:rPr>
              <a:t>healthy</a:t>
            </a:r>
            <a:r>
              <a:rPr lang="ru-RU" dirty="0">
                <a:latin typeface="Corbel"/>
                <a:ea typeface="+mn-lt"/>
                <a:cs typeface="+mn-lt"/>
              </a:rPr>
              <a:t>.</a:t>
            </a:r>
            <a:endParaRPr lang="ru-RU">
              <a:latin typeface="Corbel"/>
            </a:endParaRPr>
          </a:p>
          <a:p>
            <a:pPr marL="0" indent="0">
              <a:buNone/>
            </a:pPr>
            <a:r>
              <a:rPr lang="ru-RU" err="1">
                <a:latin typeface="Corbel"/>
                <a:ea typeface="+mn-lt"/>
                <a:cs typeface="+mn-lt"/>
              </a:rPr>
              <a:t>Amy</a:t>
            </a:r>
            <a:r>
              <a:rPr lang="ru-RU" dirty="0">
                <a:latin typeface="Corbel"/>
                <a:ea typeface="+mn-lt"/>
                <a:cs typeface="+mn-lt"/>
              </a:rPr>
              <a:t> </a:t>
            </a:r>
            <a:r>
              <a:rPr lang="ru-RU" err="1">
                <a:latin typeface="Corbel"/>
                <a:ea typeface="+mn-lt"/>
                <a:cs typeface="+mn-lt"/>
              </a:rPr>
              <a:t>is</a:t>
            </a:r>
            <a:r>
              <a:rPr lang="ru-RU" dirty="0">
                <a:latin typeface="Corbel"/>
                <a:ea typeface="+mn-lt"/>
                <a:cs typeface="+mn-lt"/>
              </a:rPr>
              <a:t> </a:t>
            </a:r>
            <a:r>
              <a:rPr lang="ru-RU" err="1">
                <a:latin typeface="Corbel"/>
                <a:ea typeface="+mn-lt"/>
                <a:cs typeface="+mn-lt"/>
              </a:rPr>
              <a:t>fit</a:t>
            </a:r>
            <a:r>
              <a:rPr lang="ru-RU" dirty="0">
                <a:latin typeface="Corbel"/>
                <a:ea typeface="+mn-lt"/>
                <a:cs typeface="+mn-lt"/>
              </a:rPr>
              <a:t> </a:t>
            </a:r>
            <a:r>
              <a:rPr lang="ru-RU" err="1">
                <a:latin typeface="Corbel"/>
                <a:ea typeface="+mn-lt"/>
                <a:cs typeface="+mn-lt"/>
              </a:rPr>
              <a:t>and</a:t>
            </a:r>
            <a:r>
              <a:rPr lang="ru-RU" dirty="0">
                <a:latin typeface="Corbel"/>
                <a:ea typeface="+mn-lt"/>
                <a:cs typeface="+mn-lt"/>
              </a:rPr>
              <a:t> </a:t>
            </a:r>
            <a:r>
              <a:rPr lang="ru-RU" err="1">
                <a:latin typeface="Corbel"/>
                <a:ea typeface="+mn-lt"/>
                <a:cs typeface="+mn-lt"/>
              </a:rPr>
              <a:t>healthy</a:t>
            </a:r>
            <a:r>
              <a:rPr lang="ru-RU" dirty="0">
                <a:latin typeface="Corbel"/>
                <a:ea typeface="+mn-lt"/>
                <a:cs typeface="+mn-lt"/>
              </a:rPr>
              <a:t> </a:t>
            </a:r>
            <a:r>
              <a:rPr lang="ru-RU" err="1">
                <a:latin typeface="Corbel"/>
                <a:ea typeface="+mn-lt"/>
                <a:cs typeface="+mn-lt"/>
              </a:rPr>
              <a:t>despite</a:t>
            </a:r>
            <a:endParaRPr lang="ru-RU">
              <a:latin typeface="Corbel"/>
            </a:endParaRPr>
          </a:p>
          <a:p>
            <a:endParaRPr lang="ru-RU" dirty="0">
              <a:latin typeface="Corbel"/>
            </a:endParaRPr>
          </a:p>
        </p:txBody>
      </p:sp>
    </p:spTree>
    <p:extLst>
      <p:ext uri="{BB962C8B-B14F-4D97-AF65-F5344CB8AC3E}">
        <p14:creationId xmlns:p14="http://schemas.microsoft.com/office/powerpoint/2010/main" val="412188548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5E9296C-93E8-9C13-830E-DAA9AAF2E88C}"/>
              </a:ext>
            </a:extLst>
          </p:cNvPr>
          <p:cNvSpPr>
            <a:spLocks noGrp="1"/>
          </p:cNvSpPr>
          <p:nvPr>
            <p:ph type="title"/>
          </p:nvPr>
        </p:nvSpPr>
        <p:spPr>
          <a:xfrm>
            <a:off x="2508227" y="-2106399"/>
            <a:ext cx="7729728" cy="1188720"/>
          </a:xfrm>
        </p:spPr>
        <p:txBody>
          <a:bodyPr/>
          <a:lstStyle/>
          <a:p>
            <a:endParaRPr lang="ru-RU"/>
          </a:p>
        </p:txBody>
      </p:sp>
      <p:sp>
        <p:nvSpPr>
          <p:cNvPr id="3" name="Объект 2">
            <a:extLst>
              <a:ext uri="{FF2B5EF4-FFF2-40B4-BE49-F238E27FC236}">
                <a16:creationId xmlns:a16="http://schemas.microsoft.com/office/drawing/2014/main" id="{C9F970AB-FF8A-A645-05F7-81785BCE1EA0}"/>
              </a:ext>
            </a:extLst>
          </p:cNvPr>
          <p:cNvSpPr>
            <a:spLocks noGrp="1"/>
          </p:cNvSpPr>
          <p:nvPr>
            <p:ph idx="1"/>
          </p:nvPr>
        </p:nvSpPr>
        <p:spPr>
          <a:xfrm>
            <a:off x="430046" y="871590"/>
            <a:ext cx="11354999" cy="6230800"/>
          </a:xfrm>
        </p:spPr>
        <p:txBody>
          <a:bodyPr vert="horz" lIns="91440" tIns="45720" rIns="91440" bIns="45720" rtlCol="0" anchor="t">
            <a:normAutofit/>
          </a:bodyPr>
          <a:lstStyle/>
          <a:p>
            <a:pPr marL="0" indent="0">
              <a:buNone/>
            </a:pPr>
            <a:r>
              <a:rPr lang="ru-RU" sz="2800" b="1" dirty="0">
                <a:latin typeface="Corbel"/>
                <a:ea typeface="+mn-lt"/>
                <a:cs typeface="+mn-lt"/>
              </a:rPr>
              <a:t>7) </a:t>
            </a:r>
            <a:r>
              <a:rPr lang="ru-RU" sz="2800" b="1" err="1">
                <a:latin typeface="Corbel"/>
                <a:ea typeface="+mn-lt"/>
                <a:cs typeface="+mn-lt"/>
              </a:rPr>
              <a:t>Complete</a:t>
            </a:r>
            <a:r>
              <a:rPr lang="ru-RU" sz="2800" b="1" dirty="0">
                <a:latin typeface="Corbel"/>
                <a:ea typeface="+mn-lt"/>
                <a:cs typeface="+mn-lt"/>
              </a:rPr>
              <a:t> </a:t>
            </a:r>
            <a:r>
              <a:rPr lang="ru-RU" sz="2800" b="1" err="1">
                <a:latin typeface="Corbel"/>
                <a:ea typeface="+mn-lt"/>
                <a:cs typeface="+mn-lt"/>
              </a:rPr>
              <a:t>the</a:t>
            </a:r>
            <a:r>
              <a:rPr lang="ru-RU" sz="2800" b="1" dirty="0">
                <a:latin typeface="Corbel"/>
                <a:ea typeface="+mn-lt"/>
                <a:cs typeface="+mn-lt"/>
              </a:rPr>
              <a:t> </a:t>
            </a:r>
            <a:r>
              <a:rPr lang="ru-RU" sz="2800" b="1" err="1">
                <a:latin typeface="Corbel"/>
                <a:ea typeface="+mn-lt"/>
                <a:cs typeface="+mn-lt"/>
              </a:rPr>
              <a:t>sentences</a:t>
            </a:r>
            <a:r>
              <a:rPr lang="ru-RU" sz="2800" b="1" dirty="0">
                <a:latin typeface="Corbel"/>
                <a:ea typeface="+mn-lt"/>
                <a:cs typeface="+mn-lt"/>
              </a:rPr>
              <a:t> </a:t>
            </a:r>
            <a:r>
              <a:rPr lang="ru-RU" sz="2800" b="1" err="1">
                <a:latin typeface="Corbel"/>
                <a:ea typeface="+mn-lt"/>
                <a:cs typeface="+mn-lt"/>
              </a:rPr>
              <a:t>using</a:t>
            </a:r>
            <a:r>
              <a:rPr lang="ru-RU" sz="2800" b="1" dirty="0">
                <a:latin typeface="Corbel"/>
                <a:ea typeface="+mn-lt"/>
                <a:cs typeface="+mn-lt"/>
              </a:rPr>
              <a:t> </a:t>
            </a:r>
            <a:r>
              <a:rPr lang="ru-RU" sz="2800" b="1" err="1">
                <a:latin typeface="Corbel"/>
                <a:ea typeface="+mn-lt"/>
                <a:cs typeface="+mn-lt"/>
              </a:rPr>
              <a:t>by</a:t>
            </a:r>
            <a:r>
              <a:rPr lang="ru-RU" sz="2800" b="1" dirty="0">
                <a:latin typeface="Corbel"/>
                <a:ea typeface="+mn-lt"/>
                <a:cs typeface="+mn-lt"/>
              </a:rPr>
              <a:t> -</a:t>
            </a:r>
            <a:r>
              <a:rPr lang="ru-RU" sz="2800" b="1" err="1">
                <a:latin typeface="Corbel"/>
                <a:ea typeface="+mn-lt"/>
                <a:cs typeface="+mn-lt"/>
              </a:rPr>
              <a:t>ing</a:t>
            </a:r>
            <a:r>
              <a:rPr lang="ru-RU" sz="2800" b="1" dirty="0">
                <a:latin typeface="Corbel"/>
                <a:ea typeface="+mn-lt"/>
                <a:cs typeface="+mn-lt"/>
              </a:rPr>
              <a:t>. </a:t>
            </a:r>
            <a:r>
              <a:rPr lang="ru-RU" sz="2800" b="1" err="1">
                <a:latin typeface="Corbel"/>
                <a:ea typeface="+mn-lt"/>
                <a:cs typeface="+mn-lt"/>
              </a:rPr>
              <a:t>Choose</a:t>
            </a:r>
            <a:r>
              <a:rPr lang="ru-RU" sz="2800" b="1" dirty="0">
                <a:latin typeface="Corbel"/>
                <a:ea typeface="+mn-lt"/>
                <a:cs typeface="+mn-lt"/>
              </a:rPr>
              <a:t> </a:t>
            </a:r>
            <a:r>
              <a:rPr lang="ru-RU" sz="2800" b="1" err="1">
                <a:latin typeface="Corbel"/>
                <a:ea typeface="+mn-lt"/>
                <a:cs typeface="+mn-lt"/>
              </a:rPr>
              <a:t>from</a:t>
            </a:r>
            <a:r>
              <a:rPr lang="ru-RU" sz="2800" b="1" dirty="0">
                <a:latin typeface="Corbel"/>
                <a:ea typeface="+mn-lt"/>
                <a:cs typeface="+mn-lt"/>
              </a:rPr>
              <a:t> </a:t>
            </a:r>
            <a:r>
              <a:rPr lang="ru-RU" sz="2800" b="1" err="1">
                <a:latin typeface="Corbel"/>
                <a:ea typeface="+mn-lt"/>
                <a:cs typeface="+mn-lt"/>
              </a:rPr>
              <a:t>these</a:t>
            </a:r>
            <a:r>
              <a:rPr lang="ru-RU" sz="2800" b="1" dirty="0">
                <a:latin typeface="Corbel"/>
                <a:ea typeface="+mn-lt"/>
                <a:cs typeface="+mn-lt"/>
              </a:rPr>
              <a:t> </a:t>
            </a:r>
            <a:r>
              <a:rPr lang="ru-RU" sz="2800" b="1" err="1">
                <a:latin typeface="Corbel"/>
                <a:ea typeface="+mn-lt"/>
                <a:cs typeface="+mn-lt"/>
              </a:rPr>
              <a:t>verbs</a:t>
            </a:r>
            <a:r>
              <a:rPr lang="ru-RU" sz="2800" b="1" dirty="0">
                <a:latin typeface="Corbel"/>
                <a:ea typeface="+mn-lt"/>
                <a:cs typeface="+mn-lt"/>
              </a:rPr>
              <a:t>:</a:t>
            </a:r>
            <a:endParaRPr lang="ru-RU" sz="2800" b="1" dirty="0">
              <a:latin typeface="Corbel"/>
            </a:endParaRPr>
          </a:p>
          <a:p>
            <a:pPr marL="0" indent="0">
              <a:buNone/>
            </a:pPr>
            <a:endParaRPr lang="ru-RU" sz="2800" dirty="0">
              <a:latin typeface="Corbel"/>
            </a:endParaRPr>
          </a:p>
          <a:p>
            <a:pPr marL="0" indent="0">
              <a:buNone/>
            </a:pPr>
            <a:r>
              <a:rPr lang="ru-RU" sz="2800" dirty="0">
                <a:latin typeface="Corbel"/>
                <a:ea typeface="+mn-lt"/>
                <a:cs typeface="+mn-lt"/>
              </a:rPr>
              <a:t>⦁    The </a:t>
            </a:r>
            <a:r>
              <a:rPr lang="ru-RU" sz="2800" dirty="0" err="1">
                <a:latin typeface="Corbel"/>
                <a:ea typeface="+mn-lt"/>
                <a:cs typeface="+mn-lt"/>
              </a:rPr>
              <a:t>burglars</a:t>
            </a:r>
            <a:r>
              <a:rPr lang="ru-RU" sz="2800" dirty="0">
                <a:latin typeface="Corbel"/>
                <a:ea typeface="+mn-lt"/>
                <a:cs typeface="+mn-lt"/>
              </a:rPr>
              <a:t> </a:t>
            </a:r>
            <a:r>
              <a:rPr lang="ru-RU" sz="2800" dirty="0" err="1">
                <a:latin typeface="Corbel"/>
                <a:ea typeface="+mn-lt"/>
                <a:cs typeface="+mn-lt"/>
              </a:rPr>
              <a:t>got</a:t>
            </a:r>
            <a:r>
              <a:rPr lang="ru-RU" sz="2800" dirty="0">
                <a:latin typeface="Corbel"/>
                <a:ea typeface="+mn-lt"/>
                <a:cs typeface="+mn-lt"/>
              </a:rPr>
              <a:t> </a:t>
            </a:r>
            <a:r>
              <a:rPr lang="ru-RU" sz="2800" dirty="0" err="1">
                <a:latin typeface="Corbel"/>
                <a:ea typeface="+mn-lt"/>
                <a:cs typeface="+mn-lt"/>
              </a:rPr>
              <a:t>into</a:t>
            </a:r>
            <a:r>
              <a:rPr lang="ru-RU" sz="2800" dirty="0">
                <a:latin typeface="Corbel"/>
                <a:ea typeface="+mn-lt"/>
                <a:cs typeface="+mn-lt"/>
              </a:rPr>
              <a:t> the house by breaking a window.</a:t>
            </a:r>
          </a:p>
          <a:p>
            <a:pPr marL="0" indent="0">
              <a:buNone/>
            </a:pPr>
            <a:r>
              <a:rPr lang="ru-RU" sz="2800" dirty="0">
                <a:latin typeface="Corbel"/>
                <a:ea typeface="+mn-lt"/>
                <a:cs typeface="+mn-lt"/>
              </a:rPr>
              <a:t>⦁    I </a:t>
            </a:r>
            <a:r>
              <a:rPr lang="ru-RU" sz="2800" dirty="0" err="1">
                <a:latin typeface="Corbel"/>
                <a:ea typeface="+mn-lt"/>
                <a:cs typeface="+mn-lt"/>
              </a:rPr>
              <a:t>was</a:t>
            </a:r>
            <a:r>
              <a:rPr lang="ru-RU" sz="2800" dirty="0">
                <a:latin typeface="Corbel"/>
                <a:ea typeface="+mn-lt"/>
                <a:cs typeface="+mn-lt"/>
              </a:rPr>
              <a:t> </a:t>
            </a:r>
            <a:r>
              <a:rPr lang="ru-RU" sz="2800" dirty="0" err="1">
                <a:latin typeface="Corbel"/>
                <a:ea typeface="+mn-lt"/>
                <a:cs typeface="+mn-lt"/>
              </a:rPr>
              <a:t>able</a:t>
            </a:r>
            <a:r>
              <a:rPr lang="ru-RU" sz="2800" dirty="0">
                <a:latin typeface="Corbel"/>
                <a:ea typeface="+mn-lt"/>
                <a:cs typeface="+mn-lt"/>
              </a:rPr>
              <a:t> </a:t>
            </a:r>
            <a:r>
              <a:rPr lang="ru-RU" sz="2800" dirty="0" err="1">
                <a:latin typeface="Corbel"/>
                <a:ea typeface="+mn-lt"/>
                <a:cs typeface="+mn-lt"/>
              </a:rPr>
              <a:t>to</a:t>
            </a:r>
            <a:r>
              <a:rPr lang="ru-RU" sz="2800" dirty="0">
                <a:latin typeface="Corbel"/>
                <a:ea typeface="+mn-lt"/>
                <a:cs typeface="+mn-lt"/>
              </a:rPr>
              <a:t> reach the top shelf        on a chair.</a:t>
            </a:r>
          </a:p>
          <a:p>
            <a:pPr marL="0" indent="0">
              <a:buNone/>
            </a:pPr>
            <a:r>
              <a:rPr lang="ru-RU" sz="2800" dirty="0">
                <a:latin typeface="Corbel"/>
                <a:ea typeface="+mn-lt"/>
                <a:cs typeface="+mn-lt"/>
              </a:rPr>
              <a:t>⦁    You </a:t>
            </a:r>
            <a:r>
              <a:rPr lang="ru-RU" sz="2800" dirty="0" err="1">
                <a:latin typeface="Corbel"/>
                <a:ea typeface="+mn-lt"/>
                <a:cs typeface="+mn-lt"/>
              </a:rPr>
              <a:t>turn</a:t>
            </a:r>
            <a:r>
              <a:rPr lang="ru-RU" sz="2800" dirty="0">
                <a:latin typeface="Corbel"/>
                <a:ea typeface="+mn-lt"/>
                <a:cs typeface="+mn-lt"/>
              </a:rPr>
              <a:t> </a:t>
            </a:r>
            <a:r>
              <a:rPr lang="ru-RU" sz="2800" dirty="0" err="1">
                <a:latin typeface="Corbel"/>
                <a:ea typeface="+mn-lt"/>
                <a:cs typeface="+mn-lt"/>
              </a:rPr>
              <a:t>on</a:t>
            </a:r>
            <a:r>
              <a:rPr lang="ru-RU" sz="2800" dirty="0">
                <a:latin typeface="Corbel"/>
                <a:ea typeface="+mn-lt"/>
                <a:cs typeface="+mn-lt"/>
              </a:rPr>
              <a:t> </a:t>
            </a:r>
            <a:r>
              <a:rPr lang="ru-RU" sz="2800" dirty="0" err="1">
                <a:latin typeface="Corbel"/>
                <a:ea typeface="+mn-lt"/>
                <a:cs typeface="+mn-lt"/>
              </a:rPr>
              <a:t>the</a:t>
            </a:r>
            <a:r>
              <a:rPr lang="ru-RU" sz="2800" dirty="0">
                <a:latin typeface="Corbel"/>
                <a:ea typeface="+mn-lt"/>
                <a:cs typeface="+mn-lt"/>
              </a:rPr>
              <a:t> computer        the button at the back.</a:t>
            </a:r>
          </a:p>
          <a:p>
            <a:pPr marL="0" indent="0">
              <a:buNone/>
            </a:pPr>
            <a:r>
              <a:rPr lang="ru-RU" sz="2800" dirty="0">
                <a:latin typeface="Corbel"/>
                <a:ea typeface="+mn-lt"/>
                <a:cs typeface="+mn-lt"/>
              </a:rPr>
              <a:t>⦁    </a:t>
            </a:r>
            <a:r>
              <a:rPr lang="ru-RU" sz="2800" dirty="0" err="1">
                <a:latin typeface="Corbel"/>
                <a:ea typeface="+mn-lt"/>
                <a:cs typeface="+mn-lt"/>
              </a:rPr>
              <a:t>Kevin</a:t>
            </a:r>
            <a:r>
              <a:rPr lang="ru-RU" sz="2800" dirty="0">
                <a:latin typeface="Corbel"/>
                <a:ea typeface="+mn-lt"/>
                <a:cs typeface="+mn-lt"/>
              </a:rPr>
              <a:t> </a:t>
            </a:r>
            <a:r>
              <a:rPr lang="ru-RU" sz="2800" dirty="0" err="1">
                <a:latin typeface="Corbel"/>
                <a:ea typeface="+mn-lt"/>
                <a:cs typeface="+mn-lt"/>
              </a:rPr>
              <a:t>got</a:t>
            </a:r>
            <a:r>
              <a:rPr lang="ru-RU" sz="2800" dirty="0">
                <a:latin typeface="Corbel"/>
                <a:ea typeface="+mn-lt"/>
                <a:cs typeface="+mn-lt"/>
              </a:rPr>
              <a:t> </a:t>
            </a:r>
            <a:r>
              <a:rPr lang="ru-RU" sz="2800" dirty="0" err="1">
                <a:latin typeface="Corbel"/>
                <a:ea typeface="+mn-lt"/>
                <a:cs typeface="+mn-lt"/>
              </a:rPr>
              <a:t>himself</a:t>
            </a:r>
            <a:r>
              <a:rPr lang="ru-RU" sz="2800" dirty="0">
                <a:latin typeface="Corbel"/>
                <a:ea typeface="+mn-lt"/>
                <a:cs typeface="+mn-lt"/>
              </a:rPr>
              <a:t> </a:t>
            </a:r>
            <a:r>
              <a:rPr lang="ru-RU" sz="2800" dirty="0" err="1">
                <a:latin typeface="Corbel"/>
                <a:ea typeface="+mn-lt"/>
                <a:cs typeface="+mn-lt"/>
              </a:rPr>
              <a:t>into</a:t>
            </a:r>
            <a:r>
              <a:rPr lang="ru-RU" sz="2800" dirty="0">
                <a:latin typeface="Corbel"/>
                <a:ea typeface="+mn-lt"/>
                <a:cs typeface="+mn-lt"/>
              </a:rPr>
              <a:t> financial trouble        too much money.</a:t>
            </a:r>
          </a:p>
          <a:p>
            <a:pPr marL="0" indent="0">
              <a:buNone/>
            </a:pPr>
            <a:r>
              <a:rPr lang="ru-RU" sz="2800" dirty="0">
                <a:latin typeface="Corbel"/>
                <a:ea typeface="+mn-lt"/>
                <a:cs typeface="+mn-lt"/>
              </a:rPr>
              <a:t>⦁    You </a:t>
            </a:r>
            <a:r>
              <a:rPr lang="ru-RU" sz="2800" dirty="0" err="1">
                <a:latin typeface="Corbel"/>
                <a:ea typeface="+mn-lt"/>
                <a:cs typeface="+mn-lt"/>
              </a:rPr>
              <a:t>can</a:t>
            </a:r>
            <a:r>
              <a:rPr lang="ru-RU" sz="2800" dirty="0">
                <a:latin typeface="Corbel"/>
                <a:ea typeface="+mn-lt"/>
                <a:cs typeface="+mn-lt"/>
              </a:rPr>
              <a:t> </a:t>
            </a:r>
            <a:r>
              <a:rPr lang="ru-RU" sz="2800" dirty="0" err="1">
                <a:latin typeface="Corbel"/>
                <a:ea typeface="+mn-lt"/>
                <a:cs typeface="+mn-lt"/>
              </a:rPr>
              <a:t>put</a:t>
            </a:r>
            <a:r>
              <a:rPr lang="ru-RU" sz="2800" dirty="0">
                <a:latin typeface="Corbel"/>
                <a:ea typeface="+mn-lt"/>
                <a:cs typeface="+mn-lt"/>
              </a:rPr>
              <a:t> </a:t>
            </a:r>
            <a:r>
              <a:rPr lang="ru-RU" sz="2800" dirty="0" err="1">
                <a:latin typeface="Corbel"/>
                <a:ea typeface="+mn-lt"/>
                <a:cs typeface="+mn-lt"/>
              </a:rPr>
              <a:t>people’s</a:t>
            </a:r>
            <a:r>
              <a:rPr lang="ru-RU" sz="2800" dirty="0">
                <a:latin typeface="Corbel"/>
                <a:ea typeface="+mn-lt"/>
                <a:cs typeface="+mn-lt"/>
              </a:rPr>
              <a:t> lives in danger        too fast.</a:t>
            </a:r>
          </a:p>
          <a:p>
            <a:pPr marL="0" indent="0">
              <a:buNone/>
            </a:pPr>
            <a:r>
              <a:rPr lang="ru-RU" sz="2800" dirty="0">
                <a:latin typeface="Corbel"/>
                <a:ea typeface="+mn-lt"/>
                <a:cs typeface="+mn-lt"/>
              </a:rPr>
              <a:t>⦁    We </a:t>
            </a:r>
            <a:r>
              <a:rPr lang="ru-RU" sz="2800" dirty="0" err="1">
                <a:latin typeface="Corbel"/>
                <a:ea typeface="+mn-lt"/>
                <a:cs typeface="+mn-lt"/>
              </a:rPr>
              <a:t>made</a:t>
            </a:r>
            <a:r>
              <a:rPr lang="ru-RU" sz="2800" dirty="0">
                <a:latin typeface="Corbel"/>
                <a:ea typeface="+mn-lt"/>
                <a:cs typeface="+mn-lt"/>
              </a:rPr>
              <a:t> </a:t>
            </a:r>
            <a:r>
              <a:rPr lang="ru-RU" sz="2800" dirty="0" err="1">
                <a:latin typeface="Corbel"/>
                <a:ea typeface="+mn-lt"/>
                <a:cs typeface="+mn-lt"/>
              </a:rPr>
              <a:t>the</a:t>
            </a:r>
            <a:r>
              <a:rPr lang="ru-RU" sz="2800" dirty="0">
                <a:latin typeface="Corbel"/>
                <a:ea typeface="+mn-lt"/>
                <a:cs typeface="+mn-lt"/>
              </a:rPr>
              <a:t> </a:t>
            </a:r>
            <a:r>
              <a:rPr lang="ru-RU" sz="2800" dirty="0" err="1">
                <a:latin typeface="Corbel"/>
                <a:ea typeface="+mn-lt"/>
                <a:cs typeface="+mn-lt"/>
              </a:rPr>
              <a:t>room</a:t>
            </a:r>
            <a:r>
              <a:rPr lang="ru-RU" sz="2800" dirty="0">
                <a:latin typeface="Corbel"/>
                <a:ea typeface="+mn-lt"/>
                <a:cs typeface="+mn-lt"/>
              </a:rPr>
              <a:t> look nicer        some pictures on the walls.</a:t>
            </a:r>
          </a:p>
          <a:p>
            <a:pPr marL="342900" indent="-342900"/>
            <a:endParaRPr lang="ru-RU" dirty="0">
              <a:latin typeface="Corbel"/>
            </a:endParaRPr>
          </a:p>
        </p:txBody>
      </p:sp>
    </p:spTree>
    <p:extLst>
      <p:ext uri="{BB962C8B-B14F-4D97-AF65-F5344CB8AC3E}">
        <p14:creationId xmlns:p14="http://schemas.microsoft.com/office/powerpoint/2010/main" val="104817375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0C83BA4D-0651-5774-E666-52526D79EA23}"/>
              </a:ext>
            </a:extLst>
          </p:cNvPr>
          <p:cNvSpPr>
            <a:spLocks noGrp="1"/>
          </p:cNvSpPr>
          <p:nvPr>
            <p:ph type="title"/>
          </p:nvPr>
        </p:nvSpPr>
        <p:spPr>
          <a:xfrm>
            <a:off x="2104136" y="-1852399"/>
            <a:ext cx="7729728" cy="1188720"/>
          </a:xfrm>
        </p:spPr>
        <p:txBody>
          <a:bodyPr/>
          <a:lstStyle/>
          <a:p>
            <a:endParaRPr lang="ru-RU"/>
          </a:p>
        </p:txBody>
      </p:sp>
      <p:sp>
        <p:nvSpPr>
          <p:cNvPr id="3" name="Объект 2">
            <a:extLst>
              <a:ext uri="{FF2B5EF4-FFF2-40B4-BE49-F238E27FC236}">
                <a16:creationId xmlns:a16="http://schemas.microsoft.com/office/drawing/2014/main" id="{61E1E067-B4D9-F365-FD4F-FDE308FD7AC3}"/>
              </a:ext>
            </a:extLst>
          </p:cNvPr>
          <p:cNvSpPr>
            <a:spLocks noGrp="1"/>
          </p:cNvSpPr>
          <p:nvPr>
            <p:ph idx="1"/>
          </p:nvPr>
        </p:nvSpPr>
        <p:spPr>
          <a:xfrm>
            <a:off x="210682" y="155772"/>
            <a:ext cx="11666726" cy="6496345"/>
          </a:xfrm>
        </p:spPr>
        <p:txBody>
          <a:bodyPr vert="horz" lIns="91440" tIns="45720" rIns="91440" bIns="45720" rtlCol="0" anchor="t">
            <a:normAutofit fontScale="92500" lnSpcReduction="10000"/>
          </a:bodyPr>
          <a:lstStyle/>
          <a:p>
            <a:pPr marL="0" indent="0">
              <a:buNone/>
            </a:pPr>
            <a:r>
              <a:rPr lang="ru-RU" sz="2400" b="1" dirty="0">
                <a:latin typeface="Corbel"/>
                <a:ea typeface="+mn-lt"/>
                <a:cs typeface="+mn-lt"/>
              </a:rPr>
              <a:t>8) </a:t>
            </a:r>
            <a:r>
              <a:rPr lang="ru-RU" sz="2400" b="1" err="1">
                <a:latin typeface="Corbel"/>
                <a:ea typeface="+mn-lt"/>
                <a:cs typeface="+mn-lt"/>
              </a:rPr>
              <a:t>Complete</a:t>
            </a:r>
            <a:r>
              <a:rPr lang="ru-RU" sz="2400" b="1" dirty="0">
                <a:latin typeface="Corbel"/>
                <a:ea typeface="+mn-lt"/>
                <a:cs typeface="+mn-lt"/>
              </a:rPr>
              <a:t> </a:t>
            </a:r>
            <a:r>
              <a:rPr lang="ru-RU" sz="2400" b="1" err="1">
                <a:latin typeface="Corbel"/>
                <a:ea typeface="+mn-lt"/>
                <a:cs typeface="+mn-lt"/>
              </a:rPr>
              <a:t>the</a:t>
            </a:r>
            <a:r>
              <a:rPr lang="ru-RU" sz="2400" b="1" dirty="0">
                <a:latin typeface="Corbel"/>
                <a:ea typeface="+mn-lt"/>
                <a:cs typeface="+mn-lt"/>
              </a:rPr>
              <a:t> </a:t>
            </a:r>
            <a:r>
              <a:rPr lang="ru-RU" sz="2400" b="1" err="1">
                <a:latin typeface="Corbel"/>
                <a:ea typeface="+mn-lt"/>
                <a:cs typeface="+mn-lt"/>
              </a:rPr>
              <a:t>sentences</a:t>
            </a:r>
            <a:r>
              <a:rPr lang="ru-RU" sz="2400" b="1" dirty="0">
                <a:latin typeface="Corbel"/>
                <a:ea typeface="+mn-lt"/>
                <a:cs typeface="+mn-lt"/>
              </a:rPr>
              <a:t> </a:t>
            </a:r>
            <a:r>
              <a:rPr lang="ru-RU" sz="2400" b="1" err="1">
                <a:latin typeface="Corbel"/>
                <a:ea typeface="+mn-lt"/>
                <a:cs typeface="+mn-lt"/>
              </a:rPr>
              <a:t>with</a:t>
            </a:r>
            <a:r>
              <a:rPr lang="ru-RU" sz="2400" b="1" dirty="0">
                <a:latin typeface="Corbel"/>
                <a:ea typeface="+mn-lt"/>
                <a:cs typeface="+mn-lt"/>
              </a:rPr>
              <a:t> a </a:t>
            </a:r>
            <a:r>
              <a:rPr lang="ru-RU" sz="2400" b="1" err="1">
                <a:latin typeface="Corbel"/>
                <a:ea typeface="+mn-lt"/>
                <a:cs typeface="+mn-lt"/>
              </a:rPr>
              <a:t>suitable</a:t>
            </a:r>
            <a:r>
              <a:rPr lang="ru-RU" sz="2400" b="1" dirty="0">
                <a:latin typeface="Corbel"/>
                <a:ea typeface="+mn-lt"/>
                <a:cs typeface="+mn-lt"/>
              </a:rPr>
              <a:t> </a:t>
            </a:r>
            <a:r>
              <a:rPr lang="ru-RU" sz="2400" b="1" err="1">
                <a:latin typeface="Corbel"/>
                <a:ea typeface="+mn-lt"/>
                <a:cs typeface="+mn-lt"/>
              </a:rPr>
              <a:t>word</a:t>
            </a:r>
            <a:r>
              <a:rPr lang="ru-RU" sz="2400" b="1" dirty="0">
                <a:latin typeface="Corbel"/>
                <a:ea typeface="+mn-lt"/>
                <a:cs typeface="+mn-lt"/>
              </a:rPr>
              <a:t>. </a:t>
            </a:r>
            <a:r>
              <a:rPr lang="ru-RU" sz="2400" b="1" err="1">
                <a:latin typeface="Corbel"/>
                <a:ea typeface="+mn-lt"/>
                <a:cs typeface="+mn-lt"/>
              </a:rPr>
              <a:t>Use</a:t>
            </a:r>
            <a:r>
              <a:rPr lang="ru-RU" sz="2400" b="1" dirty="0">
                <a:latin typeface="Corbel"/>
                <a:ea typeface="+mn-lt"/>
                <a:cs typeface="+mn-lt"/>
              </a:rPr>
              <a:t> </a:t>
            </a:r>
            <a:r>
              <a:rPr lang="ru-RU" sz="2400" b="1" err="1">
                <a:latin typeface="Corbel"/>
                <a:ea typeface="+mn-lt"/>
                <a:cs typeface="+mn-lt"/>
              </a:rPr>
              <a:t>only</a:t>
            </a:r>
            <a:r>
              <a:rPr lang="ru-RU" sz="2400" b="1" dirty="0">
                <a:latin typeface="Corbel"/>
                <a:ea typeface="+mn-lt"/>
                <a:cs typeface="+mn-lt"/>
              </a:rPr>
              <a:t> </a:t>
            </a:r>
            <a:r>
              <a:rPr lang="ru-RU" sz="2400" b="1" err="1">
                <a:latin typeface="Corbel"/>
                <a:ea typeface="+mn-lt"/>
                <a:cs typeface="+mn-lt"/>
              </a:rPr>
              <a:t>one</a:t>
            </a:r>
            <a:r>
              <a:rPr lang="ru-RU" sz="2400" b="1" dirty="0">
                <a:latin typeface="Corbel"/>
                <a:ea typeface="+mn-lt"/>
                <a:cs typeface="+mn-lt"/>
              </a:rPr>
              <a:t> </a:t>
            </a:r>
            <a:r>
              <a:rPr lang="ru-RU" sz="2400" b="1" err="1">
                <a:latin typeface="Corbel"/>
                <a:ea typeface="+mn-lt"/>
                <a:cs typeface="+mn-lt"/>
              </a:rPr>
              <a:t>word</a:t>
            </a:r>
            <a:r>
              <a:rPr lang="ru-RU" sz="2400" b="1" dirty="0">
                <a:latin typeface="Corbel"/>
                <a:ea typeface="+mn-lt"/>
                <a:cs typeface="+mn-lt"/>
              </a:rPr>
              <a:t> </a:t>
            </a:r>
            <a:r>
              <a:rPr lang="ru-RU" sz="2400" b="1" err="1">
                <a:latin typeface="Corbel"/>
                <a:ea typeface="+mn-lt"/>
                <a:cs typeface="+mn-lt"/>
              </a:rPr>
              <a:t>each</a:t>
            </a:r>
            <a:r>
              <a:rPr lang="ru-RU" sz="2400" b="1" dirty="0">
                <a:latin typeface="Corbel"/>
                <a:ea typeface="+mn-lt"/>
                <a:cs typeface="+mn-lt"/>
              </a:rPr>
              <a:t> </a:t>
            </a:r>
            <a:r>
              <a:rPr lang="ru-RU" sz="2400" b="1" err="1">
                <a:latin typeface="Corbel"/>
                <a:ea typeface="+mn-lt"/>
                <a:cs typeface="+mn-lt"/>
              </a:rPr>
              <a:t>time</a:t>
            </a:r>
            <a:r>
              <a:rPr lang="ru-RU" sz="2400" b="1" dirty="0">
                <a:latin typeface="Corbel"/>
                <a:ea typeface="+mn-lt"/>
                <a:cs typeface="+mn-lt"/>
              </a:rPr>
              <a:t>.</a:t>
            </a:r>
            <a:endParaRPr lang="ru-RU" sz="2400" b="1">
              <a:latin typeface="Corbel"/>
            </a:endParaRPr>
          </a:p>
          <a:p>
            <a:pPr marL="0" indent="0">
              <a:buNone/>
            </a:pPr>
            <a:r>
              <a:rPr lang="ru-RU" sz="2800" dirty="0">
                <a:latin typeface="Corbel"/>
                <a:ea typeface="+mn-lt"/>
                <a:cs typeface="+mn-lt"/>
              </a:rPr>
              <a:t>⦁    We </a:t>
            </a:r>
            <a:r>
              <a:rPr lang="ru-RU" sz="2800" err="1">
                <a:latin typeface="Corbel"/>
                <a:ea typeface="+mn-lt"/>
                <a:cs typeface="+mn-lt"/>
              </a:rPr>
              <a:t>ran</a:t>
            </a:r>
            <a:r>
              <a:rPr lang="ru-RU" sz="2800" dirty="0">
                <a:latin typeface="Corbel"/>
                <a:ea typeface="+mn-lt"/>
                <a:cs typeface="+mn-lt"/>
              </a:rPr>
              <a:t> ten kilometres without stopping .</a:t>
            </a:r>
          </a:p>
          <a:p>
            <a:pPr marL="0" indent="0">
              <a:buNone/>
            </a:pPr>
            <a:r>
              <a:rPr lang="ru-RU" sz="2800" dirty="0">
                <a:latin typeface="Corbel"/>
                <a:ea typeface="+mn-lt"/>
                <a:cs typeface="+mn-lt"/>
              </a:rPr>
              <a:t>⦁    </a:t>
            </a:r>
            <a:r>
              <a:rPr lang="ru-RU" sz="2800" err="1">
                <a:latin typeface="Corbel"/>
                <a:ea typeface="+mn-lt"/>
                <a:cs typeface="+mn-lt"/>
              </a:rPr>
              <a:t>Dan</a:t>
            </a:r>
            <a:r>
              <a:rPr lang="ru-RU" sz="2800" dirty="0">
                <a:latin typeface="Corbel"/>
                <a:ea typeface="+mn-lt"/>
                <a:cs typeface="+mn-lt"/>
              </a:rPr>
              <a:t> </a:t>
            </a:r>
            <a:r>
              <a:rPr lang="ru-RU" sz="2800" err="1">
                <a:latin typeface="Corbel"/>
                <a:ea typeface="+mn-lt"/>
                <a:cs typeface="+mn-lt"/>
              </a:rPr>
              <a:t>left</a:t>
            </a:r>
            <a:r>
              <a:rPr lang="ru-RU" sz="2800" dirty="0">
                <a:latin typeface="Corbel"/>
                <a:ea typeface="+mn-lt"/>
                <a:cs typeface="+mn-lt"/>
              </a:rPr>
              <a:t> the hotel without    his bill.</a:t>
            </a:r>
          </a:p>
          <a:p>
            <a:pPr marL="0" indent="0">
              <a:buNone/>
            </a:pPr>
            <a:r>
              <a:rPr lang="ru-RU" sz="2800" dirty="0">
                <a:latin typeface="Corbel"/>
                <a:ea typeface="+mn-lt"/>
                <a:cs typeface="+mn-lt"/>
              </a:rPr>
              <a:t>⦁    </a:t>
            </a:r>
            <a:r>
              <a:rPr lang="ru-RU" sz="2800" err="1">
                <a:latin typeface="Corbel"/>
                <a:ea typeface="+mn-lt"/>
                <a:cs typeface="+mn-lt"/>
              </a:rPr>
              <a:t>It’s</a:t>
            </a:r>
            <a:r>
              <a:rPr lang="ru-RU" sz="2800" dirty="0">
                <a:latin typeface="Corbel"/>
                <a:ea typeface="+mn-lt"/>
                <a:cs typeface="+mn-lt"/>
              </a:rPr>
              <a:t> a nice morning. How about    for a walk?</a:t>
            </a:r>
          </a:p>
          <a:p>
            <a:pPr marL="0" indent="0">
              <a:buNone/>
            </a:pPr>
            <a:r>
              <a:rPr lang="ru-RU" sz="2800" dirty="0">
                <a:latin typeface="Corbel"/>
                <a:ea typeface="+mn-lt"/>
                <a:cs typeface="+mn-lt"/>
              </a:rPr>
              <a:t>⦁    You </a:t>
            </a:r>
            <a:r>
              <a:rPr lang="ru-RU" sz="2800" err="1">
                <a:latin typeface="Corbel"/>
                <a:ea typeface="+mn-lt"/>
                <a:cs typeface="+mn-lt"/>
              </a:rPr>
              <a:t>need</a:t>
            </a:r>
            <a:r>
              <a:rPr lang="ru-RU" sz="2800" dirty="0">
                <a:latin typeface="Corbel"/>
                <a:ea typeface="+mn-lt"/>
                <a:cs typeface="+mn-lt"/>
              </a:rPr>
              <a:t> to think carefully before    an important decision.</a:t>
            </a:r>
          </a:p>
          <a:p>
            <a:pPr marL="0" indent="0">
              <a:buNone/>
            </a:pPr>
            <a:r>
              <a:rPr lang="ru-RU" sz="2800" dirty="0">
                <a:latin typeface="Corbel"/>
                <a:ea typeface="+mn-lt"/>
                <a:cs typeface="+mn-lt"/>
              </a:rPr>
              <a:t>⦁    It </a:t>
            </a:r>
            <a:r>
              <a:rPr lang="ru-RU" sz="2800" err="1">
                <a:latin typeface="Corbel"/>
                <a:ea typeface="+mn-lt"/>
                <a:cs typeface="+mn-lt"/>
              </a:rPr>
              <a:t>was</a:t>
            </a:r>
            <a:r>
              <a:rPr lang="ru-RU" sz="2800" dirty="0">
                <a:latin typeface="Corbel"/>
                <a:ea typeface="+mn-lt"/>
                <a:cs typeface="+mn-lt"/>
              </a:rPr>
              <a:t> a long trip. We were tired after    on a train for 36 hours.</a:t>
            </a:r>
          </a:p>
          <a:p>
            <a:pPr marL="0" indent="0">
              <a:buNone/>
            </a:pPr>
            <a:r>
              <a:rPr lang="ru-RU" sz="2800" dirty="0">
                <a:latin typeface="Corbel"/>
                <a:ea typeface="+mn-lt"/>
                <a:cs typeface="+mn-lt"/>
              </a:rPr>
              <a:t>⦁    </a:t>
            </a:r>
            <a:r>
              <a:rPr lang="ru-RU" sz="2800" err="1">
                <a:latin typeface="Corbel"/>
                <a:ea typeface="+mn-lt"/>
                <a:cs typeface="+mn-lt"/>
              </a:rPr>
              <a:t>I’m</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looking forward to    away. I’d prefer to stay here.</a:t>
            </a:r>
          </a:p>
          <a:p>
            <a:pPr marL="0" indent="0">
              <a:buNone/>
            </a:pPr>
            <a:r>
              <a:rPr lang="ru-RU" sz="2800" dirty="0">
                <a:latin typeface="Corbel"/>
                <a:ea typeface="+mn-lt"/>
                <a:cs typeface="+mn-lt"/>
              </a:rPr>
              <a:t>⦁    I </a:t>
            </a:r>
            <a:r>
              <a:rPr lang="ru-RU" sz="2800" err="1">
                <a:latin typeface="Corbel"/>
                <a:ea typeface="+mn-lt"/>
                <a:cs typeface="+mn-lt"/>
              </a:rPr>
              <a:t>was</a:t>
            </a:r>
            <a:r>
              <a:rPr lang="ru-RU" sz="2800" dirty="0">
                <a:latin typeface="Corbel"/>
                <a:ea typeface="+mn-lt"/>
                <a:cs typeface="+mn-lt"/>
              </a:rPr>
              <a:t> annoyed because the decision was made without anybody    me.</a:t>
            </a:r>
          </a:p>
          <a:p>
            <a:pPr marL="0" indent="0">
              <a:buNone/>
            </a:pPr>
            <a:r>
              <a:rPr lang="ru-RU" sz="2800" dirty="0">
                <a:latin typeface="Corbel"/>
                <a:ea typeface="+mn-lt"/>
                <a:cs typeface="+mn-lt"/>
              </a:rPr>
              <a:t>⦁    </a:t>
            </a:r>
            <a:r>
              <a:rPr lang="ru-RU" sz="2800" err="1">
                <a:latin typeface="Corbel"/>
                <a:ea typeface="+mn-lt"/>
                <a:cs typeface="+mn-lt"/>
              </a:rPr>
              <a:t>After</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same job for ten years, Ellie felt she needed a change.</a:t>
            </a:r>
          </a:p>
          <a:p>
            <a:pPr marL="0" indent="0">
              <a:buNone/>
            </a:pPr>
            <a:r>
              <a:rPr lang="ru-RU" sz="2800" dirty="0">
                <a:latin typeface="Corbel"/>
                <a:ea typeface="+mn-lt"/>
                <a:cs typeface="+mn-lt"/>
              </a:rPr>
              <a:t>⦁    We </a:t>
            </a:r>
            <a:r>
              <a:rPr lang="ru-RU" sz="2800" err="1">
                <a:latin typeface="Corbel"/>
                <a:ea typeface="+mn-lt"/>
                <a:cs typeface="+mn-lt"/>
              </a:rPr>
              <a:t>got</a:t>
            </a:r>
            <a:r>
              <a:rPr lang="ru-RU" sz="2800" dirty="0">
                <a:latin typeface="Corbel"/>
                <a:ea typeface="+mn-lt"/>
                <a:cs typeface="+mn-lt"/>
              </a:rPr>
              <a:t> lost because we went straight on instead of    left.</a:t>
            </a:r>
          </a:p>
          <a:p>
            <a:pPr marL="0" indent="0">
              <a:buNone/>
            </a:pPr>
            <a:r>
              <a:rPr lang="ru-RU" sz="2800" dirty="0">
                <a:latin typeface="Corbel"/>
                <a:ea typeface="+mn-lt"/>
                <a:cs typeface="+mn-lt"/>
              </a:rPr>
              <a:t>⦁    I </a:t>
            </a:r>
            <a:r>
              <a:rPr lang="ru-RU" sz="2800" err="1">
                <a:latin typeface="Corbel"/>
                <a:ea typeface="+mn-lt"/>
                <a:cs typeface="+mn-lt"/>
              </a:rPr>
              <a:t>like</a:t>
            </a:r>
            <a:r>
              <a:rPr lang="ru-RU" sz="2800" dirty="0">
                <a:latin typeface="Corbel"/>
                <a:ea typeface="+mn-lt"/>
                <a:cs typeface="+mn-lt"/>
              </a:rPr>
              <a:t> </a:t>
            </a:r>
            <a:r>
              <a:rPr lang="ru-RU" sz="2800" err="1">
                <a:latin typeface="Corbel"/>
                <a:ea typeface="+mn-lt"/>
                <a:cs typeface="+mn-lt"/>
              </a:rPr>
              <a:t>these</a:t>
            </a:r>
            <a:r>
              <a:rPr lang="ru-RU" sz="2800" dirty="0">
                <a:latin typeface="Corbel"/>
                <a:ea typeface="+mn-lt"/>
                <a:cs typeface="+mn-lt"/>
              </a:rPr>
              <a:t> </a:t>
            </a:r>
            <a:r>
              <a:rPr lang="ru-RU" sz="2800" err="1">
                <a:latin typeface="Corbel"/>
                <a:ea typeface="+mn-lt"/>
                <a:cs typeface="+mn-lt"/>
              </a:rPr>
              <a:t>pictures</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took</a:t>
            </a:r>
            <a:r>
              <a:rPr lang="ru-RU" sz="2800" dirty="0">
                <a:latin typeface="Corbel"/>
                <a:ea typeface="+mn-lt"/>
                <a:cs typeface="+mn-lt"/>
              </a:rPr>
              <a:t>. </a:t>
            </a:r>
            <a:r>
              <a:rPr lang="ru-RU" sz="2800" err="1">
                <a:latin typeface="Corbel"/>
                <a:ea typeface="+mn-lt"/>
                <a:cs typeface="+mn-lt"/>
              </a:rPr>
              <a:t>You’re</a:t>
            </a:r>
            <a:r>
              <a:rPr lang="ru-RU" sz="2800" dirty="0">
                <a:latin typeface="Corbel"/>
                <a:ea typeface="+mn-lt"/>
                <a:cs typeface="+mn-lt"/>
              </a:rPr>
              <a:t> </a:t>
            </a:r>
            <a:r>
              <a:rPr lang="ru-RU" sz="2800" err="1">
                <a:latin typeface="Corbel"/>
                <a:ea typeface="+mn-lt"/>
                <a:cs typeface="+mn-lt"/>
              </a:rPr>
              <a:t>good</a:t>
            </a:r>
            <a:r>
              <a:rPr lang="ru-RU" sz="2800" dirty="0">
                <a:latin typeface="Corbel"/>
                <a:ea typeface="+mn-lt"/>
                <a:cs typeface="+mn-lt"/>
              </a:rPr>
              <a:t> </a:t>
            </a:r>
            <a:r>
              <a:rPr lang="ru-RU" sz="2800" err="1">
                <a:latin typeface="Corbel"/>
                <a:ea typeface="+mn-lt"/>
                <a:cs typeface="+mn-lt"/>
              </a:rPr>
              <a:t>at</a:t>
            </a:r>
            <a:r>
              <a:rPr lang="ru-RU" sz="2800" dirty="0">
                <a:latin typeface="Corbel"/>
                <a:ea typeface="+mn-lt"/>
                <a:cs typeface="+mn-lt"/>
              </a:rPr>
              <a:t>    </a:t>
            </a:r>
            <a:r>
              <a:rPr lang="ru-RU" sz="2800" err="1">
                <a:latin typeface="Corbel"/>
                <a:ea typeface="+mn-lt"/>
                <a:cs typeface="+mn-lt"/>
              </a:rPr>
              <a:t>pictures</a:t>
            </a:r>
            <a:r>
              <a:rPr lang="ru-RU" sz="2800" dirty="0">
                <a:latin typeface="Corbel"/>
                <a:ea typeface="+mn-lt"/>
                <a:cs typeface="+mn-lt"/>
              </a:rPr>
              <a:t>.</a:t>
            </a:r>
          </a:p>
          <a:p>
            <a:pPr marL="0" indent="0">
              <a:buNone/>
            </a:pPr>
            <a:r>
              <a:rPr lang="ru-RU" sz="2800" dirty="0">
                <a:latin typeface="Corbel"/>
                <a:ea typeface="+mn-lt"/>
                <a:cs typeface="+mn-lt"/>
              </a:rPr>
              <a:t>⦁    </a:t>
            </a:r>
            <a:r>
              <a:rPr lang="ru-RU" sz="2800" err="1">
                <a:latin typeface="Corbel"/>
                <a:ea typeface="+mn-lt"/>
                <a:cs typeface="+mn-lt"/>
              </a:rPr>
              <a:t>Can</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touch</a:t>
            </a:r>
            <a:r>
              <a:rPr lang="ru-RU" sz="2800" dirty="0">
                <a:latin typeface="Corbel"/>
                <a:ea typeface="+mn-lt"/>
                <a:cs typeface="+mn-lt"/>
              </a:rPr>
              <a:t> </a:t>
            </a:r>
            <a:r>
              <a:rPr lang="ru-RU" sz="2800" err="1">
                <a:latin typeface="Corbel"/>
                <a:ea typeface="+mn-lt"/>
                <a:cs typeface="+mn-lt"/>
              </a:rPr>
              <a:t>your</a:t>
            </a:r>
            <a:r>
              <a:rPr lang="ru-RU" sz="2800" dirty="0">
                <a:latin typeface="Corbel"/>
                <a:ea typeface="+mn-lt"/>
                <a:cs typeface="+mn-lt"/>
              </a:rPr>
              <a:t> </a:t>
            </a:r>
            <a:r>
              <a:rPr lang="ru-RU" sz="2800" err="1">
                <a:latin typeface="Corbel"/>
                <a:ea typeface="+mn-lt"/>
                <a:cs typeface="+mn-lt"/>
              </a:rPr>
              <a:t>toes</a:t>
            </a:r>
            <a:r>
              <a:rPr lang="ru-RU" sz="2800" dirty="0">
                <a:latin typeface="Corbel"/>
                <a:ea typeface="+mn-lt"/>
                <a:cs typeface="+mn-lt"/>
              </a:rPr>
              <a:t> </a:t>
            </a:r>
            <a:r>
              <a:rPr lang="ru-RU" sz="2800" err="1">
                <a:latin typeface="Corbel"/>
                <a:ea typeface="+mn-lt"/>
                <a:cs typeface="+mn-lt"/>
              </a:rPr>
              <a:t>without</a:t>
            </a:r>
            <a:r>
              <a:rPr lang="ru-RU" sz="2800" dirty="0">
                <a:latin typeface="Corbel"/>
                <a:ea typeface="+mn-lt"/>
                <a:cs typeface="+mn-lt"/>
              </a:rPr>
              <a:t>    </a:t>
            </a:r>
            <a:r>
              <a:rPr lang="ru-RU" sz="2800" err="1">
                <a:latin typeface="Corbel"/>
                <a:ea typeface="+mn-lt"/>
                <a:cs typeface="+mn-lt"/>
              </a:rPr>
              <a:t>your</a:t>
            </a:r>
            <a:r>
              <a:rPr lang="ru-RU" sz="2800" dirty="0">
                <a:latin typeface="Corbel"/>
                <a:ea typeface="+mn-lt"/>
                <a:cs typeface="+mn-lt"/>
              </a:rPr>
              <a:t> </a:t>
            </a:r>
            <a:r>
              <a:rPr lang="ru-RU" sz="2800" err="1">
                <a:latin typeface="Corbel"/>
                <a:ea typeface="+mn-lt"/>
                <a:cs typeface="+mn-lt"/>
              </a:rPr>
              <a:t>knees</a:t>
            </a:r>
            <a:r>
              <a:rPr lang="ru-RU" sz="2800" dirty="0">
                <a:latin typeface="Corbel"/>
                <a:ea typeface="+mn-lt"/>
                <a:cs typeface="+mn-lt"/>
              </a:rPr>
              <a:t>?</a:t>
            </a:r>
          </a:p>
          <a:p>
            <a:pPr marL="0" indent="0">
              <a:buNone/>
            </a:pPr>
            <a:r>
              <a:rPr lang="ru-RU" sz="2800" dirty="0">
                <a:latin typeface="Corbel"/>
                <a:ea typeface="+mn-lt"/>
                <a:cs typeface="+mn-lt"/>
              </a:rPr>
              <a:t>⦁    </a:t>
            </a:r>
            <a:r>
              <a:rPr lang="ru-RU" sz="2800" err="1">
                <a:latin typeface="Corbel"/>
                <a:ea typeface="+mn-lt"/>
                <a:cs typeface="+mn-lt"/>
              </a:rPr>
              <a:t>We’ve</a:t>
            </a:r>
            <a:r>
              <a:rPr lang="ru-RU" sz="2800" dirty="0">
                <a:latin typeface="Corbel"/>
                <a:ea typeface="+mn-lt"/>
                <a:cs typeface="+mn-lt"/>
              </a:rPr>
              <a:t> </a:t>
            </a:r>
            <a:r>
              <a:rPr lang="ru-RU" sz="2800" err="1">
                <a:latin typeface="Corbel"/>
                <a:ea typeface="+mn-lt"/>
                <a:cs typeface="+mn-lt"/>
              </a:rPr>
              <a:t>decided</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sell</a:t>
            </a:r>
            <a:r>
              <a:rPr lang="ru-RU" sz="2800" dirty="0">
                <a:latin typeface="Corbel"/>
                <a:ea typeface="+mn-lt"/>
                <a:cs typeface="+mn-lt"/>
              </a:rPr>
              <a:t> </a:t>
            </a:r>
            <a:r>
              <a:rPr lang="ru-RU" sz="2800" err="1">
                <a:latin typeface="Corbel"/>
                <a:ea typeface="+mn-lt"/>
                <a:cs typeface="+mn-lt"/>
              </a:rPr>
              <a:t>our</a:t>
            </a:r>
            <a:r>
              <a:rPr lang="ru-RU" sz="2800" dirty="0">
                <a:latin typeface="Corbel"/>
                <a:ea typeface="+mn-lt"/>
                <a:cs typeface="+mn-lt"/>
              </a:rPr>
              <a:t> </a:t>
            </a:r>
            <a:r>
              <a:rPr lang="ru-RU" sz="2800" err="1">
                <a:latin typeface="Corbel"/>
                <a:ea typeface="+mn-lt"/>
                <a:cs typeface="+mn-lt"/>
              </a:rPr>
              <a:t>car</a:t>
            </a:r>
            <a:r>
              <a:rPr lang="ru-RU" sz="2800" dirty="0">
                <a:latin typeface="Corbel"/>
                <a:ea typeface="+mn-lt"/>
                <a:cs typeface="+mn-lt"/>
              </a:rPr>
              <a:t>. </a:t>
            </a:r>
            <a:r>
              <a:rPr lang="ru-RU" sz="2800" err="1">
                <a:latin typeface="Corbel"/>
                <a:ea typeface="+mn-lt"/>
                <a:cs typeface="+mn-lt"/>
              </a:rPr>
              <a:t>Are</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interested</a:t>
            </a:r>
            <a:r>
              <a:rPr lang="ru-RU" sz="2800" dirty="0">
                <a:latin typeface="Corbel"/>
                <a:ea typeface="+mn-lt"/>
                <a:cs typeface="+mn-lt"/>
              </a:rPr>
              <a:t> </a:t>
            </a:r>
            <a:r>
              <a:rPr lang="ru-RU" sz="2800" err="1">
                <a:latin typeface="Corbel"/>
                <a:ea typeface="+mn-lt"/>
                <a:cs typeface="+mn-lt"/>
              </a:rPr>
              <a:t>in</a:t>
            </a:r>
            <a:r>
              <a:rPr lang="ru-RU" sz="2800" dirty="0">
                <a:latin typeface="Corbel"/>
                <a:ea typeface="+mn-lt"/>
                <a:cs typeface="+mn-lt"/>
              </a:rPr>
              <a:t>    </a:t>
            </a:r>
            <a:r>
              <a:rPr lang="ru-RU" sz="2800" err="1">
                <a:latin typeface="Corbel"/>
                <a:ea typeface="+mn-lt"/>
                <a:cs typeface="+mn-lt"/>
              </a:rPr>
              <a:t>it</a:t>
            </a:r>
            <a:r>
              <a:rPr lang="ru-RU" sz="2800" dirty="0">
                <a:latin typeface="Corbel"/>
                <a:ea typeface="+mn-lt"/>
                <a:cs typeface="+mn-lt"/>
              </a:rPr>
              <a:t>?</a:t>
            </a:r>
          </a:p>
          <a:p>
            <a:endParaRPr lang="ru-RU" dirty="0">
              <a:latin typeface="Corbel"/>
            </a:endParaRPr>
          </a:p>
        </p:txBody>
      </p:sp>
    </p:spTree>
    <p:extLst>
      <p:ext uri="{BB962C8B-B14F-4D97-AF65-F5344CB8AC3E}">
        <p14:creationId xmlns:p14="http://schemas.microsoft.com/office/powerpoint/2010/main" val="144986024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F3F41620-4380-52C1-6BD5-712063644C57}"/>
              </a:ext>
            </a:extLst>
          </p:cNvPr>
          <p:cNvSpPr>
            <a:spLocks noGrp="1"/>
          </p:cNvSpPr>
          <p:nvPr>
            <p:ph type="title"/>
          </p:nvPr>
        </p:nvSpPr>
        <p:spPr>
          <a:xfrm>
            <a:off x="1723136" y="-1898581"/>
            <a:ext cx="7729728" cy="1188720"/>
          </a:xfrm>
        </p:spPr>
        <p:txBody>
          <a:bodyPr/>
          <a:lstStyle/>
          <a:p>
            <a:endParaRPr lang="ru-RU"/>
          </a:p>
        </p:txBody>
      </p:sp>
      <p:sp>
        <p:nvSpPr>
          <p:cNvPr id="3" name="Объект 2">
            <a:extLst>
              <a:ext uri="{FF2B5EF4-FFF2-40B4-BE49-F238E27FC236}">
                <a16:creationId xmlns:a16="http://schemas.microsoft.com/office/drawing/2014/main" id="{02490EBB-7E85-4A72-0F64-FF372A89A69B}"/>
              </a:ext>
            </a:extLst>
          </p:cNvPr>
          <p:cNvSpPr>
            <a:spLocks noGrp="1"/>
          </p:cNvSpPr>
          <p:nvPr>
            <p:ph idx="1"/>
          </p:nvPr>
        </p:nvSpPr>
        <p:spPr>
          <a:xfrm>
            <a:off x="164500" y="155772"/>
            <a:ext cx="11759091" cy="6600255"/>
          </a:xfrm>
        </p:spPr>
        <p:txBody>
          <a:bodyPr vert="horz" lIns="91440" tIns="45720" rIns="91440" bIns="45720" rtlCol="0" anchor="t">
            <a:normAutofit fontScale="92500" lnSpcReduction="10000"/>
          </a:bodyPr>
          <a:lstStyle/>
          <a:p>
            <a:pPr marL="0" indent="0">
              <a:buNone/>
            </a:pPr>
            <a:r>
              <a:rPr lang="ru-RU" sz="2400" b="1" dirty="0">
                <a:latin typeface="Corbel"/>
                <a:ea typeface="+mn-lt"/>
                <a:cs typeface="+mn-lt"/>
              </a:rPr>
              <a:t>9) For </a:t>
            </a:r>
            <a:r>
              <a:rPr lang="ru-RU" sz="2400" b="1" dirty="0" err="1">
                <a:latin typeface="Corbel"/>
                <a:ea typeface="+mn-lt"/>
                <a:cs typeface="+mn-lt"/>
              </a:rPr>
              <a:t>each</a:t>
            </a:r>
            <a:r>
              <a:rPr lang="ru-RU" sz="2400" b="1" dirty="0">
                <a:latin typeface="Corbel"/>
                <a:ea typeface="+mn-lt"/>
                <a:cs typeface="+mn-lt"/>
              </a:rPr>
              <a:t> </a:t>
            </a:r>
            <a:r>
              <a:rPr lang="ru-RU" sz="2400" b="1" dirty="0" err="1">
                <a:latin typeface="Corbel"/>
                <a:ea typeface="+mn-lt"/>
                <a:cs typeface="+mn-lt"/>
              </a:rPr>
              <a:t>situation</a:t>
            </a:r>
            <a:r>
              <a:rPr lang="ru-RU" sz="2400" b="1" dirty="0">
                <a:latin typeface="Corbel"/>
                <a:ea typeface="+mn-lt"/>
                <a:cs typeface="+mn-lt"/>
              </a:rPr>
              <a:t>, </a:t>
            </a:r>
            <a:r>
              <a:rPr lang="ru-RU" sz="2400" b="1" dirty="0" err="1">
                <a:latin typeface="Corbel"/>
                <a:ea typeface="+mn-lt"/>
                <a:cs typeface="+mn-lt"/>
              </a:rPr>
              <a:t>write</a:t>
            </a:r>
            <a:r>
              <a:rPr lang="ru-RU" sz="2400" b="1" dirty="0">
                <a:latin typeface="Corbel"/>
                <a:ea typeface="+mn-lt"/>
                <a:cs typeface="+mn-lt"/>
              </a:rPr>
              <a:t> a </a:t>
            </a:r>
            <a:r>
              <a:rPr lang="ru-RU" sz="2400" b="1" dirty="0" err="1">
                <a:latin typeface="Corbel"/>
                <a:ea typeface="+mn-lt"/>
                <a:cs typeface="+mn-lt"/>
              </a:rPr>
              <a:t>sentence</a:t>
            </a:r>
            <a:r>
              <a:rPr lang="ru-RU" sz="2400" b="1" dirty="0">
                <a:latin typeface="Corbel"/>
                <a:ea typeface="+mn-lt"/>
                <a:cs typeface="+mn-lt"/>
              </a:rPr>
              <a:t> </a:t>
            </a:r>
            <a:r>
              <a:rPr lang="ru-RU" sz="2400" b="1" dirty="0" err="1">
                <a:latin typeface="Corbel"/>
                <a:ea typeface="+mn-lt"/>
                <a:cs typeface="+mn-lt"/>
              </a:rPr>
              <a:t>with</a:t>
            </a:r>
            <a:r>
              <a:rPr lang="ru-RU" sz="2400" b="1" dirty="0">
                <a:latin typeface="Corbel"/>
                <a:ea typeface="+mn-lt"/>
                <a:cs typeface="+mn-lt"/>
              </a:rPr>
              <a:t> </a:t>
            </a:r>
            <a:r>
              <a:rPr lang="ru-RU" sz="2400" b="1" dirty="0" err="1">
                <a:latin typeface="Corbel"/>
                <a:ea typeface="+mn-lt"/>
                <a:cs typeface="+mn-lt"/>
              </a:rPr>
              <a:t>I’m</a:t>
            </a:r>
            <a:r>
              <a:rPr lang="ru-RU" sz="2400" b="1" dirty="0">
                <a:latin typeface="Corbel"/>
                <a:ea typeface="+mn-lt"/>
                <a:cs typeface="+mn-lt"/>
              </a:rPr>
              <a:t> (</a:t>
            </a:r>
            <a:r>
              <a:rPr lang="ru-RU" sz="2400" b="1" dirty="0" err="1">
                <a:latin typeface="Corbel"/>
                <a:ea typeface="+mn-lt"/>
                <a:cs typeface="+mn-lt"/>
              </a:rPr>
              <a:t>not</a:t>
            </a:r>
            <a:r>
              <a:rPr lang="ru-RU" sz="2400" b="1" dirty="0">
                <a:latin typeface="Corbel"/>
                <a:ea typeface="+mn-lt"/>
                <a:cs typeface="+mn-lt"/>
              </a:rPr>
              <a:t>) </a:t>
            </a:r>
            <a:r>
              <a:rPr lang="ru-RU" sz="2400" b="1" dirty="0" err="1">
                <a:latin typeface="Corbel"/>
                <a:ea typeface="+mn-lt"/>
                <a:cs typeface="+mn-lt"/>
              </a:rPr>
              <a:t>looking</a:t>
            </a:r>
            <a:r>
              <a:rPr lang="ru-RU" sz="2400" b="1" dirty="0">
                <a:latin typeface="Corbel"/>
                <a:ea typeface="+mn-lt"/>
                <a:cs typeface="+mn-lt"/>
              </a:rPr>
              <a:t> </a:t>
            </a:r>
            <a:r>
              <a:rPr lang="ru-RU" sz="2400" b="1" dirty="0" err="1">
                <a:latin typeface="Corbel"/>
                <a:ea typeface="+mn-lt"/>
                <a:cs typeface="+mn-lt"/>
              </a:rPr>
              <a:t>forward</a:t>
            </a:r>
            <a:r>
              <a:rPr lang="ru-RU" sz="2400" b="1" dirty="0">
                <a:latin typeface="Corbel"/>
                <a:ea typeface="+mn-lt"/>
                <a:cs typeface="+mn-lt"/>
              </a:rPr>
              <a:t> </a:t>
            </a:r>
            <a:r>
              <a:rPr lang="ru-RU" sz="2400" b="1" dirty="0" err="1">
                <a:latin typeface="Corbel"/>
                <a:ea typeface="+mn-lt"/>
                <a:cs typeface="+mn-lt"/>
              </a:rPr>
              <a:t>to</a:t>
            </a:r>
            <a:r>
              <a:rPr lang="ru-RU" sz="2400" b="1" dirty="0">
                <a:latin typeface="Corbel"/>
                <a:ea typeface="+mn-lt"/>
                <a:cs typeface="+mn-lt"/>
              </a:rPr>
              <a:t>.</a:t>
            </a:r>
            <a:endParaRPr lang="ru-RU" sz="2400" b="1" dirty="0">
              <a:latin typeface="Corbel"/>
            </a:endParaRPr>
          </a:p>
          <a:p>
            <a:pPr marL="0" indent="0">
              <a:buNone/>
            </a:pPr>
            <a:r>
              <a:rPr lang="ru-RU" sz="2800" dirty="0">
                <a:latin typeface="Corbel"/>
                <a:ea typeface="+mn-lt"/>
                <a:cs typeface="+mn-lt"/>
              </a:rPr>
              <a:t>⦁    You </a:t>
            </a:r>
            <a:r>
              <a:rPr lang="ru-RU" sz="2800" err="1">
                <a:latin typeface="Corbel"/>
                <a:ea typeface="+mn-lt"/>
                <a:cs typeface="+mn-lt"/>
              </a:rPr>
              <a:t>are</a:t>
            </a:r>
            <a:r>
              <a:rPr lang="ru-RU" sz="2800" dirty="0">
                <a:latin typeface="Corbel"/>
                <a:ea typeface="+mn-lt"/>
                <a:cs typeface="+mn-lt"/>
              </a:rPr>
              <a:t> </a:t>
            </a:r>
            <a:r>
              <a:rPr lang="ru-RU" sz="2800" err="1">
                <a:latin typeface="Corbel"/>
                <a:ea typeface="+mn-lt"/>
                <a:cs typeface="+mn-lt"/>
              </a:rPr>
              <a:t>going</a:t>
            </a:r>
            <a:r>
              <a:rPr lang="ru-RU" sz="2800" dirty="0">
                <a:latin typeface="Corbel"/>
                <a:ea typeface="+mn-lt"/>
                <a:cs typeface="+mn-lt"/>
              </a:rPr>
              <a:t> </a:t>
            </a:r>
            <a:r>
              <a:rPr lang="ru-RU" sz="2800" err="1">
                <a:latin typeface="Corbel"/>
                <a:ea typeface="+mn-lt"/>
                <a:cs typeface="+mn-lt"/>
              </a:rPr>
              <a:t>on</a:t>
            </a:r>
            <a:r>
              <a:rPr lang="ru-RU" sz="2800" dirty="0">
                <a:latin typeface="Corbel"/>
                <a:ea typeface="+mn-lt"/>
                <a:cs typeface="+mn-lt"/>
              </a:rPr>
              <a:t> </a:t>
            </a:r>
            <a:r>
              <a:rPr lang="ru-RU" sz="2800" err="1">
                <a:latin typeface="Corbel"/>
                <a:ea typeface="+mn-lt"/>
                <a:cs typeface="+mn-lt"/>
              </a:rPr>
              <a:t>holiday</a:t>
            </a:r>
            <a:r>
              <a:rPr lang="ru-RU" sz="2800" dirty="0">
                <a:latin typeface="Corbel"/>
                <a:ea typeface="+mn-lt"/>
                <a:cs typeface="+mn-lt"/>
              </a:rPr>
              <a:t> </a:t>
            </a:r>
            <a:r>
              <a:rPr lang="ru-RU" sz="2800" err="1">
                <a:latin typeface="Corbel"/>
                <a:ea typeface="+mn-lt"/>
                <a:cs typeface="+mn-lt"/>
              </a:rPr>
              <a:t>next</a:t>
            </a:r>
            <a:r>
              <a:rPr lang="ru-RU" sz="2800" dirty="0">
                <a:latin typeface="Corbel"/>
                <a:ea typeface="+mn-lt"/>
                <a:cs typeface="+mn-lt"/>
              </a:rPr>
              <a:t> </a:t>
            </a:r>
            <a:r>
              <a:rPr lang="ru-RU" sz="2800" err="1">
                <a:latin typeface="Corbel"/>
                <a:ea typeface="+mn-lt"/>
                <a:cs typeface="+mn-lt"/>
              </a:rPr>
              <a:t>week</a:t>
            </a:r>
            <a:r>
              <a:rPr lang="ru-RU" sz="2800" dirty="0">
                <a:latin typeface="Corbel"/>
                <a:ea typeface="+mn-lt"/>
                <a:cs typeface="+mn-lt"/>
              </a:rPr>
              <a:t>. </a:t>
            </a:r>
            <a:r>
              <a:rPr lang="ru-RU" sz="2800" err="1">
                <a:latin typeface="Corbel"/>
                <a:ea typeface="+mn-lt"/>
                <a:cs typeface="+mn-lt"/>
              </a:rPr>
              <a:t>How</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feel</a:t>
            </a:r>
            <a:r>
              <a:rPr lang="ru-RU" sz="2800" dirty="0">
                <a:latin typeface="Corbel"/>
                <a:ea typeface="+mn-lt"/>
                <a:cs typeface="+mn-lt"/>
              </a:rPr>
              <a:t>?</a:t>
            </a:r>
            <a:endParaRPr lang="ru-RU" sz="2800" dirty="0">
              <a:latin typeface="Corbel"/>
            </a:endParaRPr>
          </a:p>
          <a:p>
            <a:pPr marL="0" indent="0">
              <a:buNone/>
            </a:pPr>
            <a:r>
              <a:rPr lang="ru-RU" sz="2800" err="1">
                <a:latin typeface="Corbel"/>
                <a:ea typeface="+mn-lt"/>
                <a:cs typeface="+mn-lt"/>
              </a:rPr>
              <a:t>I’m</a:t>
            </a:r>
            <a:r>
              <a:rPr lang="ru-RU" sz="2800" dirty="0">
                <a:latin typeface="Corbel"/>
                <a:ea typeface="+mn-lt"/>
                <a:cs typeface="+mn-lt"/>
              </a:rPr>
              <a:t> </a:t>
            </a:r>
            <a:r>
              <a:rPr lang="ru-RU" sz="2800" err="1">
                <a:latin typeface="Corbel"/>
                <a:ea typeface="+mn-lt"/>
                <a:cs typeface="+mn-lt"/>
              </a:rPr>
              <a:t>looking</a:t>
            </a:r>
            <a:r>
              <a:rPr lang="ru-RU" sz="2800" dirty="0">
                <a:latin typeface="Corbel"/>
                <a:ea typeface="+mn-lt"/>
                <a:cs typeface="+mn-lt"/>
              </a:rPr>
              <a:t> </a:t>
            </a:r>
            <a:r>
              <a:rPr lang="ru-RU" sz="2800" err="1">
                <a:latin typeface="Corbel"/>
                <a:ea typeface="+mn-lt"/>
                <a:cs typeface="+mn-lt"/>
              </a:rPr>
              <a:t>forward</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going</a:t>
            </a:r>
            <a:r>
              <a:rPr lang="ru-RU" sz="2800" dirty="0">
                <a:latin typeface="Corbel"/>
                <a:ea typeface="+mn-lt"/>
                <a:cs typeface="+mn-lt"/>
              </a:rPr>
              <a:t> </a:t>
            </a:r>
            <a:r>
              <a:rPr lang="ru-RU" sz="2800" err="1">
                <a:latin typeface="Corbel"/>
                <a:ea typeface="+mn-lt"/>
                <a:cs typeface="+mn-lt"/>
              </a:rPr>
              <a:t>on</a:t>
            </a:r>
            <a:r>
              <a:rPr lang="ru-RU" sz="2800" dirty="0">
                <a:latin typeface="Corbel"/>
                <a:ea typeface="+mn-lt"/>
                <a:cs typeface="+mn-lt"/>
              </a:rPr>
              <a:t> </a:t>
            </a:r>
            <a:r>
              <a:rPr lang="ru-RU" sz="2800" err="1">
                <a:latin typeface="Corbel"/>
                <a:ea typeface="+mn-lt"/>
                <a:cs typeface="+mn-lt"/>
              </a:rPr>
              <a:t>holiday</a:t>
            </a:r>
            <a:r>
              <a:rPr lang="ru-RU" sz="2800" dirty="0">
                <a:latin typeface="Corbel"/>
                <a:ea typeface="+mn-lt"/>
                <a:cs typeface="+mn-lt"/>
              </a:rPr>
              <a:t>.</a:t>
            </a:r>
            <a:endParaRPr lang="ru-RU" sz="2800" dirty="0">
              <a:latin typeface="Corbel"/>
            </a:endParaRPr>
          </a:p>
          <a:p>
            <a:pPr marL="0" indent="0">
              <a:buNone/>
            </a:pPr>
            <a:r>
              <a:rPr lang="ru-RU" sz="2800" dirty="0">
                <a:latin typeface="Corbel"/>
                <a:ea typeface="+mn-lt"/>
                <a:cs typeface="+mn-lt"/>
              </a:rPr>
              <a:t>⦁    A </a:t>
            </a:r>
            <a:r>
              <a:rPr lang="ru-RU" sz="2800" err="1">
                <a:latin typeface="Corbel"/>
                <a:ea typeface="+mn-lt"/>
                <a:cs typeface="+mn-lt"/>
              </a:rPr>
              <a:t>good</a:t>
            </a:r>
            <a:r>
              <a:rPr lang="ru-RU" sz="2800" dirty="0">
                <a:latin typeface="Corbel"/>
                <a:ea typeface="+mn-lt"/>
                <a:cs typeface="+mn-lt"/>
              </a:rPr>
              <a:t> </a:t>
            </a:r>
            <a:r>
              <a:rPr lang="ru-RU" sz="2800" err="1">
                <a:latin typeface="Corbel"/>
                <a:ea typeface="+mn-lt"/>
                <a:cs typeface="+mn-lt"/>
              </a:rPr>
              <a:t>friend</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yours</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coming</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visit</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soon</a:t>
            </a:r>
            <a:r>
              <a:rPr lang="ru-RU" sz="2800" dirty="0">
                <a:latin typeface="Corbel"/>
                <a:ea typeface="+mn-lt"/>
                <a:cs typeface="+mn-lt"/>
              </a:rPr>
              <a:t>. It </a:t>
            </a:r>
            <a:r>
              <a:rPr lang="ru-RU" sz="2800" err="1">
                <a:latin typeface="Corbel"/>
                <a:ea typeface="+mn-lt"/>
                <a:cs typeface="+mn-lt"/>
              </a:rPr>
              <a:t>will</a:t>
            </a:r>
            <a:r>
              <a:rPr lang="ru-RU" sz="2800" dirty="0">
                <a:latin typeface="Corbel"/>
                <a:ea typeface="+mn-lt"/>
                <a:cs typeface="+mn-lt"/>
              </a:rPr>
              <a:t> </a:t>
            </a:r>
            <a:r>
              <a:rPr lang="ru-RU" sz="2800" err="1">
                <a:latin typeface="Corbel"/>
                <a:ea typeface="+mn-lt"/>
                <a:cs typeface="+mn-lt"/>
              </a:rPr>
              <a:t>be</a:t>
            </a:r>
            <a:r>
              <a:rPr lang="ru-RU" sz="2800" dirty="0">
                <a:latin typeface="Corbel"/>
                <a:ea typeface="+mn-lt"/>
                <a:cs typeface="+mn-lt"/>
              </a:rPr>
              <a:t> </a:t>
            </a:r>
            <a:r>
              <a:rPr lang="ru-RU" sz="2800" err="1">
                <a:latin typeface="Corbel"/>
                <a:ea typeface="+mn-lt"/>
                <a:cs typeface="+mn-lt"/>
              </a:rPr>
              <a:t>good</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see</a:t>
            </a:r>
            <a:r>
              <a:rPr lang="ru-RU" sz="2800" dirty="0">
                <a:latin typeface="Corbel"/>
                <a:ea typeface="+mn-lt"/>
                <a:cs typeface="+mn-lt"/>
              </a:rPr>
              <a:t> </a:t>
            </a:r>
            <a:r>
              <a:rPr lang="ru-RU" sz="2800" err="1">
                <a:latin typeface="Corbel"/>
                <a:ea typeface="+mn-lt"/>
                <a:cs typeface="+mn-lt"/>
              </a:rPr>
              <a:t>her</a:t>
            </a:r>
            <a:r>
              <a:rPr lang="ru-RU" sz="2800" dirty="0">
                <a:latin typeface="Corbel"/>
                <a:ea typeface="+mn-lt"/>
                <a:cs typeface="+mn-lt"/>
              </a:rPr>
              <a:t> </a:t>
            </a:r>
            <a:r>
              <a:rPr lang="ru-RU" sz="2800" err="1">
                <a:latin typeface="Corbel"/>
                <a:ea typeface="+mn-lt"/>
                <a:cs typeface="+mn-lt"/>
              </a:rPr>
              <a:t>again</a:t>
            </a:r>
            <a:r>
              <a:rPr lang="ru-RU" sz="2800" dirty="0">
                <a:latin typeface="Corbel"/>
                <a:ea typeface="+mn-lt"/>
                <a:cs typeface="+mn-lt"/>
              </a:rPr>
              <a:t>. </a:t>
            </a:r>
            <a:r>
              <a:rPr lang="ru-RU" sz="2800" err="1">
                <a:latin typeface="Corbel"/>
                <a:ea typeface="+mn-lt"/>
                <a:cs typeface="+mn-lt"/>
              </a:rPr>
              <a:t>How</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feel</a:t>
            </a:r>
            <a:r>
              <a:rPr lang="ru-RU" sz="2800" dirty="0">
                <a:latin typeface="Corbel"/>
                <a:ea typeface="+mn-lt"/>
                <a:cs typeface="+mn-lt"/>
              </a:rPr>
              <a:t>?</a:t>
            </a:r>
            <a:endParaRPr lang="ru-RU" sz="2800" dirty="0">
              <a:latin typeface="Corbel"/>
            </a:endParaRPr>
          </a:p>
          <a:p>
            <a:pPr marL="0" indent="0">
              <a:buNone/>
            </a:pPr>
            <a:r>
              <a:rPr lang="ru-RU" sz="2800" err="1">
                <a:latin typeface="Corbel"/>
                <a:ea typeface="+mn-lt"/>
                <a:cs typeface="+mn-lt"/>
              </a:rPr>
              <a:t>I’m</a:t>
            </a:r>
            <a:r>
              <a:rPr lang="ru-RU" sz="2800" dirty="0">
                <a:latin typeface="Corbel"/>
                <a:ea typeface="+mn-lt"/>
                <a:cs typeface="+mn-lt"/>
              </a:rPr>
              <a:t> </a:t>
            </a:r>
            <a:endParaRPr lang="ru-RU" sz="2800" dirty="0">
              <a:latin typeface="Corbel"/>
            </a:endParaRPr>
          </a:p>
          <a:p>
            <a:pPr marL="0" indent="0">
              <a:buNone/>
            </a:pPr>
            <a:r>
              <a:rPr lang="ru-RU" sz="2800" dirty="0">
                <a:latin typeface="Corbel"/>
                <a:ea typeface="+mn-lt"/>
                <a:cs typeface="+mn-lt"/>
              </a:rPr>
              <a:t>⦁    </a:t>
            </a:r>
            <a:r>
              <a:rPr lang="ru-RU" sz="2800" dirty="0" err="1">
                <a:latin typeface="Corbel"/>
                <a:ea typeface="+mn-lt"/>
                <a:cs typeface="+mn-lt"/>
              </a:rPr>
              <a:t>You’re</a:t>
            </a:r>
            <a:r>
              <a:rPr lang="ru-RU" sz="2800" dirty="0">
                <a:latin typeface="Corbel"/>
                <a:ea typeface="+mn-lt"/>
                <a:cs typeface="+mn-lt"/>
              </a:rPr>
              <a:t> </a:t>
            </a:r>
            <a:r>
              <a:rPr lang="ru-RU" sz="2800" dirty="0" err="1">
                <a:latin typeface="Corbel"/>
                <a:ea typeface="+mn-lt"/>
                <a:cs typeface="+mn-lt"/>
              </a:rPr>
              <a:t>going</a:t>
            </a:r>
            <a:r>
              <a:rPr lang="ru-RU" sz="2800" dirty="0">
                <a:latin typeface="Corbel"/>
                <a:ea typeface="+mn-lt"/>
                <a:cs typeface="+mn-lt"/>
              </a:rPr>
              <a:t> </a:t>
            </a:r>
            <a:r>
              <a:rPr lang="ru-RU" sz="2800" dirty="0" err="1">
                <a:latin typeface="Corbel"/>
                <a:ea typeface="+mn-lt"/>
                <a:cs typeface="+mn-lt"/>
              </a:rPr>
              <a:t>to</a:t>
            </a:r>
            <a:r>
              <a:rPr lang="ru-RU" sz="2800" dirty="0">
                <a:latin typeface="Corbel"/>
                <a:ea typeface="+mn-lt"/>
                <a:cs typeface="+mn-lt"/>
              </a:rPr>
              <a:t> </a:t>
            </a:r>
            <a:r>
              <a:rPr lang="ru-RU" sz="2800" dirty="0" err="1">
                <a:latin typeface="Corbel"/>
                <a:ea typeface="+mn-lt"/>
                <a:cs typeface="+mn-lt"/>
              </a:rPr>
              <a:t>the</a:t>
            </a:r>
            <a:r>
              <a:rPr lang="ru-RU" sz="2800" dirty="0">
                <a:latin typeface="Corbel"/>
                <a:ea typeface="+mn-lt"/>
                <a:cs typeface="+mn-lt"/>
              </a:rPr>
              <a:t> </a:t>
            </a:r>
            <a:r>
              <a:rPr lang="ru-RU" sz="2800" dirty="0" err="1">
                <a:latin typeface="Corbel"/>
                <a:ea typeface="+mn-lt"/>
                <a:cs typeface="+mn-lt"/>
              </a:rPr>
              <a:t>dentist</a:t>
            </a:r>
            <a:r>
              <a:rPr lang="ru-RU" sz="2800" dirty="0">
                <a:latin typeface="Corbel"/>
                <a:ea typeface="+mn-lt"/>
                <a:cs typeface="+mn-lt"/>
              </a:rPr>
              <a:t> </a:t>
            </a:r>
            <a:r>
              <a:rPr lang="ru-RU" sz="2800" dirty="0" err="1">
                <a:latin typeface="Corbel"/>
                <a:ea typeface="+mn-lt"/>
                <a:cs typeface="+mn-lt"/>
              </a:rPr>
              <a:t>tomorrow</a:t>
            </a:r>
            <a:r>
              <a:rPr lang="ru-RU" sz="2800" dirty="0">
                <a:latin typeface="Corbel"/>
                <a:ea typeface="+mn-lt"/>
                <a:cs typeface="+mn-lt"/>
              </a:rPr>
              <a:t>. You </a:t>
            </a:r>
            <a:r>
              <a:rPr lang="ru-RU" sz="2800" dirty="0" err="1">
                <a:latin typeface="Corbel"/>
                <a:ea typeface="+mn-lt"/>
                <a:cs typeface="+mn-lt"/>
              </a:rPr>
              <a:t>don’t</a:t>
            </a:r>
            <a:r>
              <a:rPr lang="ru-RU" sz="2800" dirty="0">
                <a:latin typeface="Corbel"/>
                <a:ea typeface="+mn-lt"/>
                <a:cs typeface="+mn-lt"/>
              </a:rPr>
              <a:t> </a:t>
            </a:r>
            <a:r>
              <a:rPr lang="ru-RU" sz="2800" dirty="0" err="1">
                <a:latin typeface="Corbel"/>
                <a:ea typeface="+mn-lt"/>
                <a:cs typeface="+mn-lt"/>
              </a:rPr>
              <a:t>enjoy</a:t>
            </a:r>
            <a:r>
              <a:rPr lang="ru-RU" sz="2800" dirty="0">
                <a:latin typeface="Corbel"/>
                <a:ea typeface="+mn-lt"/>
                <a:cs typeface="+mn-lt"/>
              </a:rPr>
              <a:t> </a:t>
            </a:r>
            <a:r>
              <a:rPr lang="ru-RU" sz="2800" dirty="0" err="1">
                <a:latin typeface="Corbel"/>
                <a:ea typeface="+mn-lt"/>
                <a:cs typeface="+mn-lt"/>
              </a:rPr>
              <a:t>visits</a:t>
            </a:r>
            <a:r>
              <a:rPr lang="ru-RU" sz="2800" dirty="0">
                <a:latin typeface="Corbel"/>
                <a:ea typeface="+mn-lt"/>
                <a:cs typeface="+mn-lt"/>
              </a:rPr>
              <a:t> </a:t>
            </a:r>
            <a:r>
              <a:rPr lang="ru-RU" sz="2800" dirty="0" err="1">
                <a:latin typeface="Corbel"/>
                <a:ea typeface="+mn-lt"/>
                <a:cs typeface="+mn-lt"/>
              </a:rPr>
              <a:t>to</a:t>
            </a:r>
            <a:r>
              <a:rPr lang="ru-RU" sz="2800" dirty="0">
                <a:latin typeface="Corbel"/>
                <a:ea typeface="+mn-lt"/>
                <a:cs typeface="+mn-lt"/>
              </a:rPr>
              <a:t> </a:t>
            </a:r>
            <a:r>
              <a:rPr lang="ru-RU" sz="2800" dirty="0" err="1">
                <a:latin typeface="Corbel"/>
                <a:ea typeface="+mn-lt"/>
                <a:cs typeface="+mn-lt"/>
              </a:rPr>
              <a:t>the</a:t>
            </a:r>
            <a:r>
              <a:rPr lang="ru-RU" sz="2800" dirty="0">
                <a:latin typeface="Corbel"/>
                <a:ea typeface="+mn-lt"/>
                <a:cs typeface="+mn-lt"/>
              </a:rPr>
              <a:t> </a:t>
            </a:r>
            <a:r>
              <a:rPr lang="ru-RU" sz="2800" dirty="0" err="1">
                <a:latin typeface="Corbel"/>
                <a:ea typeface="+mn-lt"/>
                <a:cs typeface="+mn-lt"/>
              </a:rPr>
              <a:t>dentist</a:t>
            </a:r>
            <a:r>
              <a:rPr lang="ru-RU" sz="2800" dirty="0">
                <a:latin typeface="Corbel"/>
                <a:ea typeface="+mn-lt"/>
                <a:cs typeface="+mn-lt"/>
              </a:rPr>
              <a:t>. </a:t>
            </a:r>
            <a:r>
              <a:rPr lang="ru-RU" sz="2800" dirty="0" err="1">
                <a:latin typeface="Corbel"/>
                <a:ea typeface="+mn-lt"/>
                <a:cs typeface="+mn-lt"/>
              </a:rPr>
              <a:t>How</a:t>
            </a:r>
            <a:r>
              <a:rPr lang="ru-RU" sz="2800" dirty="0">
                <a:latin typeface="Corbel"/>
                <a:ea typeface="+mn-lt"/>
                <a:cs typeface="+mn-lt"/>
              </a:rPr>
              <a:t> </a:t>
            </a:r>
            <a:r>
              <a:rPr lang="ru-RU" sz="2800" dirty="0" err="1">
                <a:latin typeface="Corbel"/>
                <a:ea typeface="+mn-lt"/>
                <a:cs typeface="+mn-lt"/>
              </a:rPr>
              <a:t>do</a:t>
            </a:r>
            <a:r>
              <a:rPr lang="ru-RU" sz="2800" dirty="0">
                <a:latin typeface="Corbel"/>
                <a:ea typeface="+mn-lt"/>
                <a:cs typeface="+mn-lt"/>
              </a:rPr>
              <a:t> </a:t>
            </a:r>
            <a:r>
              <a:rPr lang="ru-RU" sz="2800" dirty="0" err="1">
                <a:latin typeface="Corbel"/>
                <a:ea typeface="+mn-lt"/>
                <a:cs typeface="+mn-lt"/>
              </a:rPr>
              <a:t>you</a:t>
            </a:r>
            <a:r>
              <a:rPr lang="ru-RU" sz="2800" dirty="0">
                <a:latin typeface="Corbel"/>
                <a:ea typeface="+mn-lt"/>
                <a:cs typeface="+mn-lt"/>
              </a:rPr>
              <a:t> </a:t>
            </a:r>
            <a:r>
              <a:rPr lang="ru-RU" sz="2800" dirty="0" err="1">
                <a:latin typeface="Corbel"/>
                <a:ea typeface="+mn-lt"/>
                <a:cs typeface="+mn-lt"/>
              </a:rPr>
              <a:t>feel</a:t>
            </a:r>
            <a:r>
              <a:rPr lang="ru-RU" sz="2800" dirty="0">
                <a:latin typeface="Corbel"/>
                <a:ea typeface="+mn-lt"/>
                <a:cs typeface="+mn-lt"/>
              </a:rPr>
              <a:t>?</a:t>
            </a:r>
            <a:endParaRPr lang="ru-RU" sz="2800" dirty="0">
              <a:latin typeface="Corbel"/>
            </a:endParaRPr>
          </a:p>
          <a:p>
            <a:pPr marL="0" indent="0">
              <a:buNone/>
            </a:pPr>
            <a:r>
              <a:rPr lang="ru-RU" sz="2800" err="1">
                <a:latin typeface="Corbel"/>
                <a:ea typeface="+mn-lt"/>
                <a:cs typeface="+mn-lt"/>
              </a:rPr>
              <a:t>I’m</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endParaRPr lang="ru-RU" sz="2800" dirty="0">
              <a:latin typeface="Corbel"/>
            </a:endParaRPr>
          </a:p>
          <a:p>
            <a:pPr marL="0" indent="0">
              <a:buNone/>
            </a:pPr>
            <a:r>
              <a:rPr lang="ru-RU" sz="2800" dirty="0">
                <a:latin typeface="Corbel"/>
                <a:ea typeface="+mn-lt"/>
                <a:cs typeface="+mn-lt"/>
              </a:rPr>
              <a:t>⦁    </a:t>
            </a:r>
            <a:r>
              <a:rPr lang="ru-RU" sz="2800" err="1">
                <a:latin typeface="Corbel"/>
                <a:ea typeface="+mn-lt"/>
                <a:cs typeface="+mn-lt"/>
              </a:rPr>
              <a:t>Rachel</a:t>
            </a:r>
            <a:r>
              <a:rPr lang="ru-RU" sz="2800" dirty="0">
                <a:latin typeface="Corbel"/>
                <a:ea typeface="+mn-lt"/>
                <a:cs typeface="+mn-lt"/>
              </a:rPr>
              <a:t> </a:t>
            </a:r>
            <a:r>
              <a:rPr lang="ru-RU" sz="2800" err="1">
                <a:latin typeface="Corbel"/>
                <a:ea typeface="+mn-lt"/>
                <a:cs typeface="+mn-lt"/>
              </a:rPr>
              <a:t>doesn’t</a:t>
            </a:r>
            <a:r>
              <a:rPr lang="ru-RU" sz="2800" dirty="0">
                <a:latin typeface="Corbel"/>
                <a:ea typeface="+mn-lt"/>
                <a:cs typeface="+mn-lt"/>
              </a:rPr>
              <a:t> </a:t>
            </a:r>
            <a:r>
              <a:rPr lang="ru-RU" sz="2800" err="1">
                <a:latin typeface="Corbel"/>
                <a:ea typeface="+mn-lt"/>
                <a:cs typeface="+mn-lt"/>
              </a:rPr>
              <a:t>like</a:t>
            </a:r>
            <a:r>
              <a:rPr lang="ru-RU" sz="2800" dirty="0">
                <a:latin typeface="Corbel"/>
                <a:ea typeface="+mn-lt"/>
                <a:cs typeface="+mn-lt"/>
              </a:rPr>
              <a:t> </a:t>
            </a:r>
            <a:r>
              <a:rPr lang="ru-RU" sz="2800" err="1">
                <a:latin typeface="Corbel"/>
                <a:ea typeface="+mn-lt"/>
                <a:cs typeface="+mn-lt"/>
              </a:rPr>
              <a:t>school</a:t>
            </a:r>
            <a:r>
              <a:rPr lang="ru-RU" sz="2800" dirty="0">
                <a:latin typeface="Corbel"/>
                <a:ea typeface="+mn-lt"/>
                <a:cs typeface="+mn-lt"/>
              </a:rPr>
              <a:t>, </a:t>
            </a:r>
            <a:r>
              <a:rPr lang="ru-RU" sz="2800" err="1">
                <a:latin typeface="Corbel"/>
                <a:ea typeface="+mn-lt"/>
                <a:cs typeface="+mn-lt"/>
              </a:rPr>
              <a:t>but</a:t>
            </a:r>
            <a:r>
              <a:rPr lang="ru-RU" sz="2800" dirty="0">
                <a:latin typeface="Corbel"/>
                <a:ea typeface="+mn-lt"/>
                <a:cs typeface="+mn-lt"/>
              </a:rPr>
              <a:t> </a:t>
            </a:r>
            <a:r>
              <a:rPr lang="ru-RU" sz="2800" err="1">
                <a:latin typeface="Corbel"/>
                <a:ea typeface="+mn-lt"/>
                <a:cs typeface="+mn-lt"/>
              </a:rPr>
              <a:t>she’s</a:t>
            </a:r>
            <a:r>
              <a:rPr lang="ru-RU" sz="2800" dirty="0">
                <a:latin typeface="Corbel"/>
                <a:ea typeface="+mn-lt"/>
                <a:cs typeface="+mn-lt"/>
              </a:rPr>
              <a:t> </a:t>
            </a:r>
            <a:r>
              <a:rPr lang="ru-RU" sz="2800" err="1">
                <a:latin typeface="Corbel"/>
                <a:ea typeface="+mn-lt"/>
                <a:cs typeface="+mn-lt"/>
              </a:rPr>
              <a:t>leaving</a:t>
            </a:r>
            <a:r>
              <a:rPr lang="ru-RU" sz="2800" dirty="0">
                <a:latin typeface="Corbel"/>
                <a:ea typeface="+mn-lt"/>
                <a:cs typeface="+mn-lt"/>
              </a:rPr>
              <a:t> </a:t>
            </a:r>
            <a:r>
              <a:rPr lang="ru-RU" sz="2800" err="1">
                <a:latin typeface="Corbel"/>
                <a:ea typeface="+mn-lt"/>
                <a:cs typeface="+mn-lt"/>
              </a:rPr>
              <a:t>next</a:t>
            </a:r>
            <a:r>
              <a:rPr lang="ru-RU" sz="2800" dirty="0">
                <a:latin typeface="Corbel"/>
                <a:ea typeface="+mn-lt"/>
                <a:cs typeface="+mn-lt"/>
              </a:rPr>
              <a:t> </a:t>
            </a:r>
            <a:r>
              <a:rPr lang="ru-RU" sz="2800" err="1">
                <a:latin typeface="Corbel"/>
                <a:ea typeface="+mn-lt"/>
                <a:cs typeface="+mn-lt"/>
              </a:rPr>
              <a:t>summer</a:t>
            </a:r>
            <a:r>
              <a:rPr lang="ru-RU" sz="2800" dirty="0">
                <a:latin typeface="Corbel"/>
                <a:ea typeface="+mn-lt"/>
                <a:cs typeface="+mn-lt"/>
              </a:rPr>
              <a:t>. </a:t>
            </a:r>
            <a:r>
              <a:rPr lang="ru-RU" sz="2800" err="1">
                <a:latin typeface="Corbel"/>
                <a:ea typeface="+mn-lt"/>
                <a:cs typeface="+mn-lt"/>
              </a:rPr>
              <a:t>How</a:t>
            </a:r>
            <a:r>
              <a:rPr lang="ru-RU" sz="2800" dirty="0">
                <a:latin typeface="Corbel"/>
                <a:ea typeface="+mn-lt"/>
                <a:cs typeface="+mn-lt"/>
              </a:rPr>
              <a:t> </a:t>
            </a:r>
            <a:r>
              <a:rPr lang="ru-RU" sz="2800" err="1">
                <a:latin typeface="Corbel"/>
                <a:ea typeface="+mn-lt"/>
                <a:cs typeface="+mn-lt"/>
              </a:rPr>
              <a:t>does</a:t>
            </a:r>
            <a:r>
              <a:rPr lang="ru-RU" sz="2800" dirty="0">
                <a:latin typeface="Corbel"/>
                <a:ea typeface="+mn-lt"/>
                <a:cs typeface="+mn-lt"/>
              </a:rPr>
              <a:t> </a:t>
            </a:r>
            <a:r>
              <a:rPr lang="ru-RU" sz="2800" err="1">
                <a:latin typeface="Corbel"/>
                <a:ea typeface="+mn-lt"/>
                <a:cs typeface="+mn-lt"/>
              </a:rPr>
              <a:t>she</a:t>
            </a:r>
            <a:r>
              <a:rPr lang="ru-RU" sz="2800" dirty="0">
                <a:latin typeface="Corbel"/>
                <a:ea typeface="+mn-lt"/>
                <a:cs typeface="+mn-lt"/>
              </a:rPr>
              <a:t> </a:t>
            </a:r>
            <a:r>
              <a:rPr lang="ru-RU" sz="2800" err="1">
                <a:latin typeface="Corbel"/>
                <a:ea typeface="+mn-lt"/>
                <a:cs typeface="+mn-lt"/>
              </a:rPr>
              <a:t>feel</a:t>
            </a:r>
            <a:r>
              <a:rPr lang="ru-RU" sz="2800" dirty="0">
                <a:latin typeface="Corbel"/>
                <a:ea typeface="+mn-lt"/>
                <a:cs typeface="+mn-lt"/>
              </a:rPr>
              <a:t>?</a:t>
            </a:r>
            <a:endParaRPr lang="ru-RU" sz="2800" dirty="0">
              <a:latin typeface="Corbel"/>
            </a:endParaRPr>
          </a:p>
          <a:p>
            <a:pPr marL="0" indent="0">
              <a:buNone/>
            </a:pPr>
            <a:endParaRPr lang="ru-RU" sz="2800" dirty="0">
              <a:latin typeface="Corbel"/>
            </a:endParaRPr>
          </a:p>
          <a:p>
            <a:pPr marL="0" indent="0">
              <a:buNone/>
            </a:pPr>
            <a:r>
              <a:rPr lang="ru-RU" sz="2800" dirty="0">
                <a:latin typeface="Corbel"/>
                <a:ea typeface="+mn-lt"/>
                <a:cs typeface="+mn-lt"/>
              </a:rPr>
              <a:t>⦁    </a:t>
            </a:r>
            <a:r>
              <a:rPr lang="ru-RU" sz="2800" err="1">
                <a:latin typeface="Corbel"/>
                <a:ea typeface="+mn-lt"/>
                <a:cs typeface="+mn-lt"/>
              </a:rPr>
              <a:t>Joe</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Helen</a:t>
            </a:r>
            <a:r>
              <a:rPr lang="ru-RU" sz="2800" dirty="0">
                <a:latin typeface="Corbel"/>
                <a:ea typeface="+mn-lt"/>
                <a:cs typeface="+mn-lt"/>
              </a:rPr>
              <a:t> </a:t>
            </a:r>
            <a:r>
              <a:rPr lang="ru-RU" sz="2800" err="1">
                <a:latin typeface="Corbel"/>
                <a:ea typeface="+mn-lt"/>
                <a:cs typeface="+mn-lt"/>
              </a:rPr>
              <a:t>are</a:t>
            </a:r>
            <a:r>
              <a:rPr lang="ru-RU" sz="2800" dirty="0">
                <a:latin typeface="Corbel"/>
                <a:ea typeface="+mn-lt"/>
                <a:cs typeface="+mn-lt"/>
              </a:rPr>
              <a:t> </a:t>
            </a:r>
            <a:r>
              <a:rPr lang="ru-RU" sz="2800" err="1">
                <a:latin typeface="Corbel"/>
                <a:ea typeface="+mn-lt"/>
                <a:cs typeface="+mn-lt"/>
              </a:rPr>
              <a:t>moving</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 </a:t>
            </a:r>
            <a:r>
              <a:rPr lang="ru-RU" sz="2800" err="1">
                <a:latin typeface="Corbel"/>
                <a:ea typeface="+mn-lt"/>
                <a:cs typeface="+mn-lt"/>
              </a:rPr>
              <a:t>new</a:t>
            </a:r>
            <a:r>
              <a:rPr lang="ru-RU" sz="2800" dirty="0">
                <a:latin typeface="Corbel"/>
                <a:ea typeface="+mn-lt"/>
                <a:cs typeface="+mn-lt"/>
              </a:rPr>
              <a:t> </a:t>
            </a:r>
            <a:r>
              <a:rPr lang="ru-RU" sz="2800" err="1">
                <a:latin typeface="Corbel"/>
                <a:ea typeface="+mn-lt"/>
                <a:cs typeface="+mn-lt"/>
              </a:rPr>
              <a:t>apartment</a:t>
            </a:r>
            <a:r>
              <a:rPr lang="ru-RU" sz="2800" dirty="0">
                <a:latin typeface="Corbel"/>
                <a:ea typeface="+mn-lt"/>
                <a:cs typeface="+mn-lt"/>
              </a:rPr>
              <a:t> </a:t>
            </a:r>
            <a:r>
              <a:rPr lang="ru-RU" sz="2800" err="1">
                <a:latin typeface="Corbel"/>
                <a:ea typeface="+mn-lt"/>
                <a:cs typeface="+mn-lt"/>
              </a:rPr>
              <a:t>soon</a:t>
            </a:r>
            <a:r>
              <a:rPr lang="ru-RU" sz="2800" dirty="0">
                <a:latin typeface="Corbel"/>
                <a:ea typeface="+mn-lt"/>
                <a:cs typeface="+mn-lt"/>
              </a:rPr>
              <a:t>. </a:t>
            </a:r>
            <a:r>
              <a:rPr lang="ru-RU" sz="2800" err="1">
                <a:latin typeface="Corbel"/>
                <a:ea typeface="+mn-lt"/>
                <a:cs typeface="+mn-lt"/>
              </a:rPr>
              <a:t>It’s</a:t>
            </a:r>
            <a:r>
              <a:rPr lang="ru-RU" sz="2800" dirty="0">
                <a:latin typeface="Corbel"/>
                <a:ea typeface="+mn-lt"/>
                <a:cs typeface="+mn-lt"/>
              </a:rPr>
              <a:t> </a:t>
            </a:r>
            <a:r>
              <a:rPr lang="ru-RU" sz="2800" err="1">
                <a:latin typeface="Corbel"/>
                <a:ea typeface="+mn-lt"/>
                <a:cs typeface="+mn-lt"/>
              </a:rPr>
              <a:t>much</a:t>
            </a:r>
            <a:r>
              <a:rPr lang="ru-RU" sz="2800" dirty="0">
                <a:latin typeface="Corbel"/>
                <a:ea typeface="+mn-lt"/>
                <a:cs typeface="+mn-lt"/>
              </a:rPr>
              <a:t> </a:t>
            </a:r>
            <a:r>
              <a:rPr lang="ru-RU" sz="2800" err="1">
                <a:latin typeface="Corbel"/>
                <a:ea typeface="+mn-lt"/>
                <a:cs typeface="+mn-lt"/>
              </a:rPr>
              <a:t>nicer</a:t>
            </a:r>
            <a:r>
              <a:rPr lang="ru-RU" sz="2800" dirty="0">
                <a:latin typeface="Corbel"/>
                <a:ea typeface="+mn-lt"/>
                <a:cs typeface="+mn-lt"/>
              </a:rPr>
              <a:t> </a:t>
            </a:r>
            <a:r>
              <a:rPr lang="ru-RU" sz="2800" err="1">
                <a:latin typeface="Corbel"/>
                <a:ea typeface="+mn-lt"/>
                <a:cs typeface="+mn-lt"/>
              </a:rPr>
              <a:t>than</a:t>
            </a:r>
            <a:r>
              <a:rPr lang="ru-RU" sz="2800" dirty="0">
                <a:latin typeface="Corbel"/>
                <a:ea typeface="+mn-lt"/>
                <a:cs typeface="+mn-lt"/>
              </a:rPr>
              <a:t> </a:t>
            </a:r>
            <a:r>
              <a:rPr lang="ru-RU" sz="2800" err="1">
                <a:latin typeface="Corbel"/>
                <a:ea typeface="+mn-lt"/>
                <a:cs typeface="+mn-lt"/>
              </a:rPr>
              <a:t>where</a:t>
            </a:r>
            <a:r>
              <a:rPr lang="ru-RU" sz="2800" dirty="0">
                <a:latin typeface="Corbel"/>
                <a:ea typeface="+mn-lt"/>
                <a:cs typeface="+mn-lt"/>
              </a:rPr>
              <a:t> </a:t>
            </a:r>
            <a:r>
              <a:rPr lang="ru-RU" sz="2800" err="1">
                <a:latin typeface="Corbel"/>
                <a:ea typeface="+mn-lt"/>
                <a:cs typeface="+mn-lt"/>
              </a:rPr>
              <a:t>they</a:t>
            </a:r>
            <a:r>
              <a:rPr lang="ru-RU" sz="2800" dirty="0">
                <a:latin typeface="Corbel"/>
                <a:ea typeface="+mn-lt"/>
                <a:cs typeface="+mn-lt"/>
              </a:rPr>
              <a:t> </a:t>
            </a:r>
            <a:r>
              <a:rPr lang="ru-RU" sz="2800" err="1">
                <a:latin typeface="Corbel"/>
                <a:ea typeface="+mn-lt"/>
                <a:cs typeface="+mn-lt"/>
              </a:rPr>
              <a:t>live</a:t>
            </a:r>
            <a:r>
              <a:rPr lang="ru-RU" sz="2800" dirty="0">
                <a:latin typeface="Corbel"/>
                <a:ea typeface="+mn-lt"/>
                <a:cs typeface="+mn-lt"/>
              </a:rPr>
              <a:t> </a:t>
            </a:r>
            <a:r>
              <a:rPr lang="ru-RU" sz="2800" err="1">
                <a:latin typeface="Corbel"/>
                <a:ea typeface="+mn-lt"/>
                <a:cs typeface="+mn-lt"/>
              </a:rPr>
              <a:t>now</a:t>
            </a:r>
            <a:r>
              <a:rPr lang="ru-RU" sz="2800" dirty="0">
                <a:latin typeface="Corbel"/>
                <a:ea typeface="+mn-lt"/>
                <a:cs typeface="+mn-lt"/>
              </a:rPr>
              <a:t>.</a:t>
            </a:r>
            <a:endParaRPr lang="ru-RU" sz="2800" dirty="0">
              <a:latin typeface="Corbel"/>
            </a:endParaRPr>
          </a:p>
          <a:p>
            <a:pPr marL="0" indent="0">
              <a:buNone/>
            </a:pPr>
            <a:r>
              <a:rPr lang="ru-RU" sz="2800" err="1">
                <a:latin typeface="Corbel"/>
                <a:ea typeface="+mn-lt"/>
                <a:cs typeface="+mn-lt"/>
              </a:rPr>
              <a:t>How</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a:t>
            </a:r>
            <a:r>
              <a:rPr lang="ru-RU" sz="2800" err="1">
                <a:latin typeface="Corbel"/>
                <a:ea typeface="+mn-lt"/>
                <a:cs typeface="+mn-lt"/>
              </a:rPr>
              <a:t>they</a:t>
            </a:r>
            <a:r>
              <a:rPr lang="ru-RU" sz="2800" dirty="0">
                <a:latin typeface="Corbel"/>
                <a:ea typeface="+mn-lt"/>
                <a:cs typeface="+mn-lt"/>
              </a:rPr>
              <a:t> </a:t>
            </a:r>
            <a:r>
              <a:rPr lang="ru-RU" sz="2800" err="1">
                <a:latin typeface="Corbel"/>
                <a:ea typeface="+mn-lt"/>
                <a:cs typeface="+mn-lt"/>
              </a:rPr>
              <a:t>feel</a:t>
            </a:r>
            <a:r>
              <a:rPr lang="ru-RU" sz="2800" dirty="0">
                <a:latin typeface="Corbel"/>
                <a:ea typeface="+mn-lt"/>
                <a:cs typeface="+mn-lt"/>
              </a:rPr>
              <a:t>?</a:t>
            </a:r>
            <a:endParaRPr lang="ru-RU" sz="2800" dirty="0">
              <a:latin typeface="Corbel" panose="020B0503020204020204" pitchFamily="34" charset="0"/>
            </a:endParaRPr>
          </a:p>
          <a:p>
            <a:endParaRPr lang="ru-RU" dirty="0">
              <a:latin typeface="Corbel"/>
            </a:endParaRPr>
          </a:p>
        </p:txBody>
      </p:sp>
    </p:spTree>
    <p:extLst>
      <p:ext uri="{BB962C8B-B14F-4D97-AF65-F5344CB8AC3E}">
        <p14:creationId xmlns:p14="http://schemas.microsoft.com/office/powerpoint/2010/main" val="340327974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F2340E4C-64B2-9044-A098-8E64A37A0C24}"/>
              </a:ext>
            </a:extLst>
          </p:cNvPr>
          <p:cNvSpPr>
            <a:spLocks noGrp="1"/>
          </p:cNvSpPr>
          <p:nvPr>
            <p:ph type="title"/>
          </p:nvPr>
        </p:nvSpPr>
        <p:spPr>
          <a:xfrm>
            <a:off x="2519772" y="-1621490"/>
            <a:ext cx="7729728" cy="1188720"/>
          </a:xfrm>
        </p:spPr>
        <p:txBody>
          <a:bodyPr/>
          <a:lstStyle/>
          <a:p>
            <a:endParaRPr lang="ru-RU"/>
          </a:p>
        </p:txBody>
      </p:sp>
      <p:sp>
        <p:nvSpPr>
          <p:cNvPr id="3" name="Объект 2">
            <a:extLst>
              <a:ext uri="{FF2B5EF4-FFF2-40B4-BE49-F238E27FC236}">
                <a16:creationId xmlns:a16="http://schemas.microsoft.com/office/drawing/2014/main" id="{A15DF5B4-3296-EE75-C376-67B82A2D6C17}"/>
              </a:ext>
            </a:extLst>
          </p:cNvPr>
          <p:cNvSpPr>
            <a:spLocks noGrp="1"/>
          </p:cNvSpPr>
          <p:nvPr>
            <p:ph idx="1"/>
          </p:nvPr>
        </p:nvSpPr>
        <p:spPr>
          <a:xfrm>
            <a:off x="430046" y="132681"/>
            <a:ext cx="11320363" cy="6519436"/>
          </a:xfrm>
        </p:spPr>
        <p:txBody>
          <a:bodyPr vert="horz" lIns="91440" tIns="45720" rIns="91440" bIns="45720" rtlCol="0" anchor="t">
            <a:noAutofit/>
          </a:bodyPr>
          <a:lstStyle/>
          <a:p>
            <a:pPr marL="0" indent="0">
              <a:buNone/>
            </a:pPr>
            <a:r>
              <a:rPr lang="ru-RU" sz="2400" dirty="0">
                <a:latin typeface="Corbel"/>
                <a:ea typeface="+mn-lt"/>
                <a:cs typeface="+mn-lt"/>
              </a:rPr>
              <a:t>Plan:</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Vocabulary</a:t>
            </a:r>
            <a:r>
              <a:rPr lang="ru-RU" sz="2400" dirty="0">
                <a:latin typeface="Corbel"/>
                <a:ea typeface="+mn-lt"/>
                <a:cs typeface="+mn-lt"/>
              </a:rPr>
              <a:t> </a:t>
            </a:r>
            <a:r>
              <a:rPr lang="ru-RU" sz="2400" err="1">
                <a:latin typeface="Corbel"/>
                <a:ea typeface="+mn-lt"/>
                <a:cs typeface="+mn-lt"/>
              </a:rPr>
              <a:t>activity</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Discussing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dirty="0">
                <a:latin typeface="Corbel"/>
                <a:ea typeface="+mn-lt"/>
                <a:cs typeface="+mn-lt"/>
              </a:rPr>
              <a:t> «</a:t>
            </a:r>
            <a:r>
              <a:rPr lang="ru-RU" sz="2400" err="1">
                <a:latin typeface="Corbel"/>
                <a:ea typeface="+mn-lt"/>
                <a:cs typeface="+mn-lt"/>
              </a:rPr>
              <a:t>Families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Family Life. </a:t>
            </a:r>
            <a:r>
              <a:rPr lang="ru-RU" sz="2400" err="1">
                <a:latin typeface="Corbel"/>
                <a:ea typeface="+mn-lt"/>
                <a:cs typeface="+mn-lt"/>
              </a:rPr>
              <a:t>Prepositions</a:t>
            </a:r>
            <a:r>
              <a:rPr lang="ru-RU" sz="2400" dirty="0">
                <a:latin typeface="Corbel"/>
                <a:ea typeface="+mn-lt"/>
                <a:cs typeface="+mn-lt"/>
              </a:rPr>
              <a:t>.»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revision</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Listening</a:t>
            </a:r>
            <a:r>
              <a:rPr lang="ru-RU" sz="2400" dirty="0">
                <a:latin typeface="Corbel"/>
                <a:ea typeface="+mn-lt"/>
                <a:cs typeface="+mn-lt"/>
              </a:rPr>
              <a:t>, </a:t>
            </a:r>
            <a:r>
              <a:rPr lang="ru-RU" sz="2400" err="1">
                <a:latin typeface="Corbel"/>
                <a:ea typeface="+mn-lt"/>
                <a:cs typeface="+mn-lt"/>
              </a:rPr>
              <a:t>reading</a:t>
            </a:r>
            <a:r>
              <a:rPr lang="ru-RU" sz="2400" dirty="0">
                <a:latin typeface="Corbel"/>
                <a:ea typeface="+mn-lt"/>
                <a:cs typeface="+mn-lt"/>
              </a:rPr>
              <a:t>, </a:t>
            </a:r>
            <a:r>
              <a:rPr lang="ru-RU" sz="2400" err="1">
                <a:latin typeface="Corbel"/>
                <a:ea typeface="+mn-lt"/>
                <a:cs typeface="+mn-lt"/>
              </a:rPr>
              <a:t>writing</a:t>
            </a:r>
            <a:r>
              <a:rPr lang="ru-RU" sz="2400" dirty="0">
                <a:latin typeface="Corbel"/>
                <a:ea typeface="+mn-lt"/>
                <a:cs typeface="+mn-lt"/>
              </a:rPr>
              <a:t>, </a:t>
            </a:r>
            <a:r>
              <a:rPr lang="ru-RU" sz="2400" err="1">
                <a:latin typeface="Corbel"/>
                <a:ea typeface="+mn-lt"/>
                <a:cs typeface="+mn-lt"/>
              </a:rPr>
              <a:t>speaking</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activity</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Communicative</a:t>
            </a:r>
            <a:r>
              <a:rPr lang="ru-RU" sz="2400" dirty="0">
                <a:latin typeface="Corbel"/>
                <a:ea typeface="+mn-lt"/>
                <a:cs typeface="+mn-lt"/>
              </a:rPr>
              <a:t> </a:t>
            </a:r>
            <a:r>
              <a:rPr lang="ru-RU" sz="2400" err="1">
                <a:latin typeface="Corbel"/>
                <a:ea typeface="+mn-lt"/>
                <a:cs typeface="+mn-lt"/>
              </a:rPr>
              <a:t>activities</a:t>
            </a:r>
            <a:r>
              <a:rPr lang="ru-RU" sz="2400" dirty="0">
                <a:latin typeface="Corbel"/>
                <a:ea typeface="+mn-lt"/>
                <a:cs typeface="+mn-lt"/>
              </a:rPr>
              <a:t> :</a:t>
            </a:r>
            <a:endParaRPr lang="ru-RU" sz="2400">
              <a:latin typeface="Corbel"/>
            </a:endParaRPr>
          </a:p>
          <a:p>
            <a:pPr marL="0" indent="0">
              <a:buNone/>
            </a:pPr>
            <a:r>
              <a:rPr lang="ru-RU" sz="2400" dirty="0">
                <a:latin typeface="Corbel"/>
                <a:ea typeface="+mn-lt"/>
                <a:cs typeface="+mn-lt"/>
              </a:rPr>
              <a:t>    Task 1. </a:t>
            </a:r>
            <a:r>
              <a:rPr lang="ru-RU" sz="2400" err="1">
                <a:latin typeface="Corbel"/>
                <a:ea typeface="+mn-lt"/>
                <a:cs typeface="+mn-lt"/>
              </a:rPr>
              <a:t>Give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English </a:t>
            </a:r>
            <a:r>
              <a:rPr lang="ru-RU" sz="2400" err="1">
                <a:latin typeface="Corbel"/>
                <a:ea typeface="+mn-lt"/>
                <a:cs typeface="+mn-lt"/>
              </a:rPr>
              <a:t>equivalents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combinations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Task 2. </a:t>
            </a:r>
            <a:r>
              <a:rPr lang="ru-RU" sz="2400" err="1">
                <a:latin typeface="Corbel"/>
                <a:ea typeface="+mn-lt"/>
                <a:cs typeface="+mn-lt"/>
              </a:rPr>
              <a:t>Answer</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questions</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text</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Task 3. </a:t>
            </a:r>
            <a:r>
              <a:rPr lang="ru-RU" sz="2400" err="1">
                <a:latin typeface="Corbel"/>
                <a:ea typeface="+mn-lt"/>
                <a:cs typeface="+mn-lt"/>
              </a:rPr>
              <a:t>Fill</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blanks</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necessary</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active</a:t>
            </a:r>
            <a:r>
              <a:rPr lang="ru-RU" sz="2400" dirty="0">
                <a:latin typeface="Corbel"/>
                <a:ea typeface="+mn-lt"/>
                <a:cs typeface="+mn-lt"/>
              </a:rPr>
              <a:t> </a:t>
            </a:r>
            <a:r>
              <a:rPr lang="ru-RU" sz="2400" err="1">
                <a:latin typeface="Corbel"/>
                <a:ea typeface="+mn-lt"/>
                <a:cs typeface="+mn-lt"/>
              </a:rPr>
              <a:t>vocabulary</a:t>
            </a:r>
            <a:r>
              <a:rPr lang="ru-RU" sz="2400" dirty="0">
                <a:latin typeface="Corbel"/>
                <a:ea typeface="+mn-lt"/>
                <a:cs typeface="+mn-lt"/>
              </a:rPr>
              <a:t>. </a:t>
            </a:r>
            <a:endParaRPr lang="ru-RU" sz="2400">
              <a:latin typeface="Corbel"/>
            </a:endParaRPr>
          </a:p>
          <a:p>
            <a:pPr marL="0" indent="0">
              <a:buNone/>
            </a:pPr>
            <a:r>
              <a:rPr lang="ru-RU" sz="2400" dirty="0">
                <a:latin typeface="Corbel"/>
                <a:ea typeface="+mn-lt"/>
                <a:cs typeface="+mn-lt"/>
              </a:rPr>
              <a:t>     Task 4. </a:t>
            </a:r>
            <a:r>
              <a:rPr lang="ru-RU" sz="2400" err="1">
                <a:latin typeface="Corbel"/>
                <a:ea typeface="+mn-lt"/>
                <a:cs typeface="+mn-lt"/>
              </a:rPr>
              <a:t>Complete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Task 5. </a:t>
            </a:r>
            <a:r>
              <a:rPr lang="ru-RU" sz="2400" err="1">
                <a:latin typeface="Corbel"/>
                <a:ea typeface="+mn-lt"/>
                <a:cs typeface="+mn-lt"/>
              </a:rPr>
              <a:t>Put</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right</a:t>
            </a:r>
            <a:r>
              <a:rPr lang="ru-RU" sz="2400" dirty="0">
                <a:latin typeface="Corbel"/>
                <a:ea typeface="+mn-lt"/>
                <a:cs typeface="+mn-lt"/>
              </a:rPr>
              <a:t> </a:t>
            </a:r>
            <a:r>
              <a:rPr lang="ru-RU" sz="2400" err="1">
                <a:latin typeface="Corbel"/>
                <a:ea typeface="+mn-lt"/>
                <a:cs typeface="+mn-lt"/>
              </a:rPr>
              <a:t>order</a:t>
            </a:r>
            <a:r>
              <a:rPr lang="ru-RU" sz="2400" dirty="0">
                <a:latin typeface="Corbel"/>
                <a:ea typeface="+mn-lt"/>
                <a:cs typeface="+mn-lt"/>
              </a:rPr>
              <a:t>. The </a:t>
            </a:r>
            <a:r>
              <a:rPr lang="ru-RU" sz="2400" err="1">
                <a:latin typeface="Corbel"/>
                <a:ea typeface="+mn-lt"/>
                <a:cs typeface="+mn-lt"/>
              </a:rPr>
              <a:t>underlined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beginning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sentence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Task 6. </a:t>
            </a:r>
            <a:r>
              <a:rPr lang="ru-RU" sz="2400" err="1">
                <a:latin typeface="Corbel"/>
                <a:ea typeface="+mn-lt"/>
                <a:cs typeface="+mn-lt"/>
              </a:rPr>
              <a:t>Translate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dirty="0">
                <a:latin typeface="Corbel"/>
                <a:ea typeface="+mn-lt"/>
                <a:cs typeface="+mn-lt"/>
              </a:rPr>
              <a:t> </a:t>
            </a:r>
            <a:r>
              <a:rPr lang="ru-RU" sz="2400" err="1">
                <a:latin typeface="Corbel"/>
                <a:ea typeface="+mn-lt"/>
                <a:cs typeface="+mn-lt"/>
              </a:rPr>
              <a:t>into</a:t>
            </a:r>
            <a:r>
              <a:rPr lang="ru-RU" sz="2400" dirty="0">
                <a:latin typeface="Corbel"/>
                <a:ea typeface="+mn-lt"/>
                <a:cs typeface="+mn-lt"/>
              </a:rPr>
              <a:t> English.</a:t>
            </a:r>
            <a:endParaRPr lang="ru-RU" sz="2400">
              <a:latin typeface="Corbel"/>
            </a:endParaRPr>
          </a:p>
          <a:p>
            <a:pPr marL="0" indent="0">
              <a:buNone/>
            </a:pPr>
            <a:r>
              <a:rPr lang="ru-RU" sz="2400" dirty="0">
                <a:latin typeface="Corbel"/>
                <a:ea typeface="+mn-lt"/>
                <a:cs typeface="+mn-lt"/>
              </a:rPr>
              <a:t>Home </a:t>
            </a:r>
            <a:r>
              <a:rPr lang="ru-RU" sz="2400" err="1">
                <a:latin typeface="Corbel"/>
                <a:ea typeface="+mn-lt"/>
                <a:cs typeface="+mn-lt"/>
              </a:rPr>
              <a:t>task</a:t>
            </a:r>
            <a:r>
              <a:rPr lang="ru-RU" sz="2400" dirty="0">
                <a:latin typeface="Corbel"/>
                <a:ea typeface="+mn-lt"/>
                <a:cs typeface="+mn-lt"/>
              </a:rPr>
              <a:t>: </a:t>
            </a:r>
            <a:r>
              <a:rPr lang="ru-RU" sz="2400" err="1">
                <a:latin typeface="Corbel"/>
                <a:ea typeface="+mn-lt"/>
                <a:cs typeface="+mn-lt"/>
              </a:rPr>
              <a:t>Reading</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additional</a:t>
            </a:r>
            <a:r>
              <a:rPr lang="ru-RU" sz="2400" dirty="0">
                <a:latin typeface="Corbel"/>
                <a:ea typeface="+mn-lt"/>
                <a:cs typeface="+mn-lt"/>
              </a:rPr>
              <a:t> </a:t>
            </a:r>
            <a:r>
              <a:rPr lang="ru-RU" sz="2400" err="1">
                <a:latin typeface="Corbel"/>
                <a:ea typeface="+mn-lt"/>
                <a:cs typeface="+mn-lt"/>
              </a:rPr>
              <a:t>text</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dirty="0">
                <a:latin typeface="Corbel"/>
                <a:ea typeface="+mn-lt"/>
                <a:cs typeface="+mn-lt"/>
              </a:rPr>
              <a:t> </a:t>
            </a:r>
            <a:endParaRPr lang="ru-RU" sz="2000" dirty="0">
              <a:latin typeface="Corbel"/>
            </a:endParaRPr>
          </a:p>
          <a:p>
            <a:endParaRPr lang="ru-RU" dirty="0">
              <a:latin typeface="Corbel"/>
            </a:endParaRPr>
          </a:p>
        </p:txBody>
      </p:sp>
    </p:spTree>
    <p:extLst>
      <p:ext uri="{BB962C8B-B14F-4D97-AF65-F5344CB8AC3E}">
        <p14:creationId xmlns:p14="http://schemas.microsoft.com/office/powerpoint/2010/main" val="329224201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48936A2-F3EF-CA71-05A2-0867B8E3054B}"/>
              </a:ext>
            </a:extLst>
          </p:cNvPr>
          <p:cNvSpPr>
            <a:spLocks noGrp="1"/>
          </p:cNvSpPr>
          <p:nvPr>
            <p:ph type="title"/>
          </p:nvPr>
        </p:nvSpPr>
        <p:spPr>
          <a:xfrm>
            <a:off x="914955" y="214237"/>
            <a:ext cx="10465999" cy="1604355"/>
          </a:xfrm>
        </p:spPr>
        <p:txBody>
          <a:bodyPr>
            <a:normAutofit fontScale="90000"/>
          </a:bodyPr>
          <a:lstStyle/>
          <a:p>
            <a:r>
              <a:rPr lang="ru-RU"/>
              <a:t>Хід заняття (</a:t>
            </a:r>
            <a:r>
              <a:rPr lang="af-ZA"/>
              <a:t>Procedure)</a:t>
            </a:r>
          </a:p>
          <a:p>
            <a:r>
              <a:rPr lang="af-ZA"/>
              <a:t>⦁ Read and translate the theory.</a:t>
            </a:r>
          </a:p>
          <a:p>
            <a:r>
              <a:rPr lang="af-ZA"/>
              <a:t>Part 1. A/an and the</a:t>
            </a:r>
          </a:p>
          <a:p>
            <a:r>
              <a:rPr lang="af-ZA"/>
              <a:t>A.</a:t>
            </a:r>
          </a:p>
        </p:txBody>
      </p:sp>
      <p:sp>
        <p:nvSpPr>
          <p:cNvPr id="3" name="Объект 2">
            <a:extLst>
              <a:ext uri="{FF2B5EF4-FFF2-40B4-BE49-F238E27FC236}">
                <a16:creationId xmlns:a16="http://schemas.microsoft.com/office/drawing/2014/main" id="{51ADE919-7D8A-5402-BD29-FADA6F26012A}"/>
              </a:ext>
            </a:extLst>
          </p:cNvPr>
          <p:cNvSpPr>
            <a:spLocks noGrp="1"/>
          </p:cNvSpPr>
          <p:nvPr>
            <p:ph idx="1"/>
          </p:nvPr>
        </p:nvSpPr>
        <p:spPr>
          <a:xfrm>
            <a:off x="279955" y="1818317"/>
            <a:ext cx="11736000" cy="4787618"/>
          </a:xfrm>
        </p:spPr>
        <p:txBody>
          <a:bodyPr vert="horz" lIns="91440" tIns="45720" rIns="91440" bIns="45720" rtlCol="0" anchor="t">
            <a:noAutofit/>
          </a:bodyPr>
          <a:lstStyle/>
          <a:p>
            <a:pPr marL="0" indent="0">
              <a:buNone/>
            </a:pPr>
            <a:r>
              <a:rPr lang="ru-RU" sz="1900" err="1">
                <a:latin typeface="Corbel"/>
                <a:ea typeface="+mn-lt"/>
                <a:cs typeface="+mn-lt"/>
              </a:rPr>
              <a:t>Compare</a:t>
            </a:r>
            <a:r>
              <a:rPr lang="ru-RU" sz="1900" dirty="0">
                <a:latin typeface="Corbel"/>
                <a:ea typeface="+mn-lt"/>
                <a:cs typeface="+mn-lt"/>
              </a:rPr>
              <a:t> a </a:t>
            </a:r>
            <a:r>
              <a:rPr lang="ru-RU" sz="1900" err="1">
                <a:latin typeface="Corbel"/>
                <a:ea typeface="+mn-lt"/>
                <a:cs typeface="+mn-lt"/>
              </a:rPr>
              <a:t>and</a:t>
            </a:r>
            <a:r>
              <a:rPr lang="ru-RU" sz="1900" dirty="0">
                <a:latin typeface="Corbel"/>
                <a:ea typeface="+mn-lt"/>
                <a:cs typeface="+mn-lt"/>
              </a:rPr>
              <a:t> </a:t>
            </a:r>
            <a:r>
              <a:rPr lang="ru-RU" sz="1900" err="1">
                <a:latin typeface="Corbel"/>
                <a:ea typeface="+mn-lt"/>
                <a:cs typeface="+mn-lt"/>
              </a:rPr>
              <a:t>the</a:t>
            </a:r>
            <a:r>
              <a:rPr lang="ru-RU" sz="1900" dirty="0">
                <a:latin typeface="Corbel"/>
                <a:ea typeface="+mn-lt"/>
                <a:cs typeface="+mn-lt"/>
              </a:rPr>
              <a:t> </a:t>
            </a:r>
            <a:r>
              <a:rPr lang="ru-RU" sz="1900" err="1">
                <a:latin typeface="Corbel"/>
                <a:ea typeface="+mn-lt"/>
                <a:cs typeface="+mn-lt"/>
              </a:rPr>
              <a:t>in</a:t>
            </a:r>
            <a:r>
              <a:rPr lang="ru-RU" sz="1900" dirty="0">
                <a:latin typeface="Corbel"/>
                <a:ea typeface="+mn-lt"/>
                <a:cs typeface="+mn-lt"/>
              </a:rPr>
              <a:t> </a:t>
            </a:r>
            <a:r>
              <a:rPr lang="ru-RU" sz="1900" err="1">
                <a:latin typeface="Corbel"/>
                <a:ea typeface="+mn-lt"/>
                <a:cs typeface="+mn-lt"/>
              </a:rPr>
              <a:t>these</a:t>
            </a:r>
            <a:r>
              <a:rPr lang="ru-RU" sz="1900" dirty="0">
                <a:latin typeface="Corbel"/>
                <a:ea typeface="+mn-lt"/>
                <a:cs typeface="+mn-lt"/>
              </a:rPr>
              <a:t> </a:t>
            </a:r>
            <a:r>
              <a:rPr lang="ru-RU" sz="1900" err="1">
                <a:latin typeface="Corbel"/>
                <a:ea typeface="+mn-lt"/>
                <a:cs typeface="+mn-lt"/>
              </a:rPr>
              <a:t>examples</a:t>
            </a:r>
            <a:r>
              <a:rPr lang="ru-RU" sz="1900" dirty="0">
                <a:latin typeface="Corbel"/>
                <a:ea typeface="+mn-lt"/>
                <a:cs typeface="+mn-lt"/>
              </a:rPr>
              <a:t>:</a:t>
            </a:r>
            <a:endParaRPr lang="ru-RU" sz="1900">
              <a:latin typeface="Corbel"/>
            </a:endParaRPr>
          </a:p>
          <a:p>
            <a:pPr marL="0" indent="0">
              <a:buNone/>
            </a:pPr>
            <a:r>
              <a:rPr lang="ru-RU" sz="1900" dirty="0">
                <a:latin typeface="Corbel"/>
                <a:ea typeface="+mn-lt"/>
                <a:cs typeface="+mn-lt"/>
              </a:rPr>
              <a:t>⦁    A </a:t>
            </a:r>
            <a:r>
              <a:rPr lang="ru-RU" sz="1900" err="1">
                <a:latin typeface="Corbel"/>
                <a:ea typeface="+mn-lt"/>
                <a:cs typeface="+mn-lt"/>
              </a:rPr>
              <a:t>man</a:t>
            </a:r>
            <a:r>
              <a:rPr lang="ru-RU" sz="1900" dirty="0">
                <a:latin typeface="Corbel"/>
                <a:ea typeface="+mn-lt"/>
                <a:cs typeface="+mn-lt"/>
              </a:rPr>
              <a:t> </a:t>
            </a:r>
            <a:r>
              <a:rPr lang="ru-RU" sz="1900" err="1">
                <a:latin typeface="Corbel"/>
                <a:ea typeface="+mn-lt"/>
                <a:cs typeface="+mn-lt"/>
              </a:rPr>
              <a:t>and</a:t>
            </a:r>
            <a:r>
              <a:rPr lang="ru-RU" sz="1900" dirty="0">
                <a:latin typeface="Corbel"/>
                <a:ea typeface="+mn-lt"/>
                <a:cs typeface="+mn-lt"/>
              </a:rPr>
              <a:t> a </a:t>
            </a:r>
            <a:r>
              <a:rPr lang="ru-RU" sz="1900" err="1">
                <a:latin typeface="Corbel"/>
                <a:ea typeface="+mn-lt"/>
                <a:cs typeface="+mn-lt"/>
              </a:rPr>
              <a:t>woman</a:t>
            </a:r>
            <a:r>
              <a:rPr lang="ru-RU" sz="1900" dirty="0">
                <a:latin typeface="Corbel"/>
                <a:ea typeface="+mn-lt"/>
                <a:cs typeface="+mn-lt"/>
              </a:rPr>
              <a:t> </a:t>
            </a:r>
            <a:r>
              <a:rPr lang="ru-RU" sz="1900" err="1">
                <a:latin typeface="Corbel"/>
                <a:ea typeface="+mn-lt"/>
                <a:cs typeface="+mn-lt"/>
              </a:rPr>
              <a:t>were</a:t>
            </a:r>
            <a:r>
              <a:rPr lang="ru-RU" sz="1900" dirty="0">
                <a:latin typeface="Corbel"/>
                <a:ea typeface="+mn-lt"/>
                <a:cs typeface="+mn-lt"/>
              </a:rPr>
              <a:t> </a:t>
            </a:r>
            <a:r>
              <a:rPr lang="ru-RU" sz="1900" err="1">
                <a:latin typeface="Corbel"/>
                <a:ea typeface="+mn-lt"/>
                <a:cs typeface="+mn-lt"/>
              </a:rPr>
              <a:t>sitting</a:t>
            </a:r>
            <a:r>
              <a:rPr lang="ru-RU" sz="1900" dirty="0">
                <a:latin typeface="Corbel"/>
                <a:ea typeface="+mn-lt"/>
                <a:cs typeface="+mn-lt"/>
              </a:rPr>
              <a:t> </a:t>
            </a:r>
            <a:r>
              <a:rPr lang="ru-RU" sz="1900" err="1">
                <a:latin typeface="Corbel"/>
                <a:ea typeface="+mn-lt"/>
                <a:cs typeface="+mn-lt"/>
              </a:rPr>
              <a:t>opposite</a:t>
            </a:r>
            <a:r>
              <a:rPr lang="ru-RU" sz="1900" dirty="0">
                <a:latin typeface="Corbel"/>
                <a:ea typeface="+mn-lt"/>
                <a:cs typeface="+mn-lt"/>
              </a:rPr>
              <a:t> </a:t>
            </a:r>
            <a:r>
              <a:rPr lang="ru-RU" sz="1900" err="1">
                <a:latin typeface="Corbel"/>
                <a:ea typeface="+mn-lt"/>
                <a:cs typeface="+mn-lt"/>
              </a:rPr>
              <a:t>me</a:t>
            </a:r>
            <a:r>
              <a:rPr lang="ru-RU" sz="1900" dirty="0">
                <a:latin typeface="Corbel"/>
                <a:ea typeface="+mn-lt"/>
                <a:cs typeface="+mn-lt"/>
              </a:rPr>
              <a:t>. The </a:t>
            </a:r>
            <a:r>
              <a:rPr lang="ru-RU" sz="1900" err="1">
                <a:latin typeface="Corbel"/>
                <a:ea typeface="+mn-lt"/>
                <a:cs typeface="+mn-lt"/>
              </a:rPr>
              <a:t>man</a:t>
            </a:r>
            <a:r>
              <a:rPr lang="ru-RU" sz="1900" dirty="0">
                <a:latin typeface="Corbel"/>
                <a:ea typeface="+mn-lt"/>
                <a:cs typeface="+mn-lt"/>
              </a:rPr>
              <a:t> </a:t>
            </a:r>
            <a:r>
              <a:rPr lang="ru-RU" sz="1900" err="1">
                <a:latin typeface="Corbel"/>
                <a:ea typeface="+mn-lt"/>
                <a:cs typeface="+mn-lt"/>
              </a:rPr>
              <a:t>was</a:t>
            </a:r>
            <a:r>
              <a:rPr lang="ru-RU" sz="1900" dirty="0">
                <a:latin typeface="Corbel"/>
                <a:ea typeface="+mn-lt"/>
                <a:cs typeface="+mn-lt"/>
              </a:rPr>
              <a:t> American, </a:t>
            </a:r>
            <a:r>
              <a:rPr lang="ru-RU" sz="1900" err="1">
                <a:latin typeface="Corbel"/>
                <a:ea typeface="+mn-lt"/>
                <a:cs typeface="+mn-lt"/>
              </a:rPr>
              <a:t>but</a:t>
            </a:r>
            <a:r>
              <a:rPr lang="ru-RU" sz="1900" dirty="0">
                <a:latin typeface="Corbel"/>
                <a:ea typeface="+mn-lt"/>
                <a:cs typeface="+mn-lt"/>
              </a:rPr>
              <a:t> I </a:t>
            </a:r>
            <a:r>
              <a:rPr lang="ru-RU" sz="1900" err="1">
                <a:latin typeface="Corbel"/>
                <a:ea typeface="+mn-lt"/>
                <a:cs typeface="+mn-lt"/>
              </a:rPr>
              <a:t>think</a:t>
            </a:r>
            <a:r>
              <a:rPr lang="ru-RU" sz="1900" dirty="0">
                <a:latin typeface="Corbel"/>
                <a:ea typeface="+mn-lt"/>
                <a:cs typeface="+mn-lt"/>
              </a:rPr>
              <a:t> </a:t>
            </a:r>
            <a:r>
              <a:rPr lang="ru-RU" sz="1900" err="1">
                <a:latin typeface="Corbel"/>
                <a:ea typeface="+mn-lt"/>
                <a:cs typeface="+mn-lt"/>
              </a:rPr>
              <a:t>the</a:t>
            </a:r>
            <a:r>
              <a:rPr lang="ru-RU" sz="1900" dirty="0">
                <a:latin typeface="Corbel"/>
                <a:ea typeface="+mn-lt"/>
                <a:cs typeface="+mn-lt"/>
              </a:rPr>
              <a:t> </a:t>
            </a:r>
            <a:r>
              <a:rPr lang="ru-RU" sz="1900" err="1">
                <a:latin typeface="Corbel"/>
                <a:ea typeface="+mn-lt"/>
                <a:cs typeface="+mn-lt"/>
              </a:rPr>
              <a:t>woman</a:t>
            </a:r>
            <a:r>
              <a:rPr lang="ru-RU" sz="1900" dirty="0">
                <a:latin typeface="Corbel"/>
                <a:ea typeface="+mn-lt"/>
                <a:cs typeface="+mn-lt"/>
              </a:rPr>
              <a:t> </a:t>
            </a:r>
            <a:r>
              <a:rPr lang="ru-RU" sz="1900" err="1">
                <a:latin typeface="Corbel"/>
                <a:ea typeface="+mn-lt"/>
                <a:cs typeface="+mn-lt"/>
              </a:rPr>
              <a:t>was</a:t>
            </a:r>
            <a:r>
              <a:rPr lang="ru-RU" sz="1900" dirty="0">
                <a:latin typeface="Corbel"/>
                <a:ea typeface="+mn-lt"/>
                <a:cs typeface="+mn-lt"/>
              </a:rPr>
              <a:t> British.                     </a:t>
            </a:r>
            <a:endParaRPr lang="ru-RU" sz="1900" dirty="0">
              <a:latin typeface="Corbel"/>
            </a:endParaRPr>
          </a:p>
          <a:p>
            <a:pPr marL="0" indent="0">
              <a:buNone/>
            </a:pPr>
            <a:r>
              <a:rPr lang="ru-RU" sz="1900" dirty="0">
                <a:latin typeface="Corbel"/>
                <a:ea typeface="+mn-lt"/>
                <a:cs typeface="+mn-lt"/>
              </a:rPr>
              <a:t>⦁    </a:t>
            </a:r>
            <a:r>
              <a:rPr lang="ru-RU" sz="1900" dirty="0" err="1">
                <a:latin typeface="Corbel"/>
                <a:ea typeface="+mn-lt"/>
                <a:cs typeface="+mn-lt"/>
              </a:rPr>
              <a:t>When</a:t>
            </a:r>
            <a:r>
              <a:rPr lang="ru-RU" sz="1900" dirty="0">
                <a:latin typeface="Corbel"/>
                <a:ea typeface="+mn-lt"/>
                <a:cs typeface="+mn-lt"/>
              </a:rPr>
              <a:t> </a:t>
            </a:r>
            <a:r>
              <a:rPr lang="ru-RU" sz="1900" dirty="0" err="1">
                <a:latin typeface="Corbel"/>
                <a:ea typeface="+mn-lt"/>
                <a:cs typeface="+mn-lt"/>
              </a:rPr>
              <a:t>we</a:t>
            </a:r>
            <a:r>
              <a:rPr lang="ru-RU" sz="1900" dirty="0">
                <a:latin typeface="Corbel"/>
                <a:ea typeface="+mn-lt"/>
                <a:cs typeface="+mn-lt"/>
              </a:rPr>
              <a:t> </a:t>
            </a:r>
            <a:r>
              <a:rPr lang="ru-RU" sz="1900" dirty="0" err="1">
                <a:latin typeface="Corbel"/>
                <a:ea typeface="+mn-lt"/>
                <a:cs typeface="+mn-lt"/>
              </a:rPr>
              <a:t>were</a:t>
            </a:r>
            <a:r>
              <a:rPr lang="ru-RU" sz="1900" dirty="0">
                <a:latin typeface="Corbel"/>
                <a:ea typeface="+mn-lt"/>
                <a:cs typeface="+mn-lt"/>
              </a:rPr>
              <a:t> </a:t>
            </a:r>
            <a:r>
              <a:rPr lang="ru-RU" sz="1900" dirty="0" err="1">
                <a:latin typeface="Corbel"/>
                <a:ea typeface="+mn-lt"/>
                <a:cs typeface="+mn-lt"/>
              </a:rPr>
              <a:t>on</a:t>
            </a:r>
            <a:r>
              <a:rPr lang="ru-RU" sz="1900" dirty="0">
                <a:latin typeface="Corbel"/>
                <a:ea typeface="+mn-lt"/>
                <a:cs typeface="+mn-lt"/>
              </a:rPr>
              <a:t> </a:t>
            </a:r>
            <a:r>
              <a:rPr lang="ru-RU" sz="1900" dirty="0" err="1">
                <a:latin typeface="Corbel"/>
                <a:ea typeface="+mn-lt"/>
                <a:cs typeface="+mn-lt"/>
              </a:rPr>
              <a:t>holiday</a:t>
            </a:r>
            <a:r>
              <a:rPr lang="ru-RU" sz="1900" dirty="0">
                <a:latin typeface="Corbel"/>
                <a:ea typeface="+mn-lt"/>
                <a:cs typeface="+mn-lt"/>
              </a:rPr>
              <a:t>, </a:t>
            </a:r>
            <a:r>
              <a:rPr lang="ru-RU" sz="1900" dirty="0" err="1">
                <a:latin typeface="Corbel"/>
                <a:ea typeface="+mn-lt"/>
                <a:cs typeface="+mn-lt"/>
              </a:rPr>
              <a:t>we</a:t>
            </a:r>
            <a:r>
              <a:rPr lang="ru-RU" sz="1900" dirty="0">
                <a:latin typeface="Corbel"/>
                <a:ea typeface="+mn-lt"/>
                <a:cs typeface="+mn-lt"/>
              </a:rPr>
              <a:t> </a:t>
            </a:r>
            <a:r>
              <a:rPr lang="ru-RU" sz="1900" dirty="0" err="1">
                <a:latin typeface="Corbel"/>
                <a:ea typeface="+mn-lt"/>
                <a:cs typeface="+mn-lt"/>
              </a:rPr>
              <a:t>stayed</a:t>
            </a:r>
            <a:r>
              <a:rPr lang="ru-RU" sz="1900" dirty="0">
                <a:latin typeface="Corbel"/>
                <a:ea typeface="+mn-lt"/>
                <a:cs typeface="+mn-lt"/>
              </a:rPr>
              <a:t> </a:t>
            </a:r>
            <a:r>
              <a:rPr lang="ru-RU" sz="1900" dirty="0" err="1">
                <a:latin typeface="Corbel"/>
                <a:ea typeface="+mn-lt"/>
                <a:cs typeface="+mn-lt"/>
              </a:rPr>
              <a:t>at</a:t>
            </a:r>
            <a:r>
              <a:rPr lang="ru-RU" sz="1900" dirty="0">
                <a:latin typeface="Corbel"/>
                <a:ea typeface="+mn-lt"/>
                <a:cs typeface="+mn-lt"/>
              </a:rPr>
              <a:t> a </a:t>
            </a:r>
            <a:r>
              <a:rPr lang="ru-RU" sz="1900" dirty="0" err="1">
                <a:latin typeface="Corbel"/>
                <a:ea typeface="+mn-lt"/>
                <a:cs typeface="+mn-lt"/>
              </a:rPr>
              <a:t>hotel</a:t>
            </a:r>
            <a:r>
              <a:rPr lang="ru-RU" sz="1900" dirty="0">
                <a:latin typeface="Corbel"/>
                <a:ea typeface="+mn-lt"/>
                <a:cs typeface="+mn-lt"/>
              </a:rPr>
              <a:t>. </a:t>
            </a:r>
            <a:r>
              <a:rPr lang="ru-RU" sz="1900" dirty="0" err="1">
                <a:latin typeface="Corbel"/>
                <a:ea typeface="+mn-lt"/>
                <a:cs typeface="+mn-lt"/>
              </a:rPr>
              <a:t>Sometimes</a:t>
            </a:r>
            <a:r>
              <a:rPr lang="ru-RU" sz="1900" dirty="0">
                <a:latin typeface="Corbel"/>
                <a:ea typeface="+mn-lt"/>
                <a:cs typeface="+mn-lt"/>
              </a:rPr>
              <a:t> </a:t>
            </a:r>
            <a:r>
              <a:rPr lang="ru-RU" sz="1900" dirty="0" err="1">
                <a:latin typeface="Corbel"/>
                <a:ea typeface="+mn-lt"/>
                <a:cs typeface="+mn-lt"/>
              </a:rPr>
              <a:t>we</a:t>
            </a:r>
            <a:r>
              <a:rPr lang="ru-RU" sz="1900" dirty="0">
                <a:latin typeface="Corbel"/>
                <a:ea typeface="+mn-lt"/>
                <a:cs typeface="+mn-lt"/>
              </a:rPr>
              <a:t> </a:t>
            </a:r>
            <a:r>
              <a:rPr lang="ru-RU" sz="1900" dirty="0" err="1">
                <a:latin typeface="Corbel"/>
                <a:ea typeface="+mn-lt"/>
                <a:cs typeface="+mn-lt"/>
              </a:rPr>
              <a:t>ate</a:t>
            </a:r>
            <a:r>
              <a:rPr lang="ru-RU" sz="1900" dirty="0">
                <a:latin typeface="Corbel"/>
                <a:ea typeface="+mn-lt"/>
                <a:cs typeface="+mn-lt"/>
              </a:rPr>
              <a:t> </a:t>
            </a:r>
            <a:r>
              <a:rPr lang="ru-RU" sz="1900" dirty="0" err="1">
                <a:latin typeface="Corbel"/>
                <a:ea typeface="+mn-lt"/>
                <a:cs typeface="+mn-lt"/>
              </a:rPr>
              <a:t>at</a:t>
            </a:r>
            <a:r>
              <a:rPr lang="ru-RU" sz="1900" dirty="0">
                <a:latin typeface="Corbel"/>
                <a:ea typeface="+mn-lt"/>
                <a:cs typeface="+mn-lt"/>
              </a:rPr>
              <a:t> </a:t>
            </a:r>
            <a:r>
              <a:rPr lang="ru-RU" sz="1900" dirty="0" err="1">
                <a:latin typeface="Corbel"/>
                <a:ea typeface="+mn-lt"/>
                <a:cs typeface="+mn-lt"/>
              </a:rPr>
              <a:t>the</a:t>
            </a:r>
            <a:r>
              <a:rPr lang="ru-RU" sz="1900" dirty="0">
                <a:latin typeface="Corbel"/>
                <a:ea typeface="+mn-lt"/>
                <a:cs typeface="+mn-lt"/>
              </a:rPr>
              <a:t> </a:t>
            </a:r>
            <a:r>
              <a:rPr lang="ru-RU" sz="1900" dirty="0" err="1">
                <a:latin typeface="Corbel"/>
                <a:ea typeface="+mn-lt"/>
                <a:cs typeface="+mn-lt"/>
              </a:rPr>
              <a:t>hotel</a:t>
            </a:r>
            <a:r>
              <a:rPr lang="ru-RU" sz="1900" dirty="0">
                <a:latin typeface="Corbel"/>
                <a:ea typeface="+mn-lt"/>
                <a:cs typeface="+mn-lt"/>
              </a:rPr>
              <a:t> </a:t>
            </a:r>
            <a:r>
              <a:rPr lang="ru-RU" sz="1900" dirty="0" err="1">
                <a:latin typeface="Corbel"/>
                <a:ea typeface="+mn-lt"/>
                <a:cs typeface="+mn-lt"/>
              </a:rPr>
              <a:t>and</a:t>
            </a:r>
            <a:r>
              <a:rPr lang="ru-RU" sz="1900" dirty="0">
                <a:latin typeface="Corbel"/>
                <a:ea typeface="+mn-lt"/>
                <a:cs typeface="+mn-lt"/>
              </a:rPr>
              <a:t> </a:t>
            </a:r>
            <a:r>
              <a:rPr lang="ru-RU" sz="1900" dirty="0" err="1">
                <a:latin typeface="Corbel"/>
                <a:ea typeface="+mn-lt"/>
                <a:cs typeface="+mn-lt"/>
              </a:rPr>
              <a:t>sometimes</a:t>
            </a:r>
            <a:r>
              <a:rPr lang="ru-RU" sz="1900" dirty="0">
                <a:latin typeface="Corbel"/>
                <a:ea typeface="+mn-lt"/>
                <a:cs typeface="+mn-lt"/>
              </a:rPr>
              <a:t> </a:t>
            </a:r>
            <a:r>
              <a:rPr lang="ru-RU" sz="1900" dirty="0" err="1">
                <a:latin typeface="Corbel"/>
                <a:ea typeface="+mn-lt"/>
                <a:cs typeface="+mn-lt"/>
              </a:rPr>
              <a:t>we</a:t>
            </a:r>
            <a:r>
              <a:rPr lang="ru-RU" sz="1900" dirty="0">
                <a:latin typeface="Corbel"/>
                <a:ea typeface="+mn-lt"/>
                <a:cs typeface="+mn-lt"/>
              </a:rPr>
              <a:t> </a:t>
            </a:r>
            <a:r>
              <a:rPr lang="ru-RU" sz="1900" dirty="0" err="1">
                <a:latin typeface="Corbel"/>
                <a:ea typeface="+mn-lt"/>
                <a:cs typeface="+mn-lt"/>
              </a:rPr>
              <a:t>went</a:t>
            </a:r>
            <a:r>
              <a:rPr lang="ru-RU" sz="1900" dirty="0">
                <a:latin typeface="Corbel"/>
                <a:ea typeface="+mn-lt"/>
                <a:cs typeface="+mn-lt"/>
              </a:rPr>
              <a:t> </a:t>
            </a:r>
            <a:r>
              <a:rPr lang="ru-RU" sz="1900" dirty="0" err="1">
                <a:latin typeface="Corbel"/>
                <a:ea typeface="+mn-lt"/>
                <a:cs typeface="+mn-lt"/>
              </a:rPr>
              <a:t>to</a:t>
            </a:r>
            <a:r>
              <a:rPr lang="ru-RU" sz="1900" dirty="0">
                <a:latin typeface="Corbel"/>
                <a:ea typeface="+mn-lt"/>
                <a:cs typeface="+mn-lt"/>
              </a:rPr>
              <a:t> a </a:t>
            </a:r>
            <a:r>
              <a:rPr lang="ru-RU" sz="1900" dirty="0" err="1">
                <a:latin typeface="Corbel"/>
                <a:ea typeface="+mn-lt"/>
                <a:cs typeface="+mn-lt"/>
              </a:rPr>
              <a:t>restaurant</a:t>
            </a:r>
            <a:r>
              <a:rPr lang="ru-RU" sz="1900" dirty="0">
                <a:latin typeface="Corbel"/>
                <a:ea typeface="+mn-lt"/>
                <a:cs typeface="+mn-lt"/>
              </a:rPr>
              <a:t>.  </a:t>
            </a:r>
            <a:endParaRPr lang="ru-RU" sz="1900" dirty="0">
              <a:latin typeface="Corbel"/>
            </a:endParaRPr>
          </a:p>
          <a:p>
            <a:pPr marL="0" indent="0">
              <a:buNone/>
            </a:pPr>
            <a:r>
              <a:rPr lang="ru-RU" sz="1900" b="1" dirty="0">
                <a:latin typeface="Corbel"/>
                <a:ea typeface="+mn-lt"/>
                <a:cs typeface="+mn-lt"/>
              </a:rPr>
              <a:t>B.</a:t>
            </a:r>
            <a:endParaRPr lang="ru-RU" sz="1900" b="1" dirty="0">
              <a:latin typeface="Corbel"/>
            </a:endParaRPr>
          </a:p>
          <a:p>
            <a:pPr marL="0" indent="0">
              <a:buNone/>
            </a:pPr>
            <a:r>
              <a:rPr lang="ru-RU" sz="1900" dirty="0">
                <a:latin typeface="Corbel"/>
                <a:ea typeface="+mn-lt"/>
                <a:cs typeface="+mn-lt"/>
              </a:rPr>
              <a:t>We </a:t>
            </a:r>
            <a:r>
              <a:rPr lang="ru-RU" sz="1900" err="1">
                <a:latin typeface="Corbel"/>
                <a:ea typeface="+mn-lt"/>
                <a:cs typeface="+mn-lt"/>
              </a:rPr>
              <a:t>use</a:t>
            </a:r>
            <a:r>
              <a:rPr lang="ru-RU" sz="1900" dirty="0">
                <a:latin typeface="Corbel"/>
                <a:ea typeface="+mn-lt"/>
                <a:cs typeface="+mn-lt"/>
              </a:rPr>
              <a:t> </a:t>
            </a:r>
            <a:r>
              <a:rPr lang="ru-RU" sz="1900" err="1">
                <a:latin typeface="Corbel"/>
                <a:ea typeface="+mn-lt"/>
                <a:cs typeface="+mn-lt"/>
              </a:rPr>
              <a:t>the</a:t>
            </a:r>
            <a:r>
              <a:rPr lang="ru-RU" sz="1900" dirty="0">
                <a:latin typeface="Corbel"/>
                <a:ea typeface="+mn-lt"/>
                <a:cs typeface="+mn-lt"/>
              </a:rPr>
              <a:t> </a:t>
            </a:r>
            <a:r>
              <a:rPr lang="ru-RU" sz="1900" err="1">
                <a:latin typeface="Corbel"/>
                <a:ea typeface="+mn-lt"/>
                <a:cs typeface="+mn-lt"/>
              </a:rPr>
              <a:t>when</a:t>
            </a:r>
            <a:r>
              <a:rPr lang="ru-RU" sz="1900" dirty="0">
                <a:latin typeface="Corbel"/>
                <a:ea typeface="+mn-lt"/>
                <a:cs typeface="+mn-lt"/>
              </a:rPr>
              <a:t> </a:t>
            </a:r>
            <a:r>
              <a:rPr lang="ru-RU" sz="1900" err="1">
                <a:latin typeface="Corbel"/>
                <a:ea typeface="+mn-lt"/>
                <a:cs typeface="+mn-lt"/>
              </a:rPr>
              <a:t>we</a:t>
            </a:r>
            <a:r>
              <a:rPr lang="ru-RU" sz="1900" dirty="0">
                <a:latin typeface="Corbel"/>
                <a:ea typeface="+mn-lt"/>
                <a:cs typeface="+mn-lt"/>
              </a:rPr>
              <a:t> </a:t>
            </a:r>
            <a:r>
              <a:rPr lang="ru-RU" sz="1900" err="1">
                <a:latin typeface="Corbel"/>
                <a:ea typeface="+mn-lt"/>
                <a:cs typeface="+mn-lt"/>
              </a:rPr>
              <a:t>are</a:t>
            </a:r>
            <a:r>
              <a:rPr lang="ru-RU" sz="1900" dirty="0">
                <a:latin typeface="Corbel"/>
                <a:ea typeface="+mn-lt"/>
                <a:cs typeface="+mn-lt"/>
              </a:rPr>
              <a:t> </a:t>
            </a:r>
            <a:r>
              <a:rPr lang="ru-RU" sz="1900" err="1">
                <a:latin typeface="Corbel"/>
                <a:ea typeface="+mn-lt"/>
                <a:cs typeface="+mn-lt"/>
              </a:rPr>
              <a:t>thinking</a:t>
            </a:r>
            <a:r>
              <a:rPr lang="ru-RU" sz="1900" dirty="0">
                <a:latin typeface="Corbel"/>
                <a:ea typeface="+mn-lt"/>
                <a:cs typeface="+mn-lt"/>
              </a:rPr>
              <a:t> </a:t>
            </a:r>
            <a:r>
              <a:rPr lang="ru-RU" sz="1900" err="1">
                <a:latin typeface="Corbel"/>
                <a:ea typeface="+mn-lt"/>
                <a:cs typeface="+mn-lt"/>
              </a:rPr>
              <a:t>of</a:t>
            </a:r>
            <a:r>
              <a:rPr lang="ru-RU" sz="1900" dirty="0">
                <a:latin typeface="Corbel"/>
                <a:ea typeface="+mn-lt"/>
                <a:cs typeface="+mn-lt"/>
              </a:rPr>
              <a:t> a </a:t>
            </a:r>
            <a:r>
              <a:rPr lang="ru-RU" sz="1900" err="1">
                <a:latin typeface="Corbel"/>
                <a:ea typeface="+mn-lt"/>
                <a:cs typeface="+mn-lt"/>
              </a:rPr>
              <a:t>specific</a:t>
            </a:r>
            <a:r>
              <a:rPr lang="ru-RU" sz="1900" dirty="0">
                <a:latin typeface="Corbel"/>
                <a:ea typeface="+mn-lt"/>
                <a:cs typeface="+mn-lt"/>
              </a:rPr>
              <a:t> </a:t>
            </a:r>
            <a:r>
              <a:rPr lang="ru-RU" sz="1900" err="1">
                <a:latin typeface="Corbel"/>
                <a:ea typeface="+mn-lt"/>
                <a:cs typeface="+mn-lt"/>
              </a:rPr>
              <a:t>thing</a:t>
            </a:r>
            <a:r>
              <a:rPr lang="ru-RU" sz="1900" dirty="0">
                <a:latin typeface="Corbel"/>
                <a:ea typeface="+mn-lt"/>
                <a:cs typeface="+mn-lt"/>
              </a:rPr>
              <a:t>. </a:t>
            </a:r>
            <a:r>
              <a:rPr lang="ru-RU" sz="1900" err="1">
                <a:latin typeface="Corbel"/>
                <a:ea typeface="+mn-lt"/>
                <a:cs typeface="+mn-lt"/>
              </a:rPr>
              <a:t>Compare</a:t>
            </a:r>
            <a:r>
              <a:rPr lang="ru-RU" sz="1900" dirty="0">
                <a:latin typeface="Corbel"/>
                <a:ea typeface="+mn-lt"/>
                <a:cs typeface="+mn-lt"/>
              </a:rPr>
              <a:t> a/</a:t>
            </a:r>
            <a:r>
              <a:rPr lang="ru-RU" sz="1900" err="1">
                <a:latin typeface="Corbel"/>
                <a:ea typeface="+mn-lt"/>
                <a:cs typeface="+mn-lt"/>
              </a:rPr>
              <a:t>an</a:t>
            </a:r>
            <a:r>
              <a:rPr lang="ru-RU" sz="1900" dirty="0">
                <a:latin typeface="Corbel"/>
                <a:ea typeface="+mn-lt"/>
                <a:cs typeface="+mn-lt"/>
              </a:rPr>
              <a:t> </a:t>
            </a:r>
            <a:r>
              <a:rPr lang="ru-RU" sz="1900" err="1">
                <a:latin typeface="Corbel"/>
                <a:ea typeface="+mn-lt"/>
                <a:cs typeface="+mn-lt"/>
              </a:rPr>
              <a:t>and</a:t>
            </a:r>
            <a:r>
              <a:rPr lang="ru-RU" sz="1900" dirty="0">
                <a:latin typeface="Corbel"/>
                <a:ea typeface="+mn-lt"/>
                <a:cs typeface="+mn-lt"/>
              </a:rPr>
              <a:t> </a:t>
            </a:r>
            <a:r>
              <a:rPr lang="ru-RU" sz="1900" err="1">
                <a:latin typeface="Corbel"/>
                <a:ea typeface="+mn-lt"/>
                <a:cs typeface="+mn-lt"/>
              </a:rPr>
              <a:t>the</a:t>
            </a:r>
            <a:r>
              <a:rPr lang="ru-RU" sz="1900" dirty="0">
                <a:latin typeface="Corbel"/>
                <a:ea typeface="+mn-lt"/>
                <a:cs typeface="+mn-lt"/>
              </a:rPr>
              <a:t>:</a:t>
            </a:r>
            <a:endParaRPr lang="ru-RU" sz="1900" dirty="0">
              <a:latin typeface="Corbel"/>
            </a:endParaRPr>
          </a:p>
          <a:p>
            <a:pPr marL="0" indent="0">
              <a:buNone/>
            </a:pPr>
            <a:r>
              <a:rPr lang="ru-RU" sz="1900" dirty="0">
                <a:latin typeface="Corbel"/>
                <a:ea typeface="+mn-lt"/>
                <a:cs typeface="+mn-lt"/>
              </a:rPr>
              <a:t>⦁    </a:t>
            </a:r>
            <a:r>
              <a:rPr lang="ru-RU" sz="1900" dirty="0" err="1">
                <a:latin typeface="Corbel"/>
                <a:ea typeface="+mn-lt"/>
                <a:cs typeface="+mn-lt"/>
              </a:rPr>
              <a:t>Tim</a:t>
            </a:r>
            <a:r>
              <a:rPr lang="ru-RU" sz="1900" dirty="0">
                <a:latin typeface="Corbel"/>
                <a:ea typeface="+mn-lt"/>
                <a:cs typeface="+mn-lt"/>
              </a:rPr>
              <a:t> </a:t>
            </a:r>
            <a:r>
              <a:rPr lang="ru-RU" sz="1900" dirty="0" err="1">
                <a:latin typeface="Corbel"/>
                <a:ea typeface="+mn-lt"/>
                <a:cs typeface="+mn-lt"/>
              </a:rPr>
              <a:t>sat</a:t>
            </a:r>
            <a:r>
              <a:rPr lang="ru-RU" sz="1900" dirty="0">
                <a:latin typeface="Corbel"/>
                <a:ea typeface="+mn-lt"/>
                <a:cs typeface="+mn-lt"/>
              </a:rPr>
              <a:t> </a:t>
            </a:r>
            <a:r>
              <a:rPr lang="ru-RU" sz="1900" dirty="0" err="1">
                <a:latin typeface="Corbel"/>
                <a:ea typeface="+mn-lt"/>
                <a:cs typeface="+mn-lt"/>
              </a:rPr>
              <a:t>down</a:t>
            </a:r>
            <a:r>
              <a:rPr lang="ru-RU" sz="1900" dirty="0">
                <a:latin typeface="Corbel"/>
                <a:ea typeface="+mn-lt"/>
                <a:cs typeface="+mn-lt"/>
              </a:rPr>
              <a:t> </a:t>
            </a:r>
            <a:r>
              <a:rPr lang="ru-RU" sz="1900" dirty="0" err="1">
                <a:latin typeface="Corbel"/>
                <a:ea typeface="+mn-lt"/>
                <a:cs typeface="+mn-lt"/>
              </a:rPr>
              <a:t>on</a:t>
            </a:r>
            <a:r>
              <a:rPr lang="ru-RU" sz="1900" dirty="0">
                <a:latin typeface="Corbel"/>
                <a:ea typeface="+mn-lt"/>
                <a:cs typeface="+mn-lt"/>
              </a:rPr>
              <a:t> a </a:t>
            </a:r>
            <a:r>
              <a:rPr lang="ru-RU" sz="1900" dirty="0" err="1">
                <a:latin typeface="Corbel"/>
                <a:ea typeface="+mn-lt"/>
                <a:cs typeface="+mn-lt"/>
              </a:rPr>
              <a:t>chair</a:t>
            </a:r>
            <a:r>
              <a:rPr lang="ru-RU" sz="1900" dirty="0">
                <a:latin typeface="Corbel"/>
                <a:ea typeface="+mn-lt"/>
                <a:cs typeface="+mn-lt"/>
              </a:rPr>
              <a:t>. (</a:t>
            </a:r>
            <a:r>
              <a:rPr lang="ru-RU" sz="1900" dirty="0" err="1">
                <a:latin typeface="Corbel"/>
                <a:ea typeface="+mn-lt"/>
                <a:cs typeface="+mn-lt"/>
              </a:rPr>
              <a:t>perhaps</a:t>
            </a:r>
            <a:r>
              <a:rPr lang="ru-RU" sz="1900" dirty="0">
                <a:latin typeface="Corbel"/>
                <a:ea typeface="+mn-lt"/>
                <a:cs typeface="+mn-lt"/>
              </a:rPr>
              <a:t> </a:t>
            </a:r>
            <a:r>
              <a:rPr lang="ru-RU" sz="1900" dirty="0" err="1">
                <a:latin typeface="Corbel"/>
                <a:ea typeface="+mn-lt"/>
                <a:cs typeface="+mn-lt"/>
              </a:rPr>
              <a:t>one</a:t>
            </a:r>
            <a:r>
              <a:rPr lang="ru-RU" sz="1900" dirty="0">
                <a:latin typeface="Corbel"/>
                <a:ea typeface="+mn-lt"/>
                <a:cs typeface="+mn-lt"/>
              </a:rPr>
              <a:t> </a:t>
            </a:r>
            <a:r>
              <a:rPr lang="ru-RU" sz="1900" dirty="0" err="1">
                <a:latin typeface="Corbel"/>
                <a:ea typeface="+mn-lt"/>
                <a:cs typeface="+mn-lt"/>
              </a:rPr>
              <a:t>of</a:t>
            </a:r>
            <a:r>
              <a:rPr lang="ru-RU" sz="1900" dirty="0">
                <a:latin typeface="Corbel"/>
                <a:ea typeface="+mn-lt"/>
                <a:cs typeface="+mn-lt"/>
              </a:rPr>
              <a:t> </a:t>
            </a:r>
            <a:r>
              <a:rPr lang="ru-RU" sz="1900" dirty="0" err="1">
                <a:latin typeface="Corbel"/>
                <a:ea typeface="+mn-lt"/>
                <a:cs typeface="+mn-lt"/>
              </a:rPr>
              <a:t>many</a:t>
            </a:r>
            <a:r>
              <a:rPr lang="ru-RU" sz="1900" dirty="0">
                <a:latin typeface="Corbel"/>
                <a:ea typeface="+mn-lt"/>
                <a:cs typeface="+mn-lt"/>
              </a:rPr>
              <a:t> </a:t>
            </a:r>
            <a:r>
              <a:rPr lang="ru-RU" sz="1900" dirty="0" err="1">
                <a:latin typeface="Corbel"/>
                <a:ea typeface="+mn-lt"/>
                <a:cs typeface="+mn-lt"/>
              </a:rPr>
              <a:t>chairs</a:t>
            </a:r>
            <a:r>
              <a:rPr lang="ru-RU" sz="1900" dirty="0">
                <a:latin typeface="Corbel"/>
                <a:ea typeface="+mn-lt"/>
                <a:cs typeface="+mn-lt"/>
              </a:rPr>
              <a:t> </a:t>
            </a:r>
            <a:r>
              <a:rPr lang="ru-RU" sz="1900" dirty="0" err="1">
                <a:latin typeface="Corbel"/>
                <a:ea typeface="+mn-lt"/>
                <a:cs typeface="+mn-lt"/>
              </a:rPr>
              <a:t>in</a:t>
            </a:r>
            <a:r>
              <a:rPr lang="ru-RU" sz="1900" dirty="0">
                <a:latin typeface="Corbel"/>
                <a:ea typeface="+mn-lt"/>
                <a:cs typeface="+mn-lt"/>
              </a:rPr>
              <a:t> </a:t>
            </a:r>
            <a:r>
              <a:rPr lang="ru-RU" sz="1900" dirty="0" err="1">
                <a:latin typeface="Corbel"/>
                <a:ea typeface="+mn-lt"/>
                <a:cs typeface="+mn-lt"/>
              </a:rPr>
              <a:t>the</a:t>
            </a:r>
            <a:r>
              <a:rPr lang="ru-RU" sz="1900" dirty="0">
                <a:latin typeface="Corbel"/>
                <a:ea typeface="+mn-lt"/>
                <a:cs typeface="+mn-lt"/>
              </a:rPr>
              <a:t> </a:t>
            </a:r>
            <a:r>
              <a:rPr lang="ru-RU" sz="1900" dirty="0" err="1">
                <a:latin typeface="Corbel"/>
                <a:ea typeface="+mn-lt"/>
                <a:cs typeface="+mn-lt"/>
              </a:rPr>
              <a:t>room</a:t>
            </a:r>
            <a:r>
              <a:rPr lang="ru-RU" sz="1900" dirty="0">
                <a:latin typeface="Corbel"/>
                <a:ea typeface="+mn-lt"/>
                <a:cs typeface="+mn-lt"/>
              </a:rPr>
              <a:t>)</a:t>
            </a:r>
            <a:endParaRPr lang="ru-RU" sz="1900" dirty="0">
              <a:latin typeface="Corbel"/>
            </a:endParaRPr>
          </a:p>
          <a:p>
            <a:pPr marL="0" indent="0">
              <a:buNone/>
            </a:pPr>
            <a:r>
              <a:rPr lang="ru-RU" sz="1900" dirty="0" err="1">
                <a:latin typeface="Corbel"/>
                <a:ea typeface="+mn-lt"/>
                <a:cs typeface="+mn-lt"/>
              </a:rPr>
              <a:t>Tim</a:t>
            </a:r>
            <a:r>
              <a:rPr lang="ru-RU" sz="1900" dirty="0">
                <a:latin typeface="Corbel"/>
                <a:ea typeface="+mn-lt"/>
                <a:cs typeface="+mn-lt"/>
              </a:rPr>
              <a:t> </a:t>
            </a:r>
            <a:r>
              <a:rPr lang="ru-RU" sz="1900" dirty="0" err="1">
                <a:latin typeface="Corbel"/>
                <a:ea typeface="+mn-lt"/>
                <a:cs typeface="+mn-lt"/>
              </a:rPr>
              <a:t>sat</a:t>
            </a:r>
            <a:r>
              <a:rPr lang="ru-RU" sz="1900" dirty="0">
                <a:latin typeface="Corbel"/>
                <a:ea typeface="+mn-lt"/>
                <a:cs typeface="+mn-lt"/>
              </a:rPr>
              <a:t>  </a:t>
            </a:r>
            <a:r>
              <a:rPr lang="ru-RU" sz="1900" dirty="0" err="1">
                <a:latin typeface="Corbel"/>
                <a:ea typeface="+mn-lt"/>
                <a:cs typeface="+mn-lt"/>
              </a:rPr>
              <a:t>down</a:t>
            </a:r>
            <a:r>
              <a:rPr lang="ru-RU" sz="1900" dirty="0">
                <a:latin typeface="Corbel"/>
                <a:ea typeface="+mn-lt"/>
                <a:cs typeface="+mn-lt"/>
              </a:rPr>
              <a:t> </a:t>
            </a:r>
            <a:r>
              <a:rPr lang="ru-RU" sz="1900" dirty="0" err="1">
                <a:latin typeface="Corbel"/>
                <a:ea typeface="+mn-lt"/>
                <a:cs typeface="+mn-lt"/>
              </a:rPr>
              <a:t>on</a:t>
            </a:r>
            <a:r>
              <a:rPr lang="ru-RU" sz="1900" dirty="0">
                <a:latin typeface="Corbel"/>
                <a:ea typeface="+mn-lt"/>
                <a:cs typeface="+mn-lt"/>
              </a:rPr>
              <a:t> </a:t>
            </a:r>
            <a:r>
              <a:rPr lang="ru-RU" sz="1900" dirty="0" err="1">
                <a:latin typeface="Corbel"/>
                <a:ea typeface="+mn-lt"/>
                <a:cs typeface="+mn-lt"/>
              </a:rPr>
              <a:t>the</a:t>
            </a:r>
            <a:r>
              <a:rPr lang="ru-RU" sz="1900" dirty="0">
                <a:latin typeface="Corbel"/>
                <a:ea typeface="+mn-lt"/>
                <a:cs typeface="+mn-lt"/>
              </a:rPr>
              <a:t> </a:t>
            </a:r>
            <a:r>
              <a:rPr lang="ru-RU" sz="1900" dirty="0" err="1">
                <a:latin typeface="Corbel"/>
                <a:ea typeface="+mn-lt"/>
                <a:cs typeface="+mn-lt"/>
              </a:rPr>
              <a:t>chair</a:t>
            </a:r>
            <a:r>
              <a:rPr lang="ru-RU" sz="1900" dirty="0">
                <a:latin typeface="Corbel"/>
                <a:ea typeface="+mn-lt"/>
                <a:cs typeface="+mn-lt"/>
              </a:rPr>
              <a:t> </a:t>
            </a:r>
            <a:r>
              <a:rPr lang="ru-RU" sz="1900" dirty="0" err="1">
                <a:latin typeface="Corbel"/>
                <a:ea typeface="+mn-lt"/>
                <a:cs typeface="+mn-lt"/>
              </a:rPr>
              <a:t>nearest</a:t>
            </a:r>
            <a:r>
              <a:rPr lang="ru-RU" sz="1900" dirty="0">
                <a:latin typeface="Corbel"/>
                <a:ea typeface="+mn-lt"/>
                <a:cs typeface="+mn-lt"/>
              </a:rPr>
              <a:t> </a:t>
            </a:r>
            <a:r>
              <a:rPr lang="ru-RU" sz="1900" dirty="0" err="1">
                <a:latin typeface="Corbel"/>
                <a:ea typeface="+mn-lt"/>
                <a:cs typeface="+mn-lt"/>
              </a:rPr>
              <a:t>the</a:t>
            </a:r>
            <a:r>
              <a:rPr lang="ru-RU" sz="1900" dirty="0">
                <a:latin typeface="Corbel"/>
                <a:ea typeface="+mn-lt"/>
                <a:cs typeface="+mn-lt"/>
              </a:rPr>
              <a:t> </a:t>
            </a:r>
            <a:r>
              <a:rPr lang="ru-RU" sz="1900" dirty="0" err="1">
                <a:latin typeface="Corbel"/>
                <a:ea typeface="+mn-lt"/>
                <a:cs typeface="+mn-lt"/>
              </a:rPr>
              <a:t>door</a:t>
            </a:r>
            <a:r>
              <a:rPr lang="ru-RU" sz="1900" dirty="0">
                <a:latin typeface="Corbel"/>
                <a:ea typeface="+mn-lt"/>
                <a:cs typeface="+mn-lt"/>
              </a:rPr>
              <a:t>. (a </a:t>
            </a:r>
            <a:r>
              <a:rPr lang="ru-RU" sz="1900" dirty="0" err="1">
                <a:latin typeface="Corbel"/>
                <a:ea typeface="+mn-lt"/>
                <a:cs typeface="+mn-lt"/>
              </a:rPr>
              <a:t>specific</a:t>
            </a:r>
            <a:r>
              <a:rPr lang="ru-RU" sz="1900" dirty="0">
                <a:latin typeface="Corbel"/>
                <a:ea typeface="+mn-lt"/>
                <a:cs typeface="+mn-lt"/>
              </a:rPr>
              <a:t> </a:t>
            </a:r>
            <a:r>
              <a:rPr lang="ru-RU" sz="1900" dirty="0" err="1">
                <a:latin typeface="Corbel"/>
                <a:ea typeface="+mn-lt"/>
                <a:cs typeface="+mn-lt"/>
              </a:rPr>
              <a:t>chair</a:t>
            </a:r>
            <a:r>
              <a:rPr lang="ru-RU" sz="1900" dirty="0">
                <a:latin typeface="Corbel"/>
                <a:ea typeface="+mn-lt"/>
                <a:cs typeface="+mn-lt"/>
              </a:rPr>
              <a:t>)</a:t>
            </a:r>
            <a:endParaRPr lang="ru-RU" sz="1900" dirty="0">
              <a:latin typeface="Corbel"/>
            </a:endParaRPr>
          </a:p>
          <a:p>
            <a:pPr marL="0" indent="0">
              <a:buNone/>
            </a:pPr>
            <a:r>
              <a:rPr lang="ru-RU" sz="1900" dirty="0">
                <a:latin typeface="Corbel"/>
                <a:ea typeface="+mn-lt"/>
                <a:cs typeface="+mn-lt"/>
              </a:rPr>
              <a:t>⦁    </a:t>
            </a:r>
            <a:r>
              <a:rPr lang="ru-RU" sz="1900" dirty="0" err="1">
                <a:latin typeface="Corbel"/>
                <a:ea typeface="+mn-lt"/>
                <a:cs typeface="+mn-lt"/>
              </a:rPr>
              <a:t>Paula</a:t>
            </a:r>
            <a:r>
              <a:rPr lang="ru-RU" sz="1900" dirty="0">
                <a:latin typeface="Corbel"/>
                <a:ea typeface="+mn-lt"/>
                <a:cs typeface="+mn-lt"/>
              </a:rPr>
              <a:t> </a:t>
            </a:r>
            <a:r>
              <a:rPr lang="ru-RU" sz="1900" dirty="0" err="1">
                <a:latin typeface="Corbel"/>
                <a:ea typeface="+mn-lt"/>
                <a:cs typeface="+mn-lt"/>
              </a:rPr>
              <a:t>is</a:t>
            </a:r>
            <a:r>
              <a:rPr lang="ru-RU" sz="1900" dirty="0">
                <a:latin typeface="Corbel"/>
                <a:ea typeface="+mn-lt"/>
                <a:cs typeface="+mn-lt"/>
              </a:rPr>
              <a:t> </a:t>
            </a:r>
            <a:r>
              <a:rPr lang="ru-RU" sz="1900" dirty="0" err="1">
                <a:latin typeface="Corbel"/>
                <a:ea typeface="+mn-lt"/>
                <a:cs typeface="+mn-lt"/>
              </a:rPr>
              <a:t>looking</a:t>
            </a:r>
            <a:r>
              <a:rPr lang="ru-RU" sz="1900" dirty="0">
                <a:latin typeface="Corbel"/>
                <a:ea typeface="+mn-lt"/>
                <a:cs typeface="+mn-lt"/>
              </a:rPr>
              <a:t> </a:t>
            </a:r>
            <a:r>
              <a:rPr lang="ru-RU" sz="1900" dirty="0" err="1">
                <a:latin typeface="Corbel"/>
                <a:ea typeface="+mn-lt"/>
                <a:cs typeface="+mn-lt"/>
              </a:rPr>
              <a:t>for</a:t>
            </a:r>
            <a:r>
              <a:rPr lang="ru-RU" sz="1900" dirty="0">
                <a:latin typeface="Corbel"/>
                <a:ea typeface="+mn-lt"/>
                <a:cs typeface="+mn-lt"/>
              </a:rPr>
              <a:t> a </a:t>
            </a:r>
            <a:r>
              <a:rPr lang="ru-RU" sz="1900" dirty="0" err="1">
                <a:latin typeface="Corbel"/>
                <a:ea typeface="+mn-lt"/>
                <a:cs typeface="+mn-lt"/>
              </a:rPr>
              <a:t>job</a:t>
            </a:r>
            <a:r>
              <a:rPr lang="ru-RU" sz="1900" dirty="0">
                <a:latin typeface="Corbel"/>
                <a:ea typeface="+mn-lt"/>
                <a:cs typeface="+mn-lt"/>
              </a:rPr>
              <a:t>. (</a:t>
            </a:r>
            <a:r>
              <a:rPr lang="ru-RU" sz="1900" dirty="0" err="1">
                <a:latin typeface="Corbel"/>
                <a:ea typeface="+mn-lt"/>
                <a:cs typeface="+mn-lt"/>
              </a:rPr>
              <a:t>not</a:t>
            </a:r>
            <a:r>
              <a:rPr lang="ru-RU" sz="1900" dirty="0">
                <a:latin typeface="Corbel"/>
                <a:ea typeface="+mn-lt"/>
                <a:cs typeface="+mn-lt"/>
              </a:rPr>
              <a:t> a </a:t>
            </a:r>
            <a:r>
              <a:rPr lang="ru-RU" sz="1900" dirty="0" err="1">
                <a:latin typeface="Corbel"/>
                <a:ea typeface="+mn-lt"/>
                <a:cs typeface="+mn-lt"/>
              </a:rPr>
              <a:t>specific</a:t>
            </a:r>
            <a:r>
              <a:rPr lang="ru-RU" sz="1900" dirty="0">
                <a:latin typeface="Corbel"/>
                <a:ea typeface="+mn-lt"/>
                <a:cs typeface="+mn-lt"/>
              </a:rPr>
              <a:t> </a:t>
            </a:r>
            <a:r>
              <a:rPr lang="ru-RU" sz="1900" dirty="0" err="1">
                <a:latin typeface="Corbel"/>
                <a:ea typeface="+mn-lt"/>
                <a:cs typeface="+mn-lt"/>
              </a:rPr>
              <a:t>job</a:t>
            </a:r>
            <a:r>
              <a:rPr lang="ru-RU" sz="1900" dirty="0">
                <a:latin typeface="Corbel"/>
                <a:ea typeface="+mn-lt"/>
                <a:cs typeface="+mn-lt"/>
              </a:rPr>
              <a:t>)</a:t>
            </a:r>
            <a:endParaRPr lang="ru-RU" sz="1900" dirty="0">
              <a:latin typeface="Corbel"/>
            </a:endParaRPr>
          </a:p>
          <a:p>
            <a:pPr marL="0" indent="0">
              <a:buNone/>
            </a:pPr>
            <a:r>
              <a:rPr lang="ru-RU" sz="1900" err="1">
                <a:latin typeface="Corbel"/>
                <a:ea typeface="+mn-lt"/>
                <a:cs typeface="+mn-lt"/>
              </a:rPr>
              <a:t>Did</a:t>
            </a:r>
            <a:r>
              <a:rPr lang="ru-RU" sz="1900" dirty="0">
                <a:latin typeface="Corbel"/>
                <a:ea typeface="+mn-lt"/>
                <a:cs typeface="+mn-lt"/>
              </a:rPr>
              <a:t> </a:t>
            </a:r>
            <a:r>
              <a:rPr lang="ru-RU" sz="1900" err="1">
                <a:latin typeface="Corbel"/>
                <a:ea typeface="+mn-lt"/>
                <a:cs typeface="+mn-lt"/>
              </a:rPr>
              <a:t>Paula</a:t>
            </a:r>
            <a:r>
              <a:rPr lang="ru-RU" sz="1900" dirty="0">
                <a:latin typeface="Corbel"/>
                <a:ea typeface="+mn-lt"/>
                <a:cs typeface="+mn-lt"/>
              </a:rPr>
              <a:t> </a:t>
            </a:r>
            <a:r>
              <a:rPr lang="ru-RU" sz="1900" err="1">
                <a:latin typeface="Corbel"/>
                <a:ea typeface="+mn-lt"/>
                <a:cs typeface="+mn-lt"/>
              </a:rPr>
              <a:t>get</a:t>
            </a:r>
            <a:r>
              <a:rPr lang="ru-RU" sz="1900" dirty="0">
                <a:latin typeface="Corbel"/>
                <a:ea typeface="+mn-lt"/>
                <a:cs typeface="+mn-lt"/>
              </a:rPr>
              <a:t> </a:t>
            </a:r>
            <a:r>
              <a:rPr lang="ru-RU" sz="1900" err="1">
                <a:latin typeface="Corbel"/>
                <a:ea typeface="+mn-lt"/>
                <a:cs typeface="+mn-lt"/>
              </a:rPr>
              <a:t>the</a:t>
            </a:r>
            <a:r>
              <a:rPr lang="ru-RU" sz="1900" dirty="0">
                <a:latin typeface="Corbel"/>
                <a:ea typeface="+mn-lt"/>
                <a:cs typeface="+mn-lt"/>
              </a:rPr>
              <a:t> </a:t>
            </a:r>
            <a:r>
              <a:rPr lang="ru-RU" sz="1900" err="1">
                <a:latin typeface="Corbel"/>
                <a:ea typeface="+mn-lt"/>
                <a:cs typeface="+mn-lt"/>
              </a:rPr>
              <a:t>job</a:t>
            </a:r>
            <a:r>
              <a:rPr lang="ru-RU" sz="1900" dirty="0">
                <a:latin typeface="Corbel"/>
                <a:ea typeface="+mn-lt"/>
                <a:cs typeface="+mn-lt"/>
              </a:rPr>
              <a:t> </a:t>
            </a:r>
            <a:r>
              <a:rPr lang="ru-RU" sz="1900" err="1">
                <a:latin typeface="Corbel"/>
                <a:ea typeface="+mn-lt"/>
                <a:cs typeface="+mn-lt"/>
              </a:rPr>
              <a:t>she</a:t>
            </a:r>
            <a:r>
              <a:rPr lang="ru-RU" sz="1900" dirty="0">
                <a:latin typeface="Corbel"/>
                <a:ea typeface="+mn-lt"/>
                <a:cs typeface="+mn-lt"/>
              </a:rPr>
              <a:t> </a:t>
            </a:r>
            <a:r>
              <a:rPr lang="ru-RU" sz="1900" err="1">
                <a:latin typeface="Corbel"/>
                <a:ea typeface="+mn-lt"/>
                <a:cs typeface="+mn-lt"/>
              </a:rPr>
              <a:t>applied</a:t>
            </a:r>
            <a:r>
              <a:rPr lang="ru-RU" sz="1900" dirty="0">
                <a:latin typeface="Corbel"/>
                <a:ea typeface="+mn-lt"/>
                <a:cs typeface="+mn-lt"/>
              </a:rPr>
              <a:t> </a:t>
            </a:r>
            <a:r>
              <a:rPr lang="ru-RU" sz="1900" err="1">
                <a:latin typeface="Corbel"/>
                <a:ea typeface="+mn-lt"/>
                <a:cs typeface="+mn-lt"/>
              </a:rPr>
              <a:t>for</a:t>
            </a:r>
            <a:r>
              <a:rPr lang="ru-RU" sz="1900" dirty="0">
                <a:latin typeface="Corbel"/>
                <a:ea typeface="+mn-lt"/>
                <a:cs typeface="+mn-lt"/>
              </a:rPr>
              <a:t>? (a </a:t>
            </a:r>
            <a:r>
              <a:rPr lang="ru-RU" sz="1900" err="1">
                <a:latin typeface="Corbel"/>
                <a:ea typeface="+mn-lt"/>
                <a:cs typeface="+mn-lt"/>
              </a:rPr>
              <a:t>specific</a:t>
            </a:r>
            <a:r>
              <a:rPr lang="ru-RU" sz="1900" dirty="0">
                <a:latin typeface="Corbel"/>
                <a:ea typeface="+mn-lt"/>
                <a:cs typeface="+mn-lt"/>
              </a:rPr>
              <a:t> </a:t>
            </a:r>
            <a:r>
              <a:rPr lang="ru-RU" sz="1900" err="1">
                <a:latin typeface="Corbel"/>
                <a:ea typeface="+mn-lt"/>
                <a:cs typeface="+mn-lt"/>
              </a:rPr>
              <a:t>job</a:t>
            </a:r>
            <a:r>
              <a:rPr lang="ru-RU" sz="1900" dirty="0">
                <a:latin typeface="Corbel"/>
                <a:ea typeface="+mn-lt"/>
                <a:cs typeface="+mn-lt"/>
              </a:rPr>
              <a:t>)</a:t>
            </a:r>
            <a:endParaRPr lang="ru-RU" sz="1900">
              <a:latin typeface="Corbel"/>
            </a:endParaRPr>
          </a:p>
          <a:p>
            <a:pPr marL="0" indent="0">
              <a:buNone/>
            </a:pPr>
            <a:r>
              <a:rPr lang="ru-RU" sz="1900" dirty="0">
                <a:latin typeface="Corbel"/>
                <a:ea typeface="+mn-lt"/>
                <a:cs typeface="+mn-lt"/>
              </a:rPr>
              <a:t>⦁    Do </a:t>
            </a:r>
            <a:r>
              <a:rPr lang="ru-RU" sz="1900" err="1">
                <a:latin typeface="Corbel"/>
                <a:ea typeface="+mn-lt"/>
                <a:cs typeface="+mn-lt"/>
              </a:rPr>
              <a:t>you</a:t>
            </a:r>
            <a:r>
              <a:rPr lang="ru-RU" sz="1900" dirty="0">
                <a:latin typeface="Corbel"/>
                <a:ea typeface="+mn-lt"/>
                <a:cs typeface="+mn-lt"/>
              </a:rPr>
              <a:t> </a:t>
            </a:r>
            <a:r>
              <a:rPr lang="ru-RU" sz="1900" err="1">
                <a:latin typeface="Corbel"/>
                <a:ea typeface="+mn-lt"/>
                <a:cs typeface="+mn-lt"/>
              </a:rPr>
              <a:t>have</a:t>
            </a:r>
            <a:r>
              <a:rPr lang="ru-RU" sz="1900" dirty="0">
                <a:latin typeface="Corbel"/>
                <a:ea typeface="+mn-lt"/>
                <a:cs typeface="+mn-lt"/>
              </a:rPr>
              <a:t> a </a:t>
            </a:r>
            <a:r>
              <a:rPr lang="ru-RU" sz="1900" err="1">
                <a:latin typeface="Corbel"/>
                <a:ea typeface="+mn-lt"/>
                <a:cs typeface="+mn-lt"/>
              </a:rPr>
              <a:t>car</a:t>
            </a:r>
            <a:r>
              <a:rPr lang="ru-RU" sz="1900" dirty="0">
                <a:latin typeface="Corbel"/>
                <a:ea typeface="+mn-lt"/>
                <a:cs typeface="+mn-lt"/>
              </a:rPr>
              <a:t>? (</a:t>
            </a:r>
            <a:r>
              <a:rPr lang="ru-RU" sz="1900" err="1">
                <a:latin typeface="Corbel"/>
                <a:ea typeface="+mn-lt"/>
                <a:cs typeface="+mn-lt"/>
              </a:rPr>
              <a:t>not</a:t>
            </a:r>
            <a:r>
              <a:rPr lang="ru-RU" sz="1900" dirty="0">
                <a:latin typeface="Corbel"/>
                <a:ea typeface="+mn-lt"/>
                <a:cs typeface="+mn-lt"/>
              </a:rPr>
              <a:t> a </a:t>
            </a:r>
            <a:r>
              <a:rPr lang="ru-RU" sz="1900" err="1">
                <a:latin typeface="Corbel"/>
                <a:ea typeface="+mn-lt"/>
                <a:cs typeface="+mn-lt"/>
              </a:rPr>
              <a:t>specific</a:t>
            </a:r>
            <a:r>
              <a:rPr lang="ru-RU" sz="1900" dirty="0">
                <a:latin typeface="Corbel"/>
                <a:ea typeface="+mn-lt"/>
                <a:cs typeface="+mn-lt"/>
              </a:rPr>
              <a:t> </a:t>
            </a:r>
            <a:r>
              <a:rPr lang="ru-RU" sz="1900" err="1">
                <a:latin typeface="Corbel"/>
                <a:ea typeface="+mn-lt"/>
                <a:cs typeface="+mn-lt"/>
              </a:rPr>
              <a:t>car</a:t>
            </a:r>
            <a:r>
              <a:rPr lang="ru-RU" sz="1900" dirty="0">
                <a:latin typeface="Corbel"/>
                <a:ea typeface="+mn-lt"/>
                <a:cs typeface="+mn-lt"/>
              </a:rPr>
              <a:t>)</a:t>
            </a:r>
            <a:endParaRPr lang="ru-RU" sz="1900">
              <a:latin typeface="Corbel"/>
            </a:endParaRPr>
          </a:p>
          <a:p>
            <a:pPr marL="0" indent="0">
              <a:buNone/>
            </a:pPr>
            <a:r>
              <a:rPr lang="ru-RU" sz="1900" dirty="0">
                <a:latin typeface="Corbel"/>
                <a:ea typeface="+mn-lt"/>
                <a:cs typeface="+mn-lt"/>
              </a:rPr>
              <a:t>I </a:t>
            </a:r>
            <a:r>
              <a:rPr lang="ru-RU" sz="1900" err="1">
                <a:latin typeface="Corbel"/>
                <a:ea typeface="+mn-lt"/>
                <a:cs typeface="+mn-lt"/>
              </a:rPr>
              <a:t>cleaned</a:t>
            </a:r>
            <a:r>
              <a:rPr lang="ru-RU" sz="1900" dirty="0">
                <a:latin typeface="Corbel"/>
                <a:ea typeface="+mn-lt"/>
                <a:cs typeface="+mn-lt"/>
              </a:rPr>
              <a:t> </a:t>
            </a:r>
            <a:r>
              <a:rPr lang="ru-RU" sz="1900" err="1">
                <a:latin typeface="Corbel"/>
                <a:ea typeface="+mn-lt"/>
                <a:cs typeface="+mn-lt"/>
              </a:rPr>
              <a:t>the</a:t>
            </a:r>
            <a:r>
              <a:rPr lang="ru-RU" sz="1900" dirty="0">
                <a:latin typeface="Corbel"/>
                <a:ea typeface="+mn-lt"/>
                <a:cs typeface="+mn-lt"/>
              </a:rPr>
              <a:t> </a:t>
            </a:r>
            <a:r>
              <a:rPr lang="ru-RU" sz="1900" err="1">
                <a:latin typeface="Corbel"/>
                <a:ea typeface="+mn-lt"/>
                <a:cs typeface="+mn-lt"/>
              </a:rPr>
              <a:t>car</a:t>
            </a:r>
            <a:r>
              <a:rPr lang="ru-RU" sz="1900" dirty="0">
                <a:latin typeface="Corbel"/>
                <a:ea typeface="+mn-lt"/>
                <a:cs typeface="+mn-lt"/>
              </a:rPr>
              <a:t> </a:t>
            </a:r>
            <a:r>
              <a:rPr lang="ru-RU" sz="1900" err="1">
                <a:latin typeface="Corbel"/>
                <a:ea typeface="+mn-lt"/>
                <a:cs typeface="+mn-lt"/>
              </a:rPr>
              <a:t>yesterday</a:t>
            </a:r>
            <a:r>
              <a:rPr lang="ru-RU" sz="1900" dirty="0">
                <a:latin typeface="Corbel"/>
                <a:ea typeface="+mn-lt"/>
                <a:cs typeface="+mn-lt"/>
              </a:rPr>
              <a:t>. (= </a:t>
            </a:r>
            <a:r>
              <a:rPr lang="ru-RU" sz="1900" err="1">
                <a:latin typeface="Corbel"/>
                <a:ea typeface="+mn-lt"/>
                <a:cs typeface="+mn-lt"/>
              </a:rPr>
              <a:t>my</a:t>
            </a:r>
            <a:r>
              <a:rPr lang="ru-RU" sz="1900" dirty="0">
                <a:latin typeface="Corbel"/>
                <a:ea typeface="+mn-lt"/>
                <a:cs typeface="+mn-lt"/>
              </a:rPr>
              <a:t> </a:t>
            </a:r>
            <a:r>
              <a:rPr lang="ru-RU" sz="1900" err="1">
                <a:latin typeface="Corbel"/>
                <a:ea typeface="+mn-lt"/>
                <a:cs typeface="+mn-lt"/>
              </a:rPr>
              <a:t>car</a:t>
            </a:r>
            <a:r>
              <a:rPr lang="ru-RU" sz="1900" dirty="0">
                <a:latin typeface="Corbel"/>
                <a:ea typeface="+mn-lt"/>
                <a:cs typeface="+mn-lt"/>
              </a:rPr>
              <a:t>)</a:t>
            </a:r>
            <a:endParaRPr lang="ru-RU" sz="190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234708713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C1C3902-CDBD-7C5D-046D-42214CBF19B1}"/>
              </a:ext>
            </a:extLst>
          </p:cNvPr>
          <p:cNvSpPr>
            <a:spLocks noGrp="1"/>
          </p:cNvSpPr>
          <p:nvPr>
            <p:ph type="title"/>
          </p:nvPr>
        </p:nvSpPr>
        <p:spPr>
          <a:xfrm>
            <a:off x="2231136" y="-1875490"/>
            <a:ext cx="7729728" cy="1188720"/>
          </a:xfrm>
        </p:spPr>
        <p:txBody>
          <a:bodyPr/>
          <a:lstStyle/>
          <a:p>
            <a:endParaRPr lang="ru-RU"/>
          </a:p>
        </p:txBody>
      </p:sp>
      <p:sp>
        <p:nvSpPr>
          <p:cNvPr id="3" name="Объект 2">
            <a:extLst>
              <a:ext uri="{FF2B5EF4-FFF2-40B4-BE49-F238E27FC236}">
                <a16:creationId xmlns:a16="http://schemas.microsoft.com/office/drawing/2014/main" id="{1A9B8793-FE06-E4D2-DCE1-B1933A919DB5}"/>
              </a:ext>
            </a:extLst>
          </p:cNvPr>
          <p:cNvSpPr>
            <a:spLocks noGrp="1"/>
          </p:cNvSpPr>
          <p:nvPr>
            <p:ph idx="1"/>
          </p:nvPr>
        </p:nvSpPr>
        <p:spPr>
          <a:xfrm>
            <a:off x="164500" y="213499"/>
            <a:ext cx="11920727" cy="6623346"/>
          </a:xfrm>
        </p:spPr>
        <p:txBody>
          <a:bodyPr vert="horz" lIns="91440" tIns="45720" rIns="91440" bIns="45720" rtlCol="0" anchor="t">
            <a:noAutofit/>
          </a:bodyPr>
          <a:lstStyle/>
          <a:p>
            <a:pPr marL="0" indent="0">
              <a:buNone/>
            </a:pPr>
            <a:r>
              <a:rPr lang="ru-RU" sz="2000" b="1" dirty="0">
                <a:latin typeface="Corbel"/>
                <a:ea typeface="+mn-lt"/>
                <a:cs typeface="+mn-lt"/>
              </a:rPr>
              <a:t>C.</a:t>
            </a:r>
            <a:endParaRPr lang="ru-RU" sz="2000" b="1">
              <a:latin typeface="Corbel"/>
            </a:endParaRPr>
          </a:p>
          <a:p>
            <a:pPr marL="0" indent="0">
              <a:buNone/>
            </a:pPr>
            <a:r>
              <a:rPr lang="ru-RU" sz="2000" dirty="0">
                <a:latin typeface="Corbel"/>
                <a:ea typeface="+mn-lt"/>
                <a:cs typeface="+mn-lt"/>
              </a:rPr>
              <a:t>We </a:t>
            </a:r>
            <a:r>
              <a:rPr lang="ru-RU" sz="2000" dirty="0" err="1">
                <a:latin typeface="Corbel"/>
                <a:ea typeface="+mn-lt"/>
                <a:cs typeface="+mn-lt"/>
              </a:rPr>
              <a:t>use</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when</a:t>
            </a:r>
            <a:r>
              <a:rPr lang="ru-RU" sz="2000" dirty="0">
                <a:latin typeface="Corbel"/>
                <a:ea typeface="+mn-lt"/>
                <a:cs typeface="+mn-lt"/>
              </a:rPr>
              <a:t> </a:t>
            </a:r>
            <a:r>
              <a:rPr lang="ru-RU" sz="2000" dirty="0" err="1">
                <a:latin typeface="Corbel"/>
                <a:ea typeface="+mn-lt"/>
                <a:cs typeface="+mn-lt"/>
              </a:rPr>
              <a:t>it</a:t>
            </a:r>
            <a:r>
              <a:rPr lang="ru-RU" sz="2000" dirty="0">
                <a:latin typeface="Corbel"/>
                <a:ea typeface="+mn-lt"/>
                <a:cs typeface="+mn-lt"/>
              </a:rPr>
              <a:t> </a:t>
            </a:r>
            <a:r>
              <a:rPr lang="ru-RU" sz="2000" dirty="0" err="1">
                <a:latin typeface="Corbel"/>
                <a:ea typeface="+mn-lt"/>
                <a:cs typeface="+mn-lt"/>
              </a:rPr>
              <a:t>is</a:t>
            </a:r>
            <a:r>
              <a:rPr lang="ru-RU" sz="2000" dirty="0">
                <a:latin typeface="Corbel"/>
                <a:ea typeface="+mn-lt"/>
                <a:cs typeface="+mn-lt"/>
              </a:rPr>
              <a:t> </a:t>
            </a:r>
            <a:r>
              <a:rPr lang="ru-RU" sz="2000" dirty="0" err="1">
                <a:latin typeface="Corbel"/>
                <a:ea typeface="+mn-lt"/>
                <a:cs typeface="+mn-lt"/>
              </a:rPr>
              <a:t>clear</a:t>
            </a:r>
            <a:r>
              <a:rPr lang="ru-RU" sz="2000" dirty="0">
                <a:latin typeface="Corbel"/>
                <a:ea typeface="+mn-lt"/>
                <a:cs typeface="+mn-lt"/>
              </a:rPr>
              <a:t> </a:t>
            </a:r>
            <a:r>
              <a:rPr lang="ru-RU" sz="2000" dirty="0" err="1">
                <a:latin typeface="Corbel"/>
                <a:ea typeface="+mn-lt"/>
                <a:cs typeface="+mn-lt"/>
              </a:rPr>
              <a:t>in</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situation</a:t>
            </a:r>
            <a:r>
              <a:rPr lang="ru-RU" sz="2000" dirty="0">
                <a:latin typeface="Corbel"/>
                <a:ea typeface="+mn-lt"/>
                <a:cs typeface="+mn-lt"/>
              </a:rPr>
              <a:t> </a:t>
            </a:r>
            <a:r>
              <a:rPr lang="ru-RU" sz="2000" dirty="0" err="1">
                <a:latin typeface="Corbel"/>
                <a:ea typeface="+mn-lt"/>
                <a:cs typeface="+mn-lt"/>
              </a:rPr>
              <a:t>which</a:t>
            </a:r>
            <a:r>
              <a:rPr lang="ru-RU" sz="2000" dirty="0">
                <a:latin typeface="Corbel"/>
                <a:ea typeface="+mn-lt"/>
                <a:cs typeface="+mn-lt"/>
              </a:rPr>
              <a:t> </a:t>
            </a:r>
            <a:r>
              <a:rPr lang="ru-RU" sz="2000" dirty="0" err="1">
                <a:latin typeface="Corbel"/>
                <a:ea typeface="+mn-lt"/>
                <a:cs typeface="+mn-lt"/>
              </a:rPr>
              <a:t>thing</a:t>
            </a:r>
            <a:r>
              <a:rPr lang="ru-RU" sz="2000" dirty="0">
                <a:latin typeface="Corbel"/>
                <a:ea typeface="+mn-lt"/>
                <a:cs typeface="+mn-lt"/>
              </a:rPr>
              <a:t> </a:t>
            </a:r>
            <a:r>
              <a:rPr lang="ru-RU" sz="2000" dirty="0" err="1">
                <a:latin typeface="Corbel"/>
                <a:ea typeface="+mn-lt"/>
                <a:cs typeface="+mn-lt"/>
              </a:rPr>
              <a:t>or</a:t>
            </a:r>
            <a:r>
              <a:rPr lang="ru-RU" sz="2000" dirty="0">
                <a:latin typeface="Corbel"/>
                <a:ea typeface="+mn-lt"/>
                <a:cs typeface="+mn-lt"/>
              </a:rPr>
              <a:t> </a:t>
            </a:r>
            <a:r>
              <a:rPr lang="ru-RU" sz="2000" dirty="0" err="1">
                <a:latin typeface="Corbel"/>
                <a:ea typeface="+mn-lt"/>
                <a:cs typeface="+mn-lt"/>
              </a:rPr>
              <a:t>person</a:t>
            </a:r>
            <a:r>
              <a:rPr lang="ru-RU" sz="2000" dirty="0">
                <a:latin typeface="Corbel"/>
                <a:ea typeface="+mn-lt"/>
                <a:cs typeface="+mn-lt"/>
              </a:rPr>
              <a:t> </a:t>
            </a:r>
            <a:r>
              <a:rPr lang="ru-RU" sz="2000" dirty="0" err="1">
                <a:latin typeface="Corbel"/>
                <a:ea typeface="+mn-lt"/>
                <a:cs typeface="+mn-lt"/>
              </a:rPr>
              <a:t>we</a:t>
            </a:r>
            <a:r>
              <a:rPr lang="ru-RU" sz="2000" dirty="0">
                <a:latin typeface="Corbel"/>
                <a:ea typeface="+mn-lt"/>
                <a:cs typeface="+mn-lt"/>
              </a:rPr>
              <a:t> </a:t>
            </a:r>
            <a:r>
              <a:rPr lang="ru-RU" sz="2000" dirty="0" err="1">
                <a:latin typeface="Corbel"/>
                <a:ea typeface="+mn-lt"/>
                <a:cs typeface="+mn-lt"/>
              </a:rPr>
              <a:t>mean</a:t>
            </a:r>
            <a:r>
              <a:rPr lang="ru-RU" sz="2000" dirty="0">
                <a:latin typeface="Corbel"/>
                <a:ea typeface="+mn-lt"/>
                <a:cs typeface="+mn-lt"/>
              </a:rPr>
              <a:t>. For </a:t>
            </a:r>
            <a:r>
              <a:rPr lang="ru-RU" sz="2000" dirty="0" err="1">
                <a:latin typeface="Corbel"/>
                <a:ea typeface="+mn-lt"/>
                <a:cs typeface="+mn-lt"/>
              </a:rPr>
              <a:t>example</a:t>
            </a:r>
            <a:r>
              <a:rPr lang="ru-RU" sz="2000" dirty="0">
                <a:latin typeface="Corbel"/>
                <a:ea typeface="+mn-lt"/>
                <a:cs typeface="+mn-lt"/>
              </a:rPr>
              <a:t>, </a:t>
            </a:r>
            <a:r>
              <a:rPr lang="ru-RU" sz="2000" dirty="0" err="1">
                <a:latin typeface="Corbel"/>
                <a:ea typeface="+mn-lt"/>
                <a:cs typeface="+mn-lt"/>
              </a:rPr>
              <a:t>in</a:t>
            </a:r>
            <a:r>
              <a:rPr lang="ru-RU" sz="2000" dirty="0">
                <a:latin typeface="Corbel"/>
                <a:ea typeface="+mn-lt"/>
                <a:cs typeface="+mn-lt"/>
              </a:rPr>
              <a:t> a </a:t>
            </a:r>
            <a:r>
              <a:rPr lang="ru-RU" sz="2000" dirty="0" err="1">
                <a:latin typeface="Corbel"/>
                <a:ea typeface="+mn-lt"/>
                <a:cs typeface="+mn-lt"/>
              </a:rPr>
              <a:t>room</a:t>
            </a:r>
            <a:r>
              <a:rPr lang="ru-RU" sz="2000" dirty="0">
                <a:latin typeface="Corbel"/>
                <a:ea typeface="+mn-lt"/>
                <a:cs typeface="+mn-lt"/>
              </a:rPr>
              <a:t> </a:t>
            </a:r>
            <a:r>
              <a:rPr lang="ru-RU" sz="2000" dirty="0" err="1">
                <a:latin typeface="Corbel"/>
                <a:ea typeface="+mn-lt"/>
                <a:cs typeface="+mn-lt"/>
              </a:rPr>
              <a:t>we</a:t>
            </a:r>
            <a:r>
              <a:rPr lang="ru-RU" sz="2000" dirty="0">
                <a:latin typeface="Corbel"/>
                <a:ea typeface="+mn-lt"/>
                <a:cs typeface="+mn-lt"/>
              </a:rPr>
              <a:t> </a:t>
            </a:r>
            <a:r>
              <a:rPr lang="ru-RU" sz="2000" dirty="0" err="1">
                <a:latin typeface="Corbel"/>
                <a:ea typeface="+mn-lt"/>
                <a:cs typeface="+mn-lt"/>
              </a:rPr>
              <a:t>talk</a:t>
            </a:r>
            <a:r>
              <a:rPr lang="ru-RU" sz="2000" dirty="0">
                <a:latin typeface="Corbel"/>
                <a:ea typeface="+mn-lt"/>
                <a:cs typeface="+mn-lt"/>
              </a:rPr>
              <a:t> </a:t>
            </a:r>
            <a:r>
              <a:rPr lang="ru-RU" sz="2000" dirty="0" err="1">
                <a:latin typeface="Corbel"/>
                <a:ea typeface="+mn-lt"/>
                <a:cs typeface="+mn-lt"/>
              </a:rPr>
              <a:t>about</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light</a:t>
            </a:r>
            <a:r>
              <a:rPr lang="ru-RU" sz="2000" dirty="0">
                <a:latin typeface="Corbel"/>
                <a:ea typeface="+mn-lt"/>
                <a:cs typeface="+mn-lt"/>
              </a:rPr>
              <a:t> /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floor</a:t>
            </a:r>
            <a:r>
              <a:rPr lang="ru-RU" sz="2000" dirty="0">
                <a:latin typeface="Corbel"/>
                <a:ea typeface="+mn-lt"/>
                <a:cs typeface="+mn-lt"/>
              </a:rPr>
              <a:t> I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ceiling</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door</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carpet</a:t>
            </a:r>
            <a:r>
              <a:rPr lang="ru-RU" sz="2000" dirty="0">
                <a:latin typeface="Corbel"/>
                <a:ea typeface="+mn-lt"/>
                <a:cs typeface="+mn-lt"/>
              </a:rPr>
              <a:t> </a:t>
            </a:r>
            <a:r>
              <a:rPr lang="ru-RU" sz="2000" dirty="0" err="1">
                <a:latin typeface="Corbel"/>
                <a:ea typeface="+mn-lt"/>
                <a:cs typeface="+mn-lt"/>
              </a:rPr>
              <a:t>etc</a:t>
            </a:r>
            <a:r>
              <a:rPr lang="ru-RU" sz="2000" dirty="0">
                <a:latin typeface="Corbel"/>
                <a:ea typeface="+mn-lt"/>
                <a:cs typeface="+mn-lt"/>
              </a:rPr>
              <a:t>. :</a:t>
            </a:r>
            <a:endParaRPr lang="ru-RU" sz="2000">
              <a:latin typeface="Corbel"/>
            </a:endParaRPr>
          </a:p>
          <a:p>
            <a:pPr marL="0" indent="0">
              <a:buNone/>
            </a:pPr>
            <a:r>
              <a:rPr lang="ru-RU" sz="2000" dirty="0">
                <a:latin typeface="Corbel"/>
                <a:ea typeface="+mn-lt"/>
                <a:cs typeface="+mn-lt"/>
              </a:rPr>
              <a:t>⦁    </a:t>
            </a:r>
            <a:r>
              <a:rPr lang="ru-RU" sz="2000" dirty="0" err="1">
                <a:latin typeface="Corbel"/>
                <a:ea typeface="+mn-lt"/>
                <a:cs typeface="+mn-lt"/>
              </a:rPr>
              <a:t>Can</a:t>
            </a:r>
            <a:r>
              <a:rPr lang="ru-RU" sz="2000" dirty="0">
                <a:latin typeface="Corbel"/>
                <a:ea typeface="+mn-lt"/>
                <a:cs typeface="+mn-lt"/>
              </a:rPr>
              <a:t> </a:t>
            </a:r>
            <a:r>
              <a:rPr lang="ru-RU" sz="2000" dirty="0" err="1">
                <a:latin typeface="Corbel"/>
                <a:ea typeface="+mn-lt"/>
                <a:cs typeface="+mn-lt"/>
              </a:rPr>
              <a:t>you</a:t>
            </a:r>
            <a:r>
              <a:rPr lang="ru-RU" sz="2000" dirty="0">
                <a:latin typeface="Corbel"/>
                <a:ea typeface="+mn-lt"/>
                <a:cs typeface="+mn-lt"/>
              </a:rPr>
              <a:t> </a:t>
            </a:r>
            <a:r>
              <a:rPr lang="ru-RU" sz="2000" dirty="0" err="1">
                <a:latin typeface="Corbel"/>
                <a:ea typeface="+mn-lt"/>
                <a:cs typeface="+mn-lt"/>
              </a:rPr>
              <a:t>turn</a:t>
            </a:r>
            <a:r>
              <a:rPr lang="ru-RU" sz="2000" dirty="0">
                <a:latin typeface="Corbel"/>
                <a:ea typeface="+mn-lt"/>
                <a:cs typeface="+mn-lt"/>
              </a:rPr>
              <a:t> </a:t>
            </a:r>
            <a:r>
              <a:rPr lang="ru-RU" sz="2000" dirty="0" err="1">
                <a:latin typeface="Corbel"/>
                <a:ea typeface="+mn-lt"/>
                <a:cs typeface="+mn-lt"/>
              </a:rPr>
              <a:t>off</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light</a:t>
            </a:r>
            <a:r>
              <a:rPr lang="ru-RU" sz="2000" dirty="0">
                <a:latin typeface="Corbel"/>
                <a:ea typeface="+mn-lt"/>
                <a:cs typeface="+mn-lt"/>
              </a:rPr>
              <a:t>, </a:t>
            </a:r>
            <a:r>
              <a:rPr lang="ru-RU" sz="2000" dirty="0" err="1">
                <a:latin typeface="Corbel"/>
                <a:ea typeface="+mn-lt"/>
                <a:cs typeface="+mn-lt"/>
              </a:rPr>
              <a:t>please</a:t>
            </a:r>
            <a:r>
              <a:rPr lang="ru-RU" sz="2000" dirty="0">
                <a:latin typeface="Corbel"/>
                <a:ea typeface="+mn-lt"/>
                <a:cs typeface="+mn-lt"/>
              </a:rPr>
              <a:t>? (=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light</a:t>
            </a:r>
            <a:r>
              <a:rPr lang="ru-RU" sz="2000" dirty="0">
                <a:latin typeface="Corbel"/>
                <a:ea typeface="+mn-lt"/>
                <a:cs typeface="+mn-lt"/>
              </a:rPr>
              <a:t> </a:t>
            </a:r>
            <a:r>
              <a:rPr lang="ru-RU" sz="2000" dirty="0" err="1">
                <a:latin typeface="Corbel"/>
                <a:ea typeface="+mn-lt"/>
                <a:cs typeface="+mn-lt"/>
              </a:rPr>
              <a:t>in</a:t>
            </a:r>
            <a:r>
              <a:rPr lang="ru-RU" sz="2000" dirty="0">
                <a:latin typeface="Corbel"/>
                <a:ea typeface="+mn-lt"/>
                <a:cs typeface="+mn-lt"/>
              </a:rPr>
              <a:t> </a:t>
            </a:r>
            <a:r>
              <a:rPr lang="ru-RU" sz="2000" dirty="0" err="1">
                <a:latin typeface="Corbel"/>
                <a:ea typeface="+mn-lt"/>
                <a:cs typeface="+mn-lt"/>
              </a:rPr>
              <a:t>this</a:t>
            </a:r>
            <a:r>
              <a:rPr lang="ru-RU" sz="2000" dirty="0">
                <a:latin typeface="Corbel"/>
                <a:ea typeface="+mn-lt"/>
                <a:cs typeface="+mn-lt"/>
              </a:rPr>
              <a:t> </a:t>
            </a:r>
            <a:r>
              <a:rPr lang="ru-RU" sz="2000" dirty="0" err="1">
                <a:latin typeface="Corbel"/>
                <a:ea typeface="+mn-lt"/>
                <a:cs typeface="+mn-lt"/>
              </a:rPr>
              <a:t>room</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    I </a:t>
            </a:r>
            <a:r>
              <a:rPr lang="ru-RU" sz="2000" dirty="0" err="1">
                <a:latin typeface="Corbel"/>
                <a:ea typeface="+mn-lt"/>
                <a:cs typeface="+mn-lt"/>
              </a:rPr>
              <a:t>took</a:t>
            </a:r>
            <a:r>
              <a:rPr lang="ru-RU" sz="2000" dirty="0">
                <a:latin typeface="Corbel"/>
                <a:ea typeface="+mn-lt"/>
                <a:cs typeface="+mn-lt"/>
              </a:rPr>
              <a:t> a </a:t>
            </a:r>
            <a:r>
              <a:rPr lang="ru-RU" sz="2000" dirty="0" err="1">
                <a:latin typeface="Corbel"/>
                <a:ea typeface="+mn-lt"/>
                <a:cs typeface="+mn-lt"/>
              </a:rPr>
              <a:t>taxi</a:t>
            </a:r>
            <a:r>
              <a:rPr lang="ru-RU" sz="2000" dirty="0">
                <a:latin typeface="Corbel"/>
                <a:ea typeface="+mn-lt"/>
                <a:cs typeface="+mn-lt"/>
              </a:rPr>
              <a:t> </a:t>
            </a:r>
            <a:r>
              <a:rPr lang="ru-RU" sz="2000" dirty="0" err="1">
                <a:latin typeface="Corbel"/>
                <a:ea typeface="+mn-lt"/>
                <a:cs typeface="+mn-lt"/>
              </a:rPr>
              <a:t>to</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station</a:t>
            </a:r>
            <a:r>
              <a:rPr lang="ru-RU" sz="2000" dirty="0">
                <a:latin typeface="Corbel"/>
                <a:ea typeface="+mn-lt"/>
                <a:cs typeface="+mn-lt"/>
              </a:rPr>
              <a:t>. (=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station</a:t>
            </a:r>
            <a:r>
              <a:rPr lang="ru-RU" sz="2000" dirty="0">
                <a:latin typeface="Corbel"/>
                <a:ea typeface="+mn-lt"/>
                <a:cs typeface="+mn-lt"/>
              </a:rPr>
              <a:t> </a:t>
            </a:r>
            <a:r>
              <a:rPr lang="ru-RU" sz="2000" dirty="0" err="1">
                <a:latin typeface="Corbel"/>
                <a:ea typeface="+mn-lt"/>
                <a:cs typeface="+mn-lt"/>
              </a:rPr>
              <a:t>in</a:t>
            </a:r>
            <a:r>
              <a:rPr lang="ru-RU" sz="2000" dirty="0">
                <a:latin typeface="Corbel"/>
                <a:ea typeface="+mn-lt"/>
                <a:cs typeface="+mn-lt"/>
              </a:rPr>
              <a:t> </a:t>
            </a:r>
            <a:r>
              <a:rPr lang="ru-RU" sz="2000" dirty="0" err="1">
                <a:latin typeface="Corbel"/>
                <a:ea typeface="+mn-lt"/>
                <a:cs typeface="+mn-lt"/>
              </a:rPr>
              <a:t>that</a:t>
            </a:r>
            <a:r>
              <a:rPr lang="ru-RU" sz="2000" dirty="0">
                <a:latin typeface="Corbel"/>
                <a:ea typeface="+mn-lt"/>
                <a:cs typeface="+mn-lt"/>
              </a:rPr>
              <a:t> </a:t>
            </a:r>
            <a:r>
              <a:rPr lang="ru-RU" sz="2000" dirty="0" err="1">
                <a:latin typeface="Corbel"/>
                <a:ea typeface="+mn-lt"/>
                <a:cs typeface="+mn-lt"/>
              </a:rPr>
              <a:t>town</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a:t>
            </a:r>
            <a:r>
              <a:rPr lang="ru-RU" sz="2000" dirty="0" err="1">
                <a:latin typeface="Corbel"/>
                <a:ea typeface="+mn-lt"/>
                <a:cs typeface="+mn-lt"/>
              </a:rPr>
              <a:t>ina</a:t>
            </a:r>
            <a:r>
              <a:rPr lang="ru-RU" sz="2000" dirty="0">
                <a:latin typeface="Corbel"/>
                <a:ea typeface="+mn-lt"/>
                <a:cs typeface="+mn-lt"/>
              </a:rPr>
              <a:t> </a:t>
            </a:r>
            <a:r>
              <a:rPr lang="ru-RU" sz="2000" dirty="0" err="1">
                <a:latin typeface="Corbel"/>
                <a:ea typeface="+mn-lt"/>
                <a:cs typeface="+mn-lt"/>
              </a:rPr>
              <a:t>shop</a:t>
            </a:r>
            <a:r>
              <a:rPr lang="ru-RU" sz="2000" dirty="0">
                <a:latin typeface="Corbel"/>
                <a:ea typeface="+mn-lt"/>
                <a:cs typeface="+mn-lt"/>
              </a:rPr>
              <a:t>) </a:t>
            </a:r>
            <a:r>
              <a:rPr lang="ru-RU" sz="2000" dirty="0" err="1">
                <a:latin typeface="Corbel"/>
                <a:ea typeface="+mn-lt"/>
                <a:cs typeface="+mn-lt"/>
              </a:rPr>
              <a:t>I'd</a:t>
            </a:r>
            <a:r>
              <a:rPr lang="ru-RU" sz="2000" dirty="0">
                <a:latin typeface="Corbel"/>
                <a:ea typeface="+mn-lt"/>
                <a:cs typeface="+mn-lt"/>
              </a:rPr>
              <a:t> </a:t>
            </a:r>
            <a:r>
              <a:rPr lang="ru-RU" sz="2000" dirty="0" err="1">
                <a:latin typeface="Corbel"/>
                <a:ea typeface="+mn-lt"/>
                <a:cs typeface="+mn-lt"/>
              </a:rPr>
              <a:t>like</a:t>
            </a:r>
            <a:r>
              <a:rPr lang="ru-RU" sz="2000" dirty="0">
                <a:latin typeface="Corbel"/>
                <a:ea typeface="+mn-lt"/>
                <a:cs typeface="+mn-lt"/>
              </a:rPr>
              <a:t> </a:t>
            </a:r>
            <a:r>
              <a:rPr lang="ru-RU" sz="2000" dirty="0" err="1">
                <a:latin typeface="Corbel"/>
                <a:ea typeface="+mn-lt"/>
                <a:cs typeface="+mn-lt"/>
              </a:rPr>
              <a:t>to</a:t>
            </a:r>
            <a:r>
              <a:rPr lang="ru-RU" sz="2000" dirty="0">
                <a:latin typeface="Corbel"/>
                <a:ea typeface="+mn-lt"/>
                <a:cs typeface="+mn-lt"/>
              </a:rPr>
              <a:t> </a:t>
            </a:r>
            <a:r>
              <a:rPr lang="ru-RU" sz="2000" dirty="0" err="1">
                <a:latin typeface="Corbel"/>
                <a:ea typeface="+mn-lt"/>
                <a:cs typeface="+mn-lt"/>
              </a:rPr>
              <a:t>speak</a:t>
            </a:r>
            <a:r>
              <a:rPr lang="ru-RU" sz="2000" dirty="0">
                <a:latin typeface="Corbel"/>
                <a:ea typeface="+mn-lt"/>
                <a:cs typeface="+mn-lt"/>
              </a:rPr>
              <a:t> </a:t>
            </a:r>
            <a:r>
              <a:rPr lang="ru-RU" sz="2000" dirty="0" err="1">
                <a:latin typeface="Corbel"/>
                <a:ea typeface="+mn-lt"/>
                <a:cs typeface="+mn-lt"/>
              </a:rPr>
              <a:t>to</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manager</a:t>
            </a:r>
            <a:r>
              <a:rPr lang="ru-RU" sz="2000" dirty="0">
                <a:latin typeface="Corbel"/>
                <a:ea typeface="+mn-lt"/>
                <a:cs typeface="+mn-lt"/>
              </a:rPr>
              <a:t>, </a:t>
            </a:r>
            <a:r>
              <a:rPr lang="ru-RU" sz="2000" dirty="0" err="1">
                <a:latin typeface="Corbel"/>
                <a:ea typeface="+mn-lt"/>
                <a:cs typeface="+mn-lt"/>
              </a:rPr>
              <a:t>please</a:t>
            </a:r>
            <a:r>
              <a:rPr lang="ru-RU" sz="2000" dirty="0">
                <a:latin typeface="Corbel"/>
                <a:ea typeface="+mn-lt"/>
                <a:cs typeface="+mn-lt"/>
              </a:rPr>
              <a:t>. (=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manager</a:t>
            </a:r>
            <a:r>
              <a:rPr lang="ru-RU" sz="2000" dirty="0">
                <a:latin typeface="Corbel"/>
                <a:ea typeface="+mn-lt"/>
                <a:cs typeface="+mn-lt"/>
              </a:rPr>
              <a:t> </a:t>
            </a:r>
            <a:r>
              <a:rPr lang="ru-RU" sz="2000" dirty="0" err="1">
                <a:latin typeface="Corbel"/>
                <a:ea typeface="+mn-lt"/>
                <a:cs typeface="+mn-lt"/>
              </a:rPr>
              <a:t>of</a:t>
            </a:r>
            <a:r>
              <a:rPr lang="ru-RU" sz="2000" dirty="0">
                <a:latin typeface="Corbel"/>
                <a:ea typeface="+mn-lt"/>
                <a:cs typeface="+mn-lt"/>
              </a:rPr>
              <a:t> </a:t>
            </a:r>
            <a:r>
              <a:rPr lang="ru-RU" sz="2000" dirty="0" err="1">
                <a:latin typeface="Corbel"/>
                <a:ea typeface="+mn-lt"/>
                <a:cs typeface="+mn-lt"/>
              </a:rPr>
              <a:t>this</a:t>
            </a:r>
            <a:r>
              <a:rPr lang="ru-RU" sz="2000" dirty="0">
                <a:latin typeface="Corbel"/>
                <a:ea typeface="+mn-lt"/>
                <a:cs typeface="+mn-lt"/>
              </a:rPr>
              <a:t> </a:t>
            </a:r>
            <a:r>
              <a:rPr lang="ru-RU" sz="2000" dirty="0" err="1">
                <a:latin typeface="Corbel"/>
                <a:ea typeface="+mn-lt"/>
                <a:cs typeface="+mn-lt"/>
              </a:rPr>
              <a:t>shop</a:t>
            </a:r>
            <a:r>
              <a:rPr lang="ru-RU" sz="2000" dirty="0">
                <a:latin typeface="Corbel"/>
                <a:ea typeface="+mn-lt"/>
                <a:cs typeface="+mn-lt"/>
              </a:rPr>
              <a:t>)</a:t>
            </a:r>
            <a:endParaRPr lang="ru-RU" sz="2000" dirty="0">
              <a:latin typeface="Corbel"/>
            </a:endParaRPr>
          </a:p>
          <a:p>
            <a:pPr marL="0" indent="0">
              <a:buNone/>
            </a:pPr>
            <a:r>
              <a:rPr lang="ru-RU" sz="2000" dirty="0">
                <a:latin typeface="Corbel"/>
                <a:ea typeface="+mn-lt"/>
                <a:cs typeface="+mn-lt"/>
              </a:rPr>
              <a:t>In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same</a:t>
            </a:r>
            <a:r>
              <a:rPr lang="ru-RU" sz="2000" dirty="0">
                <a:latin typeface="Corbel"/>
                <a:ea typeface="+mn-lt"/>
                <a:cs typeface="+mn-lt"/>
              </a:rPr>
              <a:t> </a:t>
            </a:r>
            <a:r>
              <a:rPr lang="ru-RU" sz="2000" dirty="0" err="1">
                <a:latin typeface="Corbel"/>
                <a:ea typeface="+mn-lt"/>
                <a:cs typeface="+mn-lt"/>
              </a:rPr>
              <a:t>way</a:t>
            </a:r>
            <a:r>
              <a:rPr lang="ru-RU" sz="2000" dirty="0">
                <a:latin typeface="Corbel"/>
                <a:ea typeface="+mn-lt"/>
                <a:cs typeface="+mn-lt"/>
              </a:rPr>
              <a:t>, </a:t>
            </a:r>
            <a:r>
              <a:rPr lang="ru-RU" sz="2000" dirty="0" err="1">
                <a:latin typeface="Corbel"/>
                <a:ea typeface="+mn-lt"/>
                <a:cs typeface="+mn-lt"/>
              </a:rPr>
              <a:t>we</a:t>
            </a:r>
            <a:r>
              <a:rPr lang="ru-RU" sz="2000" dirty="0">
                <a:latin typeface="Corbel"/>
                <a:ea typeface="+mn-lt"/>
                <a:cs typeface="+mn-lt"/>
              </a:rPr>
              <a:t> </a:t>
            </a:r>
            <a:r>
              <a:rPr lang="ru-RU" sz="2000" dirty="0" err="1">
                <a:latin typeface="Corbel"/>
                <a:ea typeface="+mn-lt"/>
                <a:cs typeface="+mn-lt"/>
              </a:rPr>
              <a:t>say</a:t>
            </a:r>
            <a:r>
              <a:rPr lang="ru-RU" sz="2000" dirty="0">
                <a:latin typeface="Corbel"/>
                <a:ea typeface="+mn-lt"/>
                <a:cs typeface="+mn-lt"/>
              </a:rPr>
              <a:t> (</a:t>
            </a:r>
            <a:r>
              <a:rPr lang="ru-RU" sz="2000" dirty="0" err="1">
                <a:latin typeface="Corbel"/>
                <a:ea typeface="+mn-lt"/>
                <a:cs typeface="+mn-lt"/>
              </a:rPr>
              <a:t>go</a:t>
            </a:r>
            <a:r>
              <a:rPr lang="ru-RU" sz="2000" dirty="0">
                <a:latin typeface="Corbel"/>
                <a:ea typeface="+mn-lt"/>
                <a:cs typeface="+mn-lt"/>
              </a:rPr>
              <a:t> </a:t>
            </a:r>
            <a:r>
              <a:rPr lang="ru-RU" sz="2000" dirty="0" err="1">
                <a:latin typeface="Corbel"/>
                <a:ea typeface="+mn-lt"/>
                <a:cs typeface="+mn-lt"/>
              </a:rPr>
              <a:t>to</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bank</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post</a:t>
            </a:r>
            <a:r>
              <a:rPr lang="ru-RU" sz="2000" dirty="0">
                <a:latin typeface="Corbel"/>
                <a:ea typeface="+mn-lt"/>
                <a:cs typeface="+mn-lt"/>
              </a:rPr>
              <a:t> </a:t>
            </a:r>
            <a:r>
              <a:rPr lang="ru-RU" sz="2000" dirty="0" err="1">
                <a:latin typeface="Corbel"/>
                <a:ea typeface="+mn-lt"/>
                <a:cs typeface="+mn-lt"/>
              </a:rPr>
              <a:t>office</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I </a:t>
            </a:r>
            <a:r>
              <a:rPr lang="ru-RU" sz="2000" err="1">
                <a:latin typeface="Corbel"/>
                <a:ea typeface="+mn-lt"/>
                <a:cs typeface="+mn-lt"/>
              </a:rPr>
              <a:t>have</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go</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bank</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then</a:t>
            </a:r>
            <a:r>
              <a:rPr lang="ru-RU" sz="2000" dirty="0">
                <a:latin typeface="Corbel"/>
                <a:ea typeface="+mn-lt"/>
                <a:cs typeface="+mn-lt"/>
              </a:rPr>
              <a:t> </a:t>
            </a:r>
            <a:r>
              <a:rPr lang="ru-RU" sz="2000" err="1">
                <a:latin typeface="Corbel"/>
                <a:ea typeface="+mn-lt"/>
                <a:cs typeface="+mn-lt"/>
              </a:rPr>
              <a:t>I'm</a:t>
            </a:r>
            <a:r>
              <a:rPr lang="ru-RU" sz="2000" dirty="0">
                <a:latin typeface="Corbel"/>
                <a:ea typeface="+mn-lt"/>
                <a:cs typeface="+mn-lt"/>
              </a:rPr>
              <a:t> </a:t>
            </a:r>
            <a:r>
              <a:rPr lang="ru-RU" sz="2000" err="1">
                <a:latin typeface="Corbel"/>
                <a:ea typeface="+mn-lt"/>
                <a:cs typeface="+mn-lt"/>
              </a:rPr>
              <a:t>going</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post</a:t>
            </a:r>
            <a:r>
              <a:rPr lang="ru-RU" sz="2000" dirty="0">
                <a:latin typeface="Corbel"/>
                <a:ea typeface="+mn-lt"/>
                <a:cs typeface="+mn-lt"/>
              </a:rPr>
              <a:t> </a:t>
            </a:r>
            <a:r>
              <a:rPr lang="ru-RU" sz="2000" err="1">
                <a:latin typeface="Corbel"/>
                <a:ea typeface="+mn-lt"/>
                <a:cs typeface="+mn-lt"/>
              </a:rPr>
              <a:t>office</a:t>
            </a:r>
            <a:r>
              <a:rPr lang="ru-RU" sz="2000" dirty="0">
                <a:latin typeface="Corbel"/>
                <a:ea typeface="+mn-lt"/>
                <a:cs typeface="+mn-lt"/>
              </a:rPr>
              <a:t>. (The </a:t>
            </a:r>
            <a:r>
              <a:rPr lang="ru-RU" sz="2000" err="1">
                <a:latin typeface="Corbel"/>
                <a:ea typeface="+mn-lt"/>
                <a:cs typeface="+mn-lt"/>
              </a:rPr>
              <a:t>speaker</a:t>
            </a:r>
            <a:r>
              <a:rPr lang="ru-RU" sz="2000" dirty="0">
                <a:latin typeface="Corbel"/>
                <a:ea typeface="+mn-lt"/>
                <a:cs typeface="+mn-lt"/>
              </a:rPr>
              <a:t> </a:t>
            </a:r>
            <a:r>
              <a:rPr lang="ru-RU" sz="2000" err="1">
                <a:latin typeface="Corbel"/>
                <a:ea typeface="+mn-lt"/>
                <a:cs typeface="+mn-lt"/>
              </a:rPr>
              <a:t>is</a:t>
            </a:r>
            <a:r>
              <a:rPr lang="ru-RU" sz="2000" dirty="0">
                <a:latin typeface="Corbel"/>
                <a:ea typeface="+mn-lt"/>
                <a:cs typeface="+mn-lt"/>
              </a:rPr>
              <a:t> </a:t>
            </a:r>
            <a:r>
              <a:rPr lang="ru-RU" sz="2000" err="1">
                <a:latin typeface="Corbel"/>
                <a:ea typeface="+mn-lt"/>
                <a:cs typeface="+mn-lt"/>
              </a:rPr>
              <a:t>usually</a:t>
            </a:r>
            <a:r>
              <a:rPr lang="ru-RU" sz="2000" dirty="0">
                <a:latin typeface="Corbel"/>
                <a:ea typeface="+mn-lt"/>
                <a:cs typeface="+mn-lt"/>
              </a:rPr>
              <a:t> </a:t>
            </a:r>
            <a:r>
              <a:rPr lang="ru-RU" sz="2000" err="1">
                <a:latin typeface="Corbel"/>
                <a:ea typeface="+mn-lt"/>
                <a:cs typeface="+mn-lt"/>
              </a:rPr>
              <a:t>thinking</a:t>
            </a:r>
            <a:r>
              <a:rPr lang="ru-RU" sz="2000" dirty="0">
                <a:latin typeface="Corbel"/>
                <a:ea typeface="+mn-lt"/>
                <a:cs typeface="+mn-lt"/>
              </a:rPr>
              <a:t> </a:t>
            </a:r>
            <a:r>
              <a:rPr lang="ru-RU" sz="2000" err="1">
                <a:latin typeface="Corbel"/>
                <a:ea typeface="+mn-lt"/>
                <a:cs typeface="+mn-lt"/>
              </a:rPr>
              <a:t>of</a:t>
            </a:r>
            <a:r>
              <a:rPr lang="ru-RU" sz="2000" dirty="0">
                <a:latin typeface="Corbel"/>
                <a:ea typeface="+mn-lt"/>
                <a:cs typeface="+mn-lt"/>
              </a:rPr>
              <a:t> a </a:t>
            </a:r>
            <a:r>
              <a:rPr lang="ru-RU" sz="2000" err="1">
                <a:latin typeface="Corbel"/>
                <a:ea typeface="+mn-lt"/>
                <a:cs typeface="+mn-lt"/>
              </a:rPr>
              <a:t>specific</a:t>
            </a:r>
            <a:r>
              <a:rPr lang="ru-RU" sz="2000" dirty="0">
                <a:latin typeface="Corbel"/>
                <a:ea typeface="+mn-lt"/>
                <a:cs typeface="+mn-lt"/>
              </a:rPr>
              <a:t> </a:t>
            </a:r>
            <a:r>
              <a:rPr lang="ru-RU" sz="2000" err="1">
                <a:latin typeface="Corbel"/>
                <a:ea typeface="+mn-lt"/>
                <a:cs typeface="+mn-lt"/>
              </a:rPr>
              <a:t>bank</a:t>
            </a:r>
            <a:r>
              <a:rPr lang="ru-RU" sz="2000" dirty="0">
                <a:latin typeface="Corbel"/>
                <a:ea typeface="+mn-lt"/>
                <a:cs typeface="+mn-lt"/>
              </a:rPr>
              <a:t> </a:t>
            </a:r>
            <a:r>
              <a:rPr lang="ru-RU" sz="2000" err="1">
                <a:latin typeface="Corbel"/>
                <a:ea typeface="+mn-lt"/>
                <a:cs typeface="+mn-lt"/>
              </a:rPr>
              <a:t>or</a:t>
            </a:r>
            <a:r>
              <a:rPr lang="ru-RU" sz="2000" dirty="0">
                <a:latin typeface="Corbel"/>
                <a:ea typeface="+mn-lt"/>
                <a:cs typeface="+mn-lt"/>
              </a:rPr>
              <a:t> </a:t>
            </a:r>
            <a:r>
              <a:rPr lang="ru-RU" sz="2000" err="1">
                <a:latin typeface="Corbel"/>
                <a:ea typeface="+mn-lt"/>
                <a:cs typeface="+mn-lt"/>
              </a:rPr>
              <a:t>post</a:t>
            </a:r>
            <a:r>
              <a:rPr lang="ru-RU" sz="2000" dirty="0">
                <a:latin typeface="Corbel"/>
                <a:ea typeface="+mn-lt"/>
                <a:cs typeface="+mn-lt"/>
              </a:rPr>
              <a:t> </a:t>
            </a:r>
            <a:r>
              <a:rPr lang="ru-RU" sz="2000" err="1">
                <a:latin typeface="Corbel"/>
                <a:ea typeface="+mn-lt"/>
                <a:cs typeface="+mn-lt"/>
              </a:rPr>
              <a:t>office</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We </a:t>
            </a:r>
            <a:r>
              <a:rPr lang="ru-RU" sz="2000" err="1">
                <a:latin typeface="Corbel"/>
                <a:ea typeface="+mn-lt"/>
                <a:cs typeface="+mn-lt"/>
              </a:rPr>
              <a:t>also</a:t>
            </a:r>
            <a:r>
              <a:rPr lang="ru-RU" sz="2000" dirty="0">
                <a:latin typeface="Corbel"/>
                <a:ea typeface="+mn-lt"/>
                <a:cs typeface="+mn-lt"/>
              </a:rPr>
              <a:t> </a:t>
            </a:r>
            <a:r>
              <a:rPr lang="ru-RU" sz="2000" err="1">
                <a:latin typeface="Corbel"/>
                <a:ea typeface="+mn-lt"/>
                <a:cs typeface="+mn-lt"/>
              </a:rPr>
              <a:t>say</a:t>
            </a:r>
            <a:r>
              <a:rPr lang="ru-RU" sz="2000" dirty="0">
                <a:latin typeface="Corbel"/>
                <a:ea typeface="+mn-lt"/>
                <a:cs typeface="+mn-lt"/>
              </a:rPr>
              <a:t> (</a:t>
            </a:r>
            <a:r>
              <a:rPr lang="ru-RU" sz="2000" err="1">
                <a:latin typeface="Corbel"/>
                <a:ea typeface="+mn-lt"/>
                <a:cs typeface="+mn-lt"/>
              </a:rPr>
              <a:t>go</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doctor</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dentist</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Clare </a:t>
            </a:r>
            <a:r>
              <a:rPr lang="ru-RU" sz="2000" err="1">
                <a:latin typeface="Corbel"/>
                <a:ea typeface="+mn-lt"/>
                <a:cs typeface="+mn-lt"/>
              </a:rPr>
              <a:t>isn't</a:t>
            </a:r>
            <a:r>
              <a:rPr lang="ru-RU" sz="2000" dirty="0">
                <a:latin typeface="Corbel"/>
                <a:ea typeface="+mn-lt"/>
                <a:cs typeface="+mn-lt"/>
              </a:rPr>
              <a:t> </a:t>
            </a:r>
            <a:r>
              <a:rPr lang="ru-RU" sz="2000" err="1">
                <a:latin typeface="Corbel"/>
                <a:ea typeface="+mn-lt"/>
                <a:cs typeface="+mn-lt"/>
              </a:rPr>
              <a:t>very</a:t>
            </a:r>
            <a:r>
              <a:rPr lang="ru-RU" sz="2000" dirty="0">
                <a:latin typeface="Corbel"/>
                <a:ea typeface="+mn-lt"/>
                <a:cs typeface="+mn-lt"/>
              </a:rPr>
              <a:t> </a:t>
            </a:r>
            <a:r>
              <a:rPr lang="ru-RU" sz="2000" err="1">
                <a:latin typeface="Corbel"/>
                <a:ea typeface="+mn-lt"/>
                <a:cs typeface="+mn-lt"/>
              </a:rPr>
              <a:t>well</a:t>
            </a:r>
            <a:r>
              <a:rPr lang="ru-RU" sz="2000" dirty="0">
                <a:latin typeface="Corbel"/>
                <a:ea typeface="+mn-lt"/>
                <a:cs typeface="+mn-lt"/>
              </a:rPr>
              <a:t>. </a:t>
            </a:r>
            <a:r>
              <a:rPr lang="ru-RU" sz="2000" err="1">
                <a:latin typeface="Corbel"/>
                <a:ea typeface="+mn-lt"/>
                <a:cs typeface="+mn-lt"/>
              </a:rPr>
              <a:t>She's</a:t>
            </a:r>
            <a:r>
              <a:rPr lang="ru-RU" sz="2000" dirty="0">
                <a:latin typeface="Corbel"/>
                <a:ea typeface="+mn-lt"/>
                <a:cs typeface="+mn-lt"/>
              </a:rPr>
              <a:t> </a:t>
            </a:r>
            <a:r>
              <a:rPr lang="ru-RU" sz="2000" err="1">
                <a:latin typeface="Corbel"/>
                <a:ea typeface="+mn-lt"/>
                <a:cs typeface="+mn-lt"/>
              </a:rPr>
              <a:t>gone</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doctor</a:t>
            </a:r>
            <a:r>
              <a:rPr lang="ru-RU" sz="2000" dirty="0">
                <a:latin typeface="Corbel"/>
                <a:ea typeface="+mn-lt"/>
                <a:cs typeface="+mn-lt"/>
              </a:rPr>
              <a:t>. (= </a:t>
            </a:r>
            <a:r>
              <a:rPr lang="ru-RU" sz="2000" err="1">
                <a:latin typeface="Corbel"/>
                <a:ea typeface="+mn-lt"/>
                <a:cs typeface="+mn-lt"/>
              </a:rPr>
              <a:t>her</a:t>
            </a:r>
            <a:r>
              <a:rPr lang="ru-RU" sz="2000" dirty="0">
                <a:latin typeface="Corbel"/>
                <a:ea typeface="+mn-lt"/>
                <a:cs typeface="+mn-lt"/>
              </a:rPr>
              <a:t> </a:t>
            </a:r>
            <a:r>
              <a:rPr lang="ru-RU" sz="2000" err="1">
                <a:latin typeface="Corbel"/>
                <a:ea typeface="+mn-lt"/>
                <a:cs typeface="+mn-lt"/>
              </a:rPr>
              <a:t>usual</a:t>
            </a:r>
            <a:r>
              <a:rPr lang="ru-RU" sz="2000" dirty="0">
                <a:latin typeface="Corbel"/>
                <a:ea typeface="+mn-lt"/>
                <a:cs typeface="+mn-lt"/>
              </a:rPr>
              <a:t> </a:t>
            </a:r>
            <a:r>
              <a:rPr lang="ru-RU" sz="2000" err="1">
                <a:latin typeface="Corbel"/>
                <a:ea typeface="+mn-lt"/>
                <a:cs typeface="+mn-lt"/>
              </a:rPr>
              <a:t>doctor</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I </a:t>
            </a:r>
            <a:r>
              <a:rPr lang="ru-RU" sz="2000" err="1">
                <a:latin typeface="Corbel"/>
                <a:ea typeface="+mn-lt"/>
                <a:cs typeface="+mn-lt"/>
              </a:rPr>
              <a:t>don't</a:t>
            </a:r>
            <a:r>
              <a:rPr lang="ru-RU" sz="2000" dirty="0">
                <a:latin typeface="Corbel"/>
                <a:ea typeface="+mn-lt"/>
                <a:cs typeface="+mn-lt"/>
              </a:rPr>
              <a:t> </a:t>
            </a:r>
            <a:r>
              <a:rPr lang="ru-RU" sz="2000" err="1">
                <a:latin typeface="Corbel"/>
                <a:ea typeface="+mn-lt"/>
                <a:cs typeface="+mn-lt"/>
              </a:rPr>
              <a:t>like</a:t>
            </a:r>
            <a:r>
              <a:rPr lang="ru-RU" sz="2000" dirty="0">
                <a:latin typeface="Corbel"/>
                <a:ea typeface="+mn-lt"/>
                <a:cs typeface="+mn-lt"/>
              </a:rPr>
              <a:t> </a:t>
            </a:r>
            <a:r>
              <a:rPr lang="ru-RU" sz="2000" err="1">
                <a:latin typeface="Corbel"/>
                <a:ea typeface="+mn-lt"/>
                <a:cs typeface="+mn-lt"/>
              </a:rPr>
              <a:t>going</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dentist</a:t>
            </a:r>
            <a:r>
              <a:rPr lang="ru-RU" sz="2000" dirty="0">
                <a:latin typeface="Corbel"/>
                <a:ea typeface="+mn-lt"/>
                <a:cs typeface="+mn-lt"/>
              </a:rPr>
              <a:t>.</a:t>
            </a:r>
            <a:endParaRPr lang="ru-RU" sz="2000">
              <a:latin typeface="Corbel"/>
            </a:endParaRPr>
          </a:p>
          <a:p>
            <a:pPr marL="0" indent="0">
              <a:buNone/>
            </a:pPr>
            <a:r>
              <a:rPr lang="ru-RU" sz="2000" err="1">
                <a:latin typeface="Corbel"/>
                <a:ea typeface="+mn-lt"/>
                <a:cs typeface="+mn-lt"/>
              </a:rPr>
              <a:t>Compare</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a:t>
            </a:r>
            <a:endParaRPr lang="ru-RU" sz="2000">
              <a:latin typeface="Corbel"/>
            </a:endParaRPr>
          </a:p>
          <a:p>
            <a:pPr marL="0" indent="0">
              <a:buNone/>
            </a:pPr>
            <a:r>
              <a:rPr lang="ru-RU" sz="2000" dirty="0">
                <a:latin typeface="Corbel"/>
                <a:ea typeface="+mn-lt"/>
                <a:cs typeface="+mn-lt"/>
              </a:rPr>
              <a:t>⦁    I </a:t>
            </a:r>
            <a:r>
              <a:rPr lang="ru-RU" sz="2000" err="1">
                <a:latin typeface="Corbel"/>
                <a:ea typeface="+mn-lt"/>
                <a:cs typeface="+mn-lt"/>
              </a:rPr>
              <a:t>have</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go</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bank</a:t>
            </a:r>
            <a:r>
              <a:rPr lang="ru-RU" sz="2000" dirty="0">
                <a:latin typeface="Corbel"/>
                <a:ea typeface="+mn-lt"/>
                <a:cs typeface="+mn-lt"/>
              </a:rPr>
              <a:t> </a:t>
            </a:r>
            <a:r>
              <a:rPr lang="ru-RU" sz="2000" err="1">
                <a:latin typeface="Corbel"/>
                <a:ea typeface="+mn-lt"/>
                <a:cs typeface="+mn-lt"/>
              </a:rPr>
              <a:t>today</a:t>
            </a:r>
            <a:r>
              <a:rPr lang="ru-RU" sz="2000" dirty="0">
                <a:latin typeface="Corbel"/>
                <a:ea typeface="+mn-lt"/>
                <a:cs typeface="+mn-lt"/>
              </a:rPr>
              <a:t>. </a:t>
            </a:r>
            <a:r>
              <a:rPr lang="ru-RU" sz="2000" err="1">
                <a:latin typeface="Corbel"/>
                <a:ea typeface="+mn-lt"/>
                <a:cs typeface="+mn-lt"/>
              </a:rPr>
              <a:t>Is</a:t>
            </a:r>
            <a:r>
              <a:rPr lang="ru-RU" sz="2000" dirty="0">
                <a:latin typeface="Corbel"/>
                <a:ea typeface="+mn-lt"/>
                <a:cs typeface="+mn-lt"/>
              </a:rPr>
              <a:t> </a:t>
            </a:r>
            <a:r>
              <a:rPr lang="ru-RU" sz="2000" err="1">
                <a:latin typeface="Corbel"/>
                <a:ea typeface="+mn-lt"/>
                <a:cs typeface="+mn-lt"/>
              </a:rPr>
              <a:t>there</a:t>
            </a:r>
            <a:r>
              <a:rPr lang="ru-RU" sz="2000" dirty="0">
                <a:latin typeface="Corbel"/>
                <a:ea typeface="+mn-lt"/>
                <a:cs typeface="+mn-lt"/>
              </a:rPr>
              <a:t> a </a:t>
            </a:r>
            <a:r>
              <a:rPr lang="ru-RU" sz="2000" err="1">
                <a:latin typeface="Corbel"/>
                <a:ea typeface="+mn-lt"/>
                <a:cs typeface="+mn-lt"/>
              </a:rPr>
              <a:t>bank</a:t>
            </a:r>
            <a:r>
              <a:rPr lang="ru-RU" sz="2000" dirty="0">
                <a:latin typeface="Corbel"/>
                <a:ea typeface="+mn-lt"/>
                <a:cs typeface="+mn-lt"/>
              </a:rPr>
              <a:t> </a:t>
            </a:r>
            <a:r>
              <a:rPr lang="ru-RU" sz="2000" err="1">
                <a:latin typeface="Corbel"/>
                <a:ea typeface="+mn-lt"/>
                <a:cs typeface="+mn-lt"/>
              </a:rPr>
              <a:t>near</a:t>
            </a:r>
            <a:r>
              <a:rPr lang="ru-RU" sz="2000" dirty="0">
                <a:latin typeface="Corbel"/>
                <a:ea typeface="+mn-lt"/>
                <a:cs typeface="+mn-lt"/>
              </a:rPr>
              <a:t> </a:t>
            </a:r>
            <a:r>
              <a:rPr lang="ru-RU" sz="2000" err="1">
                <a:latin typeface="Corbel"/>
                <a:ea typeface="+mn-lt"/>
                <a:cs typeface="+mn-lt"/>
              </a:rPr>
              <a:t>here</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I </a:t>
            </a:r>
            <a:r>
              <a:rPr lang="ru-RU" sz="2000" err="1">
                <a:latin typeface="Corbel"/>
                <a:ea typeface="+mn-lt"/>
                <a:cs typeface="+mn-lt"/>
              </a:rPr>
              <a:t>don't</a:t>
            </a:r>
            <a:r>
              <a:rPr lang="ru-RU" sz="2000" dirty="0">
                <a:latin typeface="Corbel"/>
                <a:ea typeface="+mn-lt"/>
                <a:cs typeface="+mn-lt"/>
              </a:rPr>
              <a:t> </a:t>
            </a:r>
            <a:r>
              <a:rPr lang="ru-RU" sz="2000" err="1">
                <a:latin typeface="Corbel"/>
                <a:ea typeface="+mn-lt"/>
                <a:cs typeface="+mn-lt"/>
              </a:rPr>
              <a:t>like</a:t>
            </a:r>
            <a:r>
              <a:rPr lang="ru-RU" sz="2000" dirty="0">
                <a:latin typeface="Corbel"/>
                <a:ea typeface="+mn-lt"/>
                <a:cs typeface="+mn-lt"/>
              </a:rPr>
              <a:t> </a:t>
            </a:r>
            <a:r>
              <a:rPr lang="ru-RU" sz="2000" err="1">
                <a:latin typeface="Corbel"/>
                <a:ea typeface="+mn-lt"/>
                <a:cs typeface="+mn-lt"/>
              </a:rPr>
              <a:t>going</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dentist</a:t>
            </a:r>
            <a:r>
              <a:rPr lang="ru-RU" sz="2000" dirty="0">
                <a:latin typeface="Corbel"/>
                <a:ea typeface="+mn-lt"/>
                <a:cs typeface="+mn-lt"/>
              </a:rPr>
              <a:t>. My </a:t>
            </a:r>
            <a:r>
              <a:rPr lang="ru-RU" sz="2000" err="1">
                <a:latin typeface="Corbel"/>
                <a:ea typeface="+mn-lt"/>
                <a:cs typeface="+mn-lt"/>
              </a:rPr>
              <a:t>sister</a:t>
            </a:r>
            <a:r>
              <a:rPr lang="ru-RU" sz="2000" dirty="0">
                <a:latin typeface="Corbel"/>
                <a:ea typeface="+mn-lt"/>
                <a:cs typeface="+mn-lt"/>
              </a:rPr>
              <a:t> </a:t>
            </a:r>
            <a:r>
              <a:rPr lang="ru-RU" sz="2000" err="1">
                <a:latin typeface="Corbel"/>
                <a:ea typeface="+mn-lt"/>
                <a:cs typeface="+mn-lt"/>
              </a:rPr>
              <a:t>is</a:t>
            </a:r>
            <a:r>
              <a:rPr lang="ru-RU" sz="2000" dirty="0">
                <a:latin typeface="Corbel"/>
                <a:ea typeface="+mn-lt"/>
                <a:cs typeface="+mn-lt"/>
              </a:rPr>
              <a:t> a </a:t>
            </a:r>
            <a:r>
              <a:rPr lang="ru-RU" sz="2000" err="1">
                <a:latin typeface="Corbel"/>
                <a:ea typeface="+mn-lt"/>
                <a:cs typeface="+mn-lt"/>
              </a:rPr>
              <a:t>dentist</a:t>
            </a:r>
            <a:r>
              <a:rPr lang="ru-RU" sz="2000" dirty="0">
                <a:latin typeface="Corbel"/>
                <a:ea typeface="+mn-lt"/>
                <a:cs typeface="+mn-lt"/>
              </a:rPr>
              <a:t>.</a:t>
            </a:r>
            <a:endParaRPr lang="ru-RU" sz="200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305016840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FCB05FF6-FA8A-719D-4D14-C4B0327BD2B5}"/>
              </a:ext>
            </a:extLst>
          </p:cNvPr>
          <p:cNvSpPr>
            <a:spLocks noGrp="1"/>
          </p:cNvSpPr>
          <p:nvPr>
            <p:ph type="title"/>
          </p:nvPr>
        </p:nvSpPr>
        <p:spPr>
          <a:xfrm>
            <a:off x="2081045" y="-1910126"/>
            <a:ext cx="7729728" cy="1188720"/>
          </a:xfrm>
        </p:spPr>
        <p:txBody>
          <a:bodyPr/>
          <a:lstStyle/>
          <a:p>
            <a:endParaRPr lang="ru-RU"/>
          </a:p>
        </p:txBody>
      </p:sp>
      <p:sp>
        <p:nvSpPr>
          <p:cNvPr id="3" name="Объект 2">
            <a:extLst>
              <a:ext uri="{FF2B5EF4-FFF2-40B4-BE49-F238E27FC236}">
                <a16:creationId xmlns:a16="http://schemas.microsoft.com/office/drawing/2014/main" id="{B3C08E54-DBE9-2380-FB12-6D006220E17C}"/>
              </a:ext>
            </a:extLst>
          </p:cNvPr>
          <p:cNvSpPr>
            <a:spLocks noGrp="1"/>
          </p:cNvSpPr>
          <p:nvPr>
            <p:ph idx="1"/>
          </p:nvPr>
        </p:nvSpPr>
        <p:spPr>
          <a:xfrm>
            <a:off x="360773" y="975498"/>
            <a:ext cx="11632091" cy="5665074"/>
          </a:xfrm>
        </p:spPr>
        <p:txBody>
          <a:bodyPr vert="horz" lIns="91440" tIns="45720" rIns="91440" bIns="45720" rtlCol="0" anchor="t">
            <a:normAutofit/>
          </a:bodyPr>
          <a:lstStyle/>
          <a:p>
            <a:pPr marL="0" indent="0">
              <a:buNone/>
            </a:pPr>
            <a:r>
              <a:rPr lang="ru-RU" sz="3200" b="1">
                <a:latin typeface="Corbel"/>
                <a:ea typeface="+mn-lt"/>
                <a:cs typeface="+mn-lt"/>
              </a:rPr>
              <a:t>D.</a:t>
            </a:r>
            <a:endParaRPr lang="ru-RU" sz="3200" b="1">
              <a:latin typeface="Corbel"/>
            </a:endParaRPr>
          </a:p>
          <a:p>
            <a:pPr marL="0" indent="0">
              <a:buNone/>
            </a:pPr>
            <a:r>
              <a:rPr lang="ru-RU" sz="3200">
                <a:latin typeface="Corbel"/>
                <a:ea typeface="+mn-lt"/>
                <a:cs typeface="+mn-lt"/>
              </a:rPr>
              <a:t>We </a:t>
            </a:r>
            <a:r>
              <a:rPr lang="ru-RU" sz="3200" err="1">
                <a:latin typeface="Corbel"/>
                <a:ea typeface="+mn-lt"/>
                <a:cs typeface="+mn-lt"/>
              </a:rPr>
              <a:t>say</a:t>
            </a:r>
            <a:r>
              <a:rPr lang="ru-RU" sz="3200">
                <a:latin typeface="Corbel"/>
                <a:ea typeface="+mn-lt"/>
                <a:cs typeface="+mn-lt"/>
              </a:rPr>
              <a:t> '</a:t>
            </a:r>
            <a:r>
              <a:rPr lang="ru-RU" sz="3200" err="1">
                <a:latin typeface="Corbel"/>
                <a:ea typeface="+mn-lt"/>
                <a:cs typeface="+mn-lt"/>
              </a:rPr>
              <a:t>once</a:t>
            </a:r>
            <a:r>
              <a:rPr lang="ru-RU" sz="3200">
                <a:latin typeface="Corbel"/>
                <a:ea typeface="+mn-lt"/>
                <a:cs typeface="+mn-lt"/>
              </a:rPr>
              <a:t> a </a:t>
            </a:r>
            <a:r>
              <a:rPr lang="ru-RU" sz="3200" err="1">
                <a:latin typeface="Corbel"/>
                <a:ea typeface="+mn-lt"/>
                <a:cs typeface="+mn-lt"/>
              </a:rPr>
              <a:t>week</a:t>
            </a:r>
            <a:r>
              <a:rPr lang="ru-RU" sz="3200">
                <a:latin typeface="Corbel"/>
                <a:ea typeface="+mn-lt"/>
                <a:cs typeface="+mn-lt"/>
              </a:rPr>
              <a:t> I </a:t>
            </a:r>
            <a:r>
              <a:rPr lang="ru-RU" sz="3200" err="1">
                <a:latin typeface="Corbel"/>
                <a:ea typeface="+mn-lt"/>
                <a:cs typeface="+mn-lt"/>
              </a:rPr>
              <a:t>three</a:t>
            </a:r>
            <a:r>
              <a:rPr lang="ru-RU" sz="3200" dirty="0">
                <a:latin typeface="Corbel"/>
                <a:ea typeface="+mn-lt"/>
                <a:cs typeface="+mn-lt"/>
              </a:rPr>
              <a:t> </a:t>
            </a:r>
            <a:r>
              <a:rPr lang="ru-RU" sz="3200" err="1">
                <a:latin typeface="Corbel"/>
                <a:ea typeface="+mn-lt"/>
                <a:cs typeface="+mn-lt"/>
              </a:rPr>
              <a:t>times</a:t>
            </a:r>
            <a:r>
              <a:rPr lang="ru-RU" sz="3200">
                <a:latin typeface="Corbel"/>
                <a:ea typeface="+mn-lt"/>
                <a:cs typeface="+mn-lt"/>
              </a:rPr>
              <a:t> a </a:t>
            </a:r>
            <a:r>
              <a:rPr lang="ru-RU" sz="3200" err="1">
                <a:latin typeface="Corbel"/>
                <a:ea typeface="+mn-lt"/>
                <a:cs typeface="+mn-lt"/>
              </a:rPr>
              <a:t>day</a:t>
            </a:r>
            <a:r>
              <a:rPr lang="ru-RU" sz="3200">
                <a:latin typeface="Corbel"/>
                <a:ea typeface="+mn-lt"/>
                <a:cs typeface="+mn-lt"/>
              </a:rPr>
              <a:t>/ £1.50 a </a:t>
            </a:r>
            <a:r>
              <a:rPr lang="ru-RU" sz="3200" err="1">
                <a:latin typeface="Corbel"/>
                <a:ea typeface="+mn-lt"/>
                <a:cs typeface="+mn-lt"/>
              </a:rPr>
              <a:t>kilo</a:t>
            </a:r>
            <a:r>
              <a:rPr lang="ru-RU" sz="3200">
                <a:latin typeface="Corbel"/>
                <a:ea typeface="+mn-lt"/>
                <a:cs typeface="+mn-lt"/>
              </a:rPr>
              <a:t>' </a:t>
            </a:r>
            <a:r>
              <a:rPr lang="ru-RU" sz="3200" err="1">
                <a:latin typeface="Corbel"/>
                <a:ea typeface="+mn-lt"/>
                <a:cs typeface="+mn-lt"/>
              </a:rPr>
              <a:t>etc</a:t>
            </a:r>
            <a:r>
              <a:rPr lang="ru-RU" sz="3200">
                <a:latin typeface="Corbel"/>
                <a:ea typeface="+mn-lt"/>
                <a:cs typeface="+mn-lt"/>
              </a:rPr>
              <a:t>.:</a:t>
            </a:r>
            <a:endParaRPr lang="ru-RU" sz="3200">
              <a:latin typeface="Corbel"/>
            </a:endParaRPr>
          </a:p>
          <a:p>
            <a:pPr marL="0" indent="0">
              <a:buNone/>
            </a:pPr>
            <a:r>
              <a:rPr lang="ru-RU" sz="3200">
                <a:latin typeface="Corbel"/>
                <a:ea typeface="+mn-lt"/>
                <a:cs typeface="+mn-lt"/>
              </a:rPr>
              <a:t>⦁    '</a:t>
            </a:r>
            <a:r>
              <a:rPr lang="ru-RU" sz="3200" err="1">
                <a:latin typeface="Corbel"/>
                <a:ea typeface="+mn-lt"/>
                <a:cs typeface="+mn-lt"/>
              </a:rPr>
              <a:t>How</a:t>
            </a:r>
            <a:r>
              <a:rPr lang="ru-RU" sz="3200" dirty="0">
                <a:latin typeface="Corbel"/>
                <a:ea typeface="+mn-lt"/>
                <a:cs typeface="+mn-lt"/>
              </a:rPr>
              <a:t> </a:t>
            </a:r>
            <a:r>
              <a:rPr lang="ru-RU" sz="3200" err="1">
                <a:latin typeface="Corbel"/>
                <a:ea typeface="+mn-lt"/>
                <a:cs typeface="+mn-lt"/>
              </a:rPr>
              <a:t>often</a:t>
            </a:r>
            <a:r>
              <a:rPr lang="ru-RU" sz="3200" dirty="0">
                <a:latin typeface="Corbel"/>
                <a:ea typeface="+mn-lt"/>
                <a:cs typeface="+mn-lt"/>
              </a:rPr>
              <a:t> </a:t>
            </a:r>
            <a:r>
              <a:rPr lang="ru-RU" sz="3200" err="1">
                <a:latin typeface="Corbel"/>
                <a:ea typeface="+mn-lt"/>
                <a:cs typeface="+mn-lt"/>
              </a:rPr>
              <a:t>do</a:t>
            </a:r>
            <a:r>
              <a:rPr lang="ru-RU" sz="3200" dirty="0">
                <a:latin typeface="Corbel"/>
                <a:ea typeface="+mn-lt"/>
                <a:cs typeface="+mn-lt"/>
              </a:rPr>
              <a:t> </a:t>
            </a:r>
            <a:r>
              <a:rPr lang="ru-RU" sz="3200" err="1">
                <a:latin typeface="Corbel"/>
                <a:ea typeface="+mn-lt"/>
                <a:cs typeface="+mn-lt"/>
              </a:rPr>
              <a:t>you</a:t>
            </a:r>
            <a:r>
              <a:rPr lang="ru-RU" sz="3200" dirty="0">
                <a:latin typeface="Corbel"/>
                <a:ea typeface="+mn-lt"/>
                <a:cs typeface="+mn-lt"/>
              </a:rPr>
              <a:t> </a:t>
            </a:r>
            <a:r>
              <a:rPr lang="ru-RU" sz="3200" err="1">
                <a:latin typeface="Corbel"/>
                <a:ea typeface="+mn-lt"/>
                <a:cs typeface="+mn-lt"/>
              </a:rPr>
              <a:t>go</a:t>
            </a:r>
            <a:r>
              <a:rPr lang="ru-RU" sz="3200" dirty="0">
                <a:latin typeface="Corbel"/>
                <a:ea typeface="+mn-lt"/>
                <a:cs typeface="+mn-lt"/>
              </a:rPr>
              <a:t> </a:t>
            </a:r>
            <a:r>
              <a:rPr lang="ru-RU" sz="3200" err="1">
                <a:latin typeface="Corbel"/>
                <a:ea typeface="+mn-lt"/>
                <a:cs typeface="+mn-lt"/>
              </a:rPr>
              <a:t>to</a:t>
            </a:r>
            <a:r>
              <a:rPr lang="ru-RU" sz="3200" dirty="0">
                <a:latin typeface="Corbel"/>
                <a:ea typeface="+mn-lt"/>
                <a:cs typeface="+mn-lt"/>
              </a:rPr>
              <a:t> </a:t>
            </a:r>
            <a:r>
              <a:rPr lang="ru-RU" sz="3200" err="1">
                <a:latin typeface="Corbel"/>
                <a:ea typeface="+mn-lt"/>
                <a:cs typeface="+mn-lt"/>
              </a:rPr>
              <a:t>the</a:t>
            </a:r>
            <a:r>
              <a:rPr lang="ru-RU" sz="3200" dirty="0">
                <a:latin typeface="Corbel"/>
                <a:ea typeface="+mn-lt"/>
                <a:cs typeface="+mn-lt"/>
              </a:rPr>
              <a:t> </a:t>
            </a:r>
            <a:r>
              <a:rPr lang="ru-RU" sz="3200" err="1">
                <a:latin typeface="Corbel"/>
                <a:ea typeface="+mn-lt"/>
                <a:cs typeface="+mn-lt"/>
              </a:rPr>
              <a:t>cinema</a:t>
            </a:r>
            <a:r>
              <a:rPr lang="ru-RU" sz="3200">
                <a:latin typeface="Corbel"/>
                <a:ea typeface="+mn-lt"/>
                <a:cs typeface="+mn-lt"/>
              </a:rPr>
              <a:t>?' '</a:t>
            </a:r>
            <a:r>
              <a:rPr lang="ru-RU" sz="3200" err="1">
                <a:latin typeface="Corbel"/>
                <a:ea typeface="+mn-lt"/>
                <a:cs typeface="+mn-lt"/>
              </a:rPr>
              <a:t>About</a:t>
            </a:r>
            <a:r>
              <a:rPr lang="ru-RU" sz="3200" dirty="0">
                <a:latin typeface="Corbel"/>
                <a:ea typeface="+mn-lt"/>
                <a:cs typeface="+mn-lt"/>
              </a:rPr>
              <a:t> </a:t>
            </a:r>
            <a:r>
              <a:rPr lang="ru-RU" sz="3200" err="1">
                <a:latin typeface="Corbel"/>
                <a:ea typeface="+mn-lt"/>
                <a:cs typeface="+mn-lt"/>
              </a:rPr>
              <a:t>once</a:t>
            </a:r>
            <a:r>
              <a:rPr lang="ru-RU" sz="3200">
                <a:latin typeface="Corbel"/>
                <a:ea typeface="+mn-lt"/>
                <a:cs typeface="+mn-lt"/>
              </a:rPr>
              <a:t> a </a:t>
            </a:r>
            <a:r>
              <a:rPr lang="ru-RU" sz="3200" err="1">
                <a:latin typeface="Corbel"/>
                <a:ea typeface="+mn-lt"/>
                <a:cs typeface="+mn-lt"/>
              </a:rPr>
              <a:t>month</a:t>
            </a:r>
            <a:r>
              <a:rPr lang="ru-RU" sz="3200">
                <a:latin typeface="Corbel"/>
                <a:ea typeface="+mn-lt"/>
                <a:cs typeface="+mn-lt"/>
              </a:rPr>
              <a:t>.'</a:t>
            </a:r>
            <a:endParaRPr lang="ru-RU" sz="3200">
              <a:latin typeface="Corbel"/>
            </a:endParaRPr>
          </a:p>
          <a:p>
            <a:pPr marL="0" indent="0">
              <a:buNone/>
            </a:pPr>
            <a:r>
              <a:rPr lang="ru-RU" sz="3200">
                <a:latin typeface="Corbel"/>
                <a:ea typeface="+mn-lt"/>
                <a:cs typeface="+mn-lt"/>
              </a:rPr>
              <a:t>⦁    '</a:t>
            </a:r>
            <a:r>
              <a:rPr lang="ru-RU" sz="3200" err="1">
                <a:latin typeface="Corbel"/>
                <a:ea typeface="+mn-lt"/>
                <a:cs typeface="+mn-lt"/>
              </a:rPr>
              <a:t>How</a:t>
            </a:r>
            <a:r>
              <a:rPr lang="ru-RU" sz="3200" dirty="0">
                <a:latin typeface="Corbel"/>
                <a:ea typeface="+mn-lt"/>
                <a:cs typeface="+mn-lt"/>
              </a:rPr>
              <a:t> </a:t>
            </a:r>
            <a:r>
              <a:rPr lang="ru-RU" sz="3200" err="1">
                <a:latin typeface="Corbel"/>
                <a:ea typeface="+mn-lt"/>
                <a:cs typeface="+mn-lt"/>
              </a:rPr>
              <a:t>much</a:t>
            </a:r>
            <a:r>
              <a:rPr lang="ru-RU" sz="3200" dirty="0">
                <a:latin typeface="Corbel"/>
                <a:ea typeface="+mn-lt"/>
                <a:cs typeface="+mn-lt"/>
              </a:rPr>
              <a:t> </a:t>
            </a:r>
            <a:r>
              <a:rPr lang="ru-RU" sz="3200" err="1">
                <a:latin typeface="Corbel"/>
                <a:ea typeface="+mn-lt"/>
                <a:cs typeface="+mn-lt"/>
              </a:rPr>
              <a:t>are</a:t>
            </a:r>
            <a:r>
              <a:rPr lang="ru-RU" sz="3200" dirty="0">
                <a:latin typeface="Corbel"/>
                <a:ea typeface="+mn-lt"/>
                <a:cs typeface="+mn-lt"/>
              </a:rPr>
              <a:t> </a:t>
            </a:r>
            <a:r>
              <a:rPr lang="ru-RU" sz="3200" err="1">
                <a:latin typeface="Corbel"/>
                <a:ea typeface="+mn-lt"/>
                <a:cs typeface="+mn-lt"/>
              </a:rPr>
              <a:t>those</a:t>
            </a:r>
            <a:r>
              <a:rPr lang="ru-RU" sz="3200" dirty="0">
                <a:latin typeface="Corbel"/>
                <a:ea typeface="+mn-lt"/>
                <a:cs typeface="+mn-lt"/>
              </a:rPr>
              <a:t> </a:t>
            </a:r>
            <a:r>
              <a:rPr lang="ru-RU" sz="3200" err="1">
                <a:latin typeface="Corbel"/>
                <a:ea typeface="+mn-lt"/>
                <a:cs typeface="+mn-lt"/>
              </a:rPr>
              <a:t>potatoes</a:t>
            </a:r>
            <a:r>
              <a:rPr lang="ru-RU" sz="3200">
                <a:latin typeface="Corbel"/>
                <a:ea typeface="+mn-lt"/>
                <a:cs typeface="+mn-lt"/>
              </a:rPr>
              <a:t>?'  '£1.50 a </a:t>
            </a:r>
            <a:r>
              <a:rPr lang="ru-RU" sz="3200" err="1">
                <a:latin typeface="Corbel"/>
                <a:ea typeface="+mn-lt"/>
                <a:cs typeface="+mn-lt"/>
              </a:rPr>
              <a:t>kilo</a:t>
            </a:r>
            <a:r>
              <a:rPr lang="ru-RU" sz="3200">
                <a:latin typeface="Corbel"/>
                <a:ea typeface="+mn-lt"/>
                <a:cs typeface="+mn-lt"/>
              </a:rPr>
              <a:t>.'</a:t>
            </a:r>
            <a:endParaRPr lang="ru-RU" sz="3200">
              <a:latin typeface="Corbel"/>
            </a:endParaRPr>
          </a:p>
          <a:p>
            <a:pPr marL="0" indent="0">
              <a:buNone/>
            </a:pPr>
            <a:r>
              <a:rPr lang="ru-RU" sz="3200">
                <a:latin typeface="Corbel"/>
                <a:ea typeface="+mn-lt"/>
                <a:cs typeface="+mn-lt"/>
              </a:rPr>
              <a:t>⦁    </a:t>
            </a:r>
            <a:r>
              <a:rPr lang="ru-RU" sz="3200" err="1">
                <a:latin typeface="Corbel"/>
                <a:ea typeface="+mn-lt"/>
                <a:cs typeface="+mn-lt"/>
              </a:rPr>
              <a:t>Helen</a:t>
            </a:r>
            <a:r>
              <a:rPr lang="ru-RU" sz="3200" dirty="0">
                <a:latin typeface="Corbel"/>
                <a:ea typeface="+mn-lt"/>
                <a:cs typeface="+mn-lt"/>
              </a:rPr>
              <a:t> </a:t>
            </a:r>
            <a:r>
              <a:rPr lang="ru-RU" sz="3200" err="1">
                <a:latin typeface="Corbel"/>
                <a:ea typeface="+mn-lt"/>
                <a:cs typeface="+mn-lt"/>
              </a:rPr>
              <a:t>works</a:t>
            </a:r>
            <a:r>
              <a:rPr lang="ru-RU" sz="3200" dirty="0">
                <a:latin typeface="Corbel"/>
                <a:ea typeface="+mn-lt"/>
                <a:cs typeface="+mn-lt"/>
              </a:rPr>
              <a:t> </a:t>
            </a:r>
            <a:r>
              <a:rPr lang="ru-RU" sz="3200" err="1">
                <a:latin typeface="Corbel"/>
                <a:ea typeface="+mn-lt"/>
                <a:cs typeface="+mn-lt"/>
              </a:rPr>
              <a:t>eight</a:t>
            </a:r>
            <a:r>
              <a:rPr lang="ru-RU" sz="3200" dirty="0">
                <a:latin typeface="Corbel"/>
                <a:ea typeface="+mn-lt"/>
                <a:cs typeface="+mn-lt"/>
              </a:rPr>
              <a:t> </a:t>
            </a:r>
            <a:r>
              <a:rPr lang="ru-RU" sz="3200" err="1">
                <a:latin typeface="Corbel"/>
                <a:ea typeface="+mn-lt"/>
                <a:cs typeface="+mn-lt"/>
              </a:rPr>
              <a:t>hours</a:t>
            </a:r>
            <a:r>
              <a:rPr lang="ru-RU" sz="3200">
                <a:latin typeface="Corbel"/>
                <a:ea typeface="+mn-lt"/>
                <a:cs typeface="+mn-lt"/>
              </a:rPr>
              <a:t> a </a:t>
            </a:r>
            <a:r>
              <a:rPr lang="ru-RU" sz="3200" err="1">
                <a:latin typeface="Corbel"/>
                <a:ea typeface="+mn-lt"/>
                <a:cs typeface="+mn-lt"/>
              </a:rPr>
              <a:t>day</a:t>
            </a:r>
            <a:r>
              <a:rPr lang="ru-RU" sz="3200">
                <a:latin typeface="Corbel"/>
                <a:ea typeface="+mn-lt"/>
                <a:cs typeface="+mn-lt"/>
              </a:rPr>
              <a:t>, </a:t>
            </a:r>
            <a:r>
              <a:rPr lang="ru-RU" sz="3200" err="1">
                <a:latin typeface="Corbel"/>
                <a:ea typeface="+mn-lt"/>
                <a:cs typeface="+mn-lt"/>
              </a:rPr>
              <a:t>six</a:t>
            </a:r>
            <a:r>
              <a:rPr lang="ru-RU" sz="3200" dirty="0">
                <a:latin typeface="Corbel"/>
                <a:ea typeface="+mn-lt"/>
                <a:cs typeface="+mn-lt"/>
              </a:rPr>
              <a:t> </a:t>
            </a:r>
            <a:r>
              <a:rPr lang="ru-RU" sz="3200" err="1">
                <a:latin typeface="Corbel"/>
                <a:ea typeface="+mn-lt"/>
                <a:cs typeface="+mn-lt"/>
              </a:rPr>
              <a:t>days</a:t>
            </a:r>
            <a:r>
              <a:rPr lang="ru-RU" sz="3200">
                <a:latin typeface="Corbel"/>
                <a:ea typeface="+mn-lt"/>
                <a:cs typeface="+mn-lt"/>
              </a:rPr>
              <a:t> a </a:t>
            </a:r>
            <a:r>
              <a:rPr lang="ru-RU" sz="3200" err="1">
                <a:latin typeface="Corbel"/>
                <a:ea typeface="+mn-lt"/>
                <a:cs typeface="+mn-lt"/>
              </a:rPr>
              <a:t>week</a:t>
            </a:r>
            <a:r>
              <a:rPr lang="ru-RU" sz="3200">
                <a:latin typeface="Corbel"/>
                <a:ea typeface="+mn-lt"/>
                <a:cs typeface="+mn-lt"/>
              </a:rPr>
              <a:t>.</a:t>
            </a:r>
            <a:endParaRPr lang="ru-RU" sz="320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5853811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17D13660-4EC2-D96C-3179-0A0403584637}"/>
              </a:ext>
            </a:extLst>
          </p:cNvPr>
          <p:cNvSpPr>
            <a:spLocks noGrp="1"/>
          </p:cNvSpPr>
          <p:nvPr>
            <p:ph type="title"/>
          </p:nvPr>
        </p:nvSpPr>
        <p:spPr>
          <a:xfrm>
            <a:off x="2069500" y="191147"/>
            <a:ext cx="7729728" cy="773084"/>
          </a:xfrm>
        </p:spPr>
        <p:txBody>
          <a:bodyPr/>
          <a:lstStyle/>
          <a:p>
            <a:r>
              <a:rPr lang="ru-RU" dirty="0" err="1">
                <a:latin typeface="Calibri"/>
                <a:ea typeface="Calibri"/>
                <a:cs typeface="Calibri"/>
              </a:rPr>
              <a:t>Part</a:t>
            </a:r>
            <a:r>
              <a:rPr lang="ru-RU" dirty="0">
                <a:latin typeface="Calibri"/>
                <a:ea typeface="Calibri"/>
                <a:cs typeface="Calibri"/>
              </a:rPr>
              <a:t> 2. The </a:t>
            </a:r>
            <a:endParaRPr lang="ru-RU" dirty="0">
              <a:latin typeface="Calibri"/>
            </a:endParaRPr>
          </a:p>
        </p:txBody>
      </p:sp>
      <p:sp>
        <p:nvSpPr>
          <p:cNvPr id="3" name="Объект 2">
            <a:extLst>
              <a:ext uri="{FF2B5EF4-FFF2-40B4-BE49-F238E27FC236}">
                <a16:creationId xmlns:a16="http://schemas.microsoft.com/office/drawing/2014/main" id="{78A0919E-957B-BF82-B5AD-971B0DC2013B}"/>
              </a:ext>
            </a:extLst>
          </p:cNvPr>
          <p:cNvSpPr>
            <a:spLocks noGrp="1"/>
          </p:cNvSpPr>
          <p:nvPr>
            <p:ph idx="1"/>
          </p:nvPr>
        </p:nvSpPr>
        <p:spPr>
          <a:xfrm>
            <a:off x="256864" y="1241044"/>
            <a:ext cx="11678272" cy="5595801"/>
          </a:xfrm>
        </p:spPr>
        <p:txBody>
          <a:bodyPr vert="horz" lIns="91440" tIns="45720" rIns="91440" bIns="45720" rtlCol="0" anchor="t">
            <a:normAutofit/>
          </a:bodyPr>
          <a:lstStyle/>
          <a:p>
            <a:pPr marL="0" indent="0">
              <a:buNone/>
            </a:pPr>
            <a:r>
              <a:rPr lang="ru-RU" sz="2800" b="1" dirty="0">
                <a:latin typeface="Corbel"/>
                <a:ea typeface="+mn-lt"/>
                <a:cs typeface="+mn-lt"/>
              </a:rPr>
              <a:t>A.</a:t>
            </a:r>
            <a:endParaRPr lang="ru-RU" sz="2800" b="1">
              <a:latin typeface="Corbel"/>
            </a:endParaRPr>
          </a:p>
          <a:p>
            <a:pPr marL="0" indent="0">
              <a:buNone/>
            </a:pPr>
            <a:r>
              <a:rPr lang="ru-RU" sz="2800" dirty="0">
                <a:latin typeface="Corbel"/>
                <a:ea typeface="+mn-lt"/>
                <a:cs typeface="+mn-lt"/>
              </a:rPr>
              <a:t>We </a:t>
            </a:r>
            <a:r>
              <a:rPr lang="ru-RU" sz="2800" err="1">
                <a:latin typeface="Corbel"/>
                <a:ea typeface="+mn-lt"/>
                <a:cs typeface="+mn-lt"/>
              </a:rPr>
              <a:t>use</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when</a:t>
            </a:r>
            <a:r>
              <a:rPr lang="ru-RU" sz="2800" dirty="0">
                <a:latin typeface="Corbel"/>
                <a:ea typeface="+mn-lt"/>
                <a:cs typeface="+mn-lt"/>
              </a:rPr>
              <a:t> </a:t>
            </a:r>
            <a:r>
              <a:rPr lang="ru-RU" sz="2800" err="1">
                <a:latin typeface="Corbel"/>
                <a:ea typeface="+mn-lt"/>
                <a:cs typeface="+mn-lt"/>
              </a:rPr>
              <a:t>there</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only</a:t>
            </a:r>
            <a:r>
              <a:rPr lang="ru-RU" sz="2800" dirty="0">
                <a:latin typeface="Corbel"/>
                <a:ea typeface="+mn-lt"/>
                <a:cs typeface="+mn-lt"/>
              </a:rPr>
              <a:t> </a:t>
            </a:r>
            <a:r>
              <a:rPr lang="ru-RU" sz="2800" err="1">
                <a:latin typeface="Corbel"/>
                <a:ea typeface="+mn-lt"/>
                <a:cs typeface="+mn-lt"/>
              </a:rPr>
              <a:t>one</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something</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Have</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ever</a:t>
            </a:r>
            <a:r>
              <a:rPr lang="ru-RU" sz="2800" dirty="0">
                <a:latin typeface="Corbel"/>
                <a:ea typeface="+mn-lt"/>
                <a:cs typeface="+mn-lt"/>
              </a:rPr>
              <a:t> </a:t>
            </a:r>
            <a:r>
              <a:rPr lang="ru-RU" sz="2800" err="1">
                <a:latin typeface="Corbel"/>
                <a:ea typeface="+mn-lt"/>
                <a:cs typeface="+mn-lt"/>
              </a:rPr>
              <a:t>crossed</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equator</a:t>
            </a:r>
            <a:r>
              <a:rPr lang="ru-RU" sz="2800" dirty="0">
                <a:latin typeface="Corbel"/>
                <a:ea typeface="+mn-lt"/>
                <a:cs typeface="+mn-lt"/>
              </a:rPr>
              <a:t>?{</a:t>
            </a:r>
            <a:r>
              <a:rPr lang="ru-RU" sz="2800" err="1">
                <a:latin typeface="Corbel"/>
                <a:ea typeface="+mn-lt"/>
                <a:cs typeface="+mn-lt"/>
              </a:rPr>
              <a:t>there</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only</a:t>
            </a:r>
            <a:r>
              <a:rPr lang="ru-RU" sz="2800" dirty="0">
                <a:latin typeface="Corbel"/>
                <a:ea typeface="+mn-lt"/>
                <a:cs typeface="+mn-lt"/>
              </a:rPr>
              <a:t> </a:t>
            </a:r>
            <a:r>
              <a:rPr lang="ru-RU" sz="2800" err="1">
                <a:latin typeface="Corbel"/>
                <a:ea typeface="+mn-lt"/>
                <a:cs typeface="+mn-lt"/>
              </a:rPr>
              <a:t>one</a:t>
            </a:r>
            <a:r>
              <a:rPr lang="ru-RU" sz="2800" dirty="0">
                <a:latin typeface="Corbel"/>
                <a:ea typeface="+mn-lt"/>
                <a:cs typeface="+mn-lt"/>
              </a:rPr>
              <a:t> </a:t>
            </a:r>
            <a:r>
              <a:rPr lang="ru-RU" sz="2800" err="1">
                <a:latin typeface="Corbel"/>
                <a:ea typeface="+mn-lt"/>
                <a:cs typeface="+mn-lt"/>
              </a:rPr>
              <a:t>equator</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What's</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longest</a:t>
            </a:r>
            <a:r>
              <a:rPr lang="ru-RU" sz="2800" dirty="0">
                <a:latin typeface="Corbel"/>
                <a:ea typeface="+mn-lt"/>
                <a:cs typeface="+mn-lt"/>
              </a:rPr>
              <a:t> </a:t>
            </a:r>
            <a:r>
              <a:rPr lang="ru-RU" sz="2800" err="1">
                <a:latin typeface="Corbel"/>
                <a:ea typeface="+mn-lt"/>
                <a:cs typeface="+mn-lt"/>
              </a:rPr>
              <a:t>river</a:t>
            </a:r>
            <a:r>
              <a:rPr lang="ru-RU" sz="2800" dirty="0">
                <a:latin typeface="Corbel"/>
                <a:ea typeface="+mn-lt"/>
                <a:cs typeface="+mn-lt"/>
              </a:rPr>
              <a:t> </a:t>
            </a:r>
            <a:r>
              <a:rPr lang="ru-RU" sz="2800" err="1">
                <a:latin typeface="Corbel"/>
                <a:ea typeface="+mn-lt"/>
                <a:cs typeface="+mn-lt"/>
              </a:rPr>
              <a:t>in</a:t>
            </a:r>
            <a:r>
              <a:rPr lang="ru-RU" sz="2800" dirty="0">
                <a:latin typeface="Corbel"/>
                <a:ea typeface="+mn-lt"/>
                <a:cs typeface="+mn-lt"/>
              </a:rPr>
              <a:t> Europe?</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Our</a:t>
            </a:r>
            <a:r>
              <a:rPr lang="ru-RU" sz="2800" dirty="0">
                <a:latin typeface="Corbel"/>
                <a:ea typeface="+mn-lt"/>
                <a:cs typeface="+mn-lt"/>
              </a:rPr>
              <a:t> </a:t>
            </a:r>
            <a:r>
              <a:rPr lang="ru-RU" sz="2800" err="1">
                <a:latin typeface="Corbel"/>
                <a:ea typeface="+mn-lt"/>
                <a:cs typeface="+mn-lt"/>
              </a:rPr>
              <a:t>apartment</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on</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tenth</a:t>
            </a:r>
            <a:r>
              <a:rPr lang="ru-RU" sz="2800" dirty="0">
                <a:latin typeface="Corbel"/>
                <a:ea typeface="+mn-lt"/>
                <a:cs typeface="+mn-lt"/>
              </a:rPr>
              <a:t> </a:t>
            </a:r>
            <a:r>
              <a:rPr lang="ru-RU" sz="2800" err="1">
                <a:latin typeface="Corbel"/>
                <a:ea typeface="+mn-lt"/>
                <a:cs typeface="+mn-lt"/>
              </a:rPr>
              <a:t>floor</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Buenos</a:t>
            </a:r>
            <a:r>
              <a:rPr lang="ru-RU" sz="2800" dirty="0">
                <a:latin typeface="Corbel"/>
                <a:ea typeface="+mn-lt"/>
                <a:cs typeface="+mn-lt"/>
              </a:rPr>
              <a:t> </a:t>
            </a:r>
            <a:r>
              <a:rPr lang="ru-RU" sz="2800" err="1">
                <a:latin typeface="Corbel"/>
                <a:ea typeface="+mn-lt"/>
                <a:cs typeface="+mn-lt"/>
              </a:rPr>
              <a:t>Aires</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capital</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Argentina</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I'm</a:t>
            </a:r>
            <a:r>
              <a:rPr lang="ru-RU" sz="2800" dirty="0">
                <a:latin typeface="Corbel"/>
                <a:ea typeface="+mn-lt"/>
                <a:cs typeface="+mn-lt"/>
              </a:rPr>
              <a:t> </a:t>
            </a:r>
            <a:r>
              <a:rPr lang="ru-RU" sz="2800" err="1">
                <a:latin typeface="Corbel"/>
                <a:ea typeface="+mn-lt"/>
                <a:cs typeface="+mn-lt"/>
              </a:rPr>
              <a:t>going</a:t>
            </a:r>
            <a:r>
              <a:rPr lang="ru-RU" sz="2800" dirty="0">
                <a:latin typeface="Corbel"/>
                <a:ea typeface="+mn-lt"/>
                <a:cs typeface="+mn-lt"/>
              </a:rPr>
              <a:t> </a:t>
            </a:r>
            <a:r>
              <a:rPr lang="ru-RU" sz="2800" err="1">
                <a:latin typeface="Corbel"/>
                <a:ea typeface="+mn-lt"/>
                <a:cs typeface="+mn-lt"/>
              </a:rPr>
              <a:t>away</a:t>
            </a:r>
            <a:r>
              <a:rPr lang="ru-RU" sz="2800" dirty="0">
                <a:latin typeface="Corbel"/>
                <a:ea typeface="+mn-lt"/>
                <a:cs typeface="+mn-lt"/>
              </a:rPr>
              <a:t> </a:t>
            </a:r>
            <a:r>
              <a:rPr lang="ru-RU" sz="2800" err="1">
                <a:latin typeface="Corbel"/>
                <a:ea typeface="+mn-lt"/>
                <a:cs typeface="+mn-lt"/>
              </a:rPr>
              <a:t>at</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end</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this</a:t>
            </a:r>
            <a:r>
              <a:rPr lang="ru-RU" sz="2800" dirty="0">
                <a:latin typeface="Corbel"/>
                <a:ea typeface="+mn-lt"/>
                <a:cs typeface="+mn-lt"/>
              </a:rPr>
              <a:t> </a:t>
            </a:r>
            <a:r>
              <a:rPr lang="ru-RU" sz="2800" err="1">
                <a:latin typeface="Corbel"/>
                <a:ea typeface="+mn-lt"/>
                <a:cs typeface="+mn-lt"/>
              </a:rPr>
              <a:t>month</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We </a:t>
            </a:r>
            <a:r>
              <a:rPr lang="ru-RU" sz="2800" err="1">
                <a:latin typeface="Corbel"/>
                <a:ea typeface="+mn-lt"/>
                <a:cs typeface="+mn-lt"/>
              </a:rPr>
              <a:t>use</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before</a:t>
            </a:r>
            <a:r>
              <a:rPr lang="ru-RU" sz="2800" dirty="0">
                <a:latin typeface="Corbel"/>
                <a:ea typeface="+mn-lt"/>
                <a:cs typeface="+mn-lt"/>
              </a:rPr>
              <a:t> </a:t>
            </a:r>
            <a:r>
              <a:rPr lang="ru-RU" sz="2800" err="1">
                <a:latin typeface="Corbel"/>
                <a:ea typeface="+mn-lt"/>
                <a:cs typeface="+mn-lt"/>
              </a:rPr>
              <a:t>same</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same</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Your </a:t>
            </a:r>
            <a:r>
              <a:rPr lang="ru-RU" sz="2800" err="1">
                <a:latin typeface="Corbel"/>
                <a:ea typeface="+mn-lt"/>
                <a:cs typeface="+mn-lt"/>
              </a:rPr>
              <a:t>sweater</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same</a:t>
            </a:r>
            <a:r>
              <a:rPr lang="ru-RU" sz="2800" dirty="0">
                <a:latin typeface="Corbel"/>
                <a:ea typeface="+mn-lt"/>
                <a:cs typeface="+mn-lt"/>
              </a:rPr>
              <a:t> </a:t>
            </a:r>
            <a:r>
              <a:rPr lang="ru-RU" sz="2800" err="1">
                <a:latin typeface="Corbel"/>
                <a:ea typeface="+mn-lt"/>
                <a:cs typeface="+mn-lt"/>
              </a:rPr>
              <a:t>colour</a:t>
            </a:r>
            <a:r>
              <a:rPr lang="ru-RU" sz="2800" dirty="0">
                <a:latin typeface="Corbel"/>
                <a:ea typeface="+mn-lt"/>
                <a:cs typeface="+mn-lt"/>
              </a:rPr>
              <a:t> </a:t>
            </a:r>
            <a:r>
              <a:rPr lang="ru-RU" sz="2800" err="1">
                <a:latin typeface="Corbel"/>
                <a:ea typeface="+mn-lt"/>
                <a:cs typeface="+mn-lt"/>
              </a:rPr>
              <a:t>as</a:t>
            </a:r>
            <a:r>
              <a:rPr lang="ru-RU" sz="2800" dirty="0">
                <a:latin typeface="Corbel"/>
                <a:ea typeface="+mn-lt"/>
                <a:cs typeface="+mn-lt"/>
              </a:rPr>
              <a:t> </a:t>
            </a:r>
            <a:r>
              <a:rPr lang="ru-RU" sz="2800" err="1">
                <a:latin typeface="Corbel"/>
                <a:ea typeface="+mn-lt"/>
                <a:cs typeface="+mn-lt"/>
              </a:rPr>
              <a:t>mine</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same</a:t>
            </a:r>
            <a:r>
              <a:rPr lang="ru-RU" sz="2800" dirty="0">
                <a:latin typeface="Corbel"/>
                <a:ea typeface="+mn-lt"/>
                <a:cs typeface="+mn-lt"/>
              </a:rPr>
              <a:t> </a:t>
            </a:r>
            <a:r>
              <a:rPr lang="ru-RU" sz="2800" err="1">
                <a:latin typeface="Corbel"/>
                <a:ea typeface="+mn-lt"/>
                <a:cs typeface="+mn-lt"/>
              </a:rPr>
              <a:t>colour</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Are</a:t>
            </a:r>
            <a:r>
              <a:rPr lang="ru-RU" sz="2800" dirty="0">
                <a:latin typeface="Corbel"/>
                <a:ea typeface="+mn-lt"/>
                <a:cs typeface="+mn-lt"/>
              </a:rPr>
              <a:t> </a:t>
            </a:r>
            <a:r>
              <a:rPr lang="ru-RU" sz="2800" err="1">
                <a:latin typeface="Corbel"/>
                <a:ea typeface="+mn-lt"/>
                <a:cs typeface="+mn-lt"/>
              </a:rPr>
              <a:t>these</a:t>
            </a:r>
            <a:r>
              <a:rPr lang="ru-RU" sz="2800" dirty="0">
                <a:latin typeface="Corbel"/>
                <a:ea typeface="+mn-lt"/>
                <a:cs typeface="+mn-lt"/>
              </a:rPr>
              <a:t> </a:t>
            </a:r>
            <a:r>
              <a:rPr lang="ru-RU" sz="2800" err="1">
                <a:latin typeface="Corbel"/>
                <a:ea typeface="+mn-lt"/>
                <a:cs typeface="+mn-lt"/>
              </a:rPr>
              <a:t>keys</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same</a:t>
            </a:r>
            <a:r>
              <a:rPr lang="ru-RU" sz="2800" dirty="0">
                <a:latin typeface="Corbel"/>
                <a:ea typeface="+mn-lt"/>
                <a:cs typeface="+mn-lt"/>
              </a:rPr>
              <a:t>?' 'No, </a:t>
            </a:r>
            <a:r>
              <a:rPr lang="ru-RU" sz="2800" err="1">
                <a:latin typeface="Corbel"/>
                <a:ea typeface="+mn-lt"/>
                <a:cs typeface="+mn-lt"/>
              </a:rPr>
              <a:t>they're</a:t>
            </a:r>
            <a:r>
              <a:rPr lang="ru-RU" sz="2800" dirty="0">
                <a:latin typeface="Corbel"/>
                <a:ea typeface="+mn-lt"/>
                <a:cs typeface="+mn-lt"/>
              </a:rPr>
              <a:t> </a:t>
            </a:r>
            <a:r>
              <a:rPr lang="ru-RU" sz="2800" err="1">
                <a:latin typeface="Corbel"/>
                <a:ea typeface="+mn-lt"/>
                <a:cs typeface="+mn-lt"/>
              </a:rPr>
              <a:t>different</a:t>
            </a:r>
            <a:r>
              <a:rPr lang="ru-RU" sz="2800" dirty="0">
                <a:latin typeface="Corbel"/>
                <a:ea typeface="+mn-lt"/>
                <a:cs typeface="+mn-lt"/>
              </a:rPr>
              <a:t>.'</a:t>
            </a:r>
            <a:endParaRPr lang="ru-RU" sz="2800">
              <a:latin typeface="Corbel"/>
            </a:endParaRPr>
          </a:p>
          <a:p>
            <a:endParaRPr lang="ru-RU" dirty="0">
              <a:latin typeface="Corbel"/>
            </a:endParaRPr>
          </a:p>
        </p:txBody>
      </p:sp>
    </p:spTree>
    <p:extLst>
      <p:ext uri="{BB962C8B-B14F-4D97-AF65-F5344CB8AC3E}">
        <p14:creationId xmlns:p14="http://schemas.microsoft.com/office/powerpoint/2010/main" val="11850358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445E4687-2525-71FE-5429-58C76DD1C9ED}"/>
              </a:ext>
            </a:extLst>
          </p:cNvPr>
          <p:cNvSpPr>
            <a:spLocks noGrp="1"/>
          </p:cNvSpPr>
          <p:nvPr>
            <p:ph type="title"/>
          </p:nvPr>
        </p:nvSpPr>
        <p:spPr>
          <a:xfrm>
            <a:off x="1827045" y="-2083308"/>
            <a:ext cx="7729728" cy="1188720"/>
          </a:xfrm>
        </p:spPr>
        <p:txBody>
          <a:bodyPr/>
          <a:lstStyle/>
          <a:p>
            <a:endParaRPr lang="ru-RU"/>
          </a:p>
        </p:txBody>
      </p:sp>
      <p:sp>
        <p:nvSpPr>
          <p:cNvPr id="3" name="Объект 2">
            <a:extLst>
              <a:ext uri="{FF2B5EF4-FFF2-40B4-BE49-F238E27FC236}">
                <a16:creationId xmlns:a16="http://schemas.microsoft.com/office/drawing/2014/main" id="{BADFBE90-E670-4C5F-4677-A0FEC6890DFA}"/>
              </a:ext>
            </a:extLst>
          </p:cNvPr>
          <p:cNvSpPr>
            <a:spLocks noGrp="1"/>
          </p:cNvSpPr>
          <p:nvPr>
            <p:ph idx="1"/>
          </p:nvPr>
        </p:nvSpPr>
        <p:spPr>
          <a:xfrm>
            <a:off x="268409" y="225044"/>
            <a:ext cx="11909181" cy="6611800"/>
          </a:xfrm>
        </p:spPr>
        <p:txBody>
          <a:bodyPr vert="horz" lIns="91440" tIns="45720" rIns="91440" bIns="45720" rtlCol="0" anchor="t">
            <a:noAutofit/>
          </a:bodyPr>
          <a:lstStyle/>
          <a:p>
            <a:pPr marL="0" indent="0">
              <a:buNone/>
            </a:pPr>
            <a:r>
              <a:rPr lang="ru-RU" sz="2400" b="1" dirty="0">
                <a:latin typeface="Corbel"/>
                <a:ea typeface="+mn-lt"/>
                <a:cs typeface="+mn-lt"/>
              </a:rPr>
              <a:t>B.</a:t>
            </a:r>
            <a:endParaRPr lang="ru-RU" sz="2400" b="1">
              <a:latin typeface="Corbel"/>
            </a:endParaRPr>
          </a:p>
          <a:p>
            <a:pPr marL="0" indent="0">
              <a:buNone/>
            </a:pPr>
            <a:r>
              <a:rPr lang="ru-RU" sz="2400" dirty="0">
                <a:latin typeface="Corbel"/>
                <a:ea typeface="+mn-lt"/>
                <a:cs typeface="+mn-lt"/>
              </a:rPr>
              <a:t>We </a:t>
            </a:r>
            <a:r>
              <a:rPr lang="ru-RU" sz="2400" err="1">
                <a:latin typeface="Corbel"/>
                <a:ea typeface="+mn-lt"/>
                <a:cs typeface="+mn-lt"/>
              </a:rPr>
              <a:t>say</a:t>
            </a:r>
            <a:r>
              <a:rPr lang="ru-RU" sz="2400" dirty="0">
                <a:latin typeface="Corbel"/>
                <a:ea typeface="+mn-lt"/>
                <a:cs typeface="+mn-lt"/>
              </a:rPr>
              <a:t>:</a:t>
            </a:r>
          </a:p>
          <a:p>
            <a:pPr marL="0" indent="0">
              <a:buNone/>
            </a:pP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sun</a:t>
            </a:r>
            <a:r>
              <a:rPr lang="ru-RU" sz="2400" dirty="0">
                <a:latin typeface="Corbel"/>
                <a:ea typeface="+mn-lt"/>
                <a:cs typeface="+mn-lt"/>
              </a:rPr>
              <a:t>    the moon     the world    the environment    the universe</a:t>
            </a:r>
          </a:p>
          <a:p>
            <a:pPr marL="0" indent="0">
              <a:buNone/>
            </a:pP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sky</a:t>
            </a:r>
            <a:r>
              <a:rPr lang="ru-RU" sz="2400" dirty="0">
                <a:latin typeface="Corbel"/>
                <a:ea typeface="+mn-lt"/>
                <a:cs typeface="+mn-lt"/>
              </a:rPr>
              <a:t>     the sea         the earth     the ground             the internet</a:t>
            </a:r>
          </a:p>
          <a:p>
            <a:pPr marL="0" indent="0">
              <a:buNone/>
            </a:pPr>
            <a:endParaRPr lang="ru-RU" sz="2400" dirty="0">
              <a:latin typeface="Corbel"/>
            </a:endParaRPr>
          </a:p>
          <a:p>
            <a:pPr marL="0" indent="0">
              <a:buNone/>
            </a:pPr>
            <a:r>
              <a:rPr lang="ru-RU" sz="2400" dirty="0">
                <a:latin typeface="Corbel"/>
                <a:ea typeface="+mn-lt"/>
                <a:cs typeface="+mn-lt"/>
              </a:rPr>
              <a:t>⦁    I </a:t>
            </a:r>
            <a:r>
              <a:rPr lang="ru-RU" sz="2400" err="1">
                <a:latin typeface="Corbel"/>
                <a:ea typeface="+mn-lt"/>
                <a:cs typeface="+mn-lt"/>
              </a:rPr>
              <a:t>love</a:t>
            </a:r>
            <a:r>
              <a:rPr lang="ru-RU" sz="2400" dirty="0">
                <a:latin typeface="Corbel"/>
                <a:ea typeface="+mn-lt"/>
                <a:cs typeface="+mn-lt"/>
              </a:rPr>
              <a:t> to look at the stars in the sky. (not in sky)</a:t>
            </a:r>
          </a:p>
          <a:p>
            <a:pPr marL="0" indent="0">
              <a:buNone/>
            </a:pPr>
            <a:r>
              <a:rPr lang="ru-RU" sz="2400" dirty="0">
                <a:latin typeface="Corbel"/>
                <a:ea typeface="+mn-lt"/>
                <a:cs typeface="+mn-lt"/>
              </a:rPr>
              <a:t>⦁    The </a:t>
            </a:r>
            <a:r>
              <a:rPr lang="ru-RU" sz="2400" err="1">
                <a:latin typeface="Corbel"/>
                <a:ea typeface="+mn-lt"/>
                <a:cs typeface="+mn-lt"/>
              </a:rPr>
              <a:t>internet</a:t>
            </a:r>
            <a:r>
              <a:rPr lang="ru-RU" sz="2400" dirty="0">
                <a:latin typeface="Corbel"/>
                <a:ea typeface="+mn-lt"/>
                <a:cs typeface="+mn-lt"/>
              </a:rPr>
              <a:t> has changed the way we live.</a:t>
            </a:r>
          </a:p>
          <a:p>
            <a:pPr marL="0" indent="0">
              <a:buNone/>
            </a:pPr>
            <a:r>
              <a:rPr lang="ru-RU" sz="2400" dirty="0">
                <a:latin typeface="Corbel"/>
                <a:ea typeface="+mn-lt"/>
                <a:cs typeface="+mn-lt"/>
              </a:rPr>
              <a:t>⦁    We </a:t>
            </a:r>
            <a:r>
              <a:rPr lang="ru-RU" sz="2400" err="1">
                <a:latin typeface="Corbel"/>
                <a:ea typeface="+mn-lt"/>
                <a:cs typeface="+mn-lt"/>
              </a:rPr>
              <a:t>need</a:t>
            </a:r>
            <a:r>
              <a:rPr lang="ru-RU" sz="2400" dirty="0">
                <a:latin typeface="Corbel"/>
                <a:ea typeface="+mn-lt"/>
                <a:cs typeface="+mn-lt"/>
              </a:rPr>
              <a:t> to do more to protect the environment.  (= the natural world around us)</a:t>
            </a:r>
            <a:endParaRPr lang="ru-RU" sz="2400" dirty="0">
              <a:latin typeface="Corbel"/>
            </a:endParaRPr>
          </a:p>
          <a:p>
            <a:pPr marL="0" indent="0">
              <a:buNone/>
            </a:pPr>
            <a:r>
              <a:rPr lang="ru-RU" sz="2400">
                <a:latin typeface="Corbel"/>
                <a:ea typeface="+mn-lt"/>
                <a:cs typeface="+mn-lt"/>
              </a:rPr>
              <a:t>⦁    The </a:t>
            </a:r>
            <a:r>
              <a:rPr lang="ru-RU" sz="2400" err="1">
                <a:latin typeface="Corbel"/>
                <a:ea typeface="+mn-lt"/>
                <a:cs typeface="+mn-lt"/>
              </a:rPr>
              <a:t>earth</a:t>
            </a:r>
            <a:r>
              <a:rPr lang="ru-RU" sz="2400">
                <a:latin typeface="Corbel"/>
                <a:ea typeface="+mn-lt"/>
                <a:cs typeface="+mn-lt"/>
              </a:rPr>
              <a:t> goes round the sun, and the moon goes round the earth.</a:t>
            </a:r>
            <a:endParaRPr lang="ru-RU" sz="2400">
              <a:latin typeface="Corbel"/>
            </a:endParaRPr>
          </a:p>
          <a:p>
            <a:pPr marL="0" indent="0">
              <a:buNone/>
            </a:pPr>
            <a:r>
              <a:rPr lang="ru-RU" sz="2400">
                <a:latin typeface="Corbel"/>
                <a:ea typeface="+mn-lt"/>
                <a:cs typeface="+mn-lt"/>
              </a:rPr>
              <a:t>We </a:t>
            </a:r>
            <a:r>
              <a:rPr lang="ru-RU" sz="2400" err="1">
                <a:latin typeface="Corbel"/>
                <a:ea typeface="+mn-lt"/>
                <a:cs typeface="+mn-lt"/>
              </a:rPr>
              <a:t>also</a:t>
            </a:r>
            <a:r>
              <a:rPr lang="ru-RU" sz="2400" dirty="0">
                <a:latin typeface="Corbel"/>
                <a:ea typeface="+mn-lt"/>
                <a:cs typeface="+mn-lt"/>
              </a:rPr>
              <a:t> </a:t>
            </a:r>
            <a:r>
              <a:rPr lang="ru-RU" sz="2400" err="1">
                <a:latin typeface="Corbel"/>
                <a:ea typeface="+mn-lt"/>
                <a:cs typeface="+mn-lt"/>
              </a:rPr>
              <a:t>use</a:t>
            </a:r>
            <a:r>
              <a:rPr lang="ru-RU" sz="2400">
                <a:latin typeface="Corbel"/>
                <a:ea typeface="+mn-lt"/>
                <a:cs typeface="+mn-lt"/>
              </a:rPr>
              <a:t> 'Earth' (without the) when we think of it as a planet in space (like Mars, Jupiter etc.).</a:t>
            </a:r>
            <a:endParaRPr lang="ru-RU" sz="2400" dirty="0">
              <a:latin typeface="Corbel"/>
            </a:endParaRPr>
          </a:p>
          <a:p>
            <a:pPr marL="0" indent="0">
              <a:buNone/>
            </a:pPr>
            <a:r>
              <a:rPr lang="ru-RU" sz="2400">
                <a:latin typeface="Corbel"/>
                <a:ea typeface="+mn-lt"/>
                <a:cs typeface="+mn-lt"/>
              </a:rPr>
              <a:t>⦁    </a:t>
            </a:r>
            <a:r>
              <a:rPr lang="ru-RU" sz="2400" err="1">
                <a:latin typeface="Corbel"/>
                <a:ea typeface="+mn-lt"/>
                <a:cs typeface="+mn-lt"/>
              </a:rPr>
              <a:t>Which</a:t>
            </a:r>
            <a:r>
              <a:rPr lang="ru-RU" sz="2400" dirty="0">
                <a:latin typeface="Corbel"/>
                <a:ea typeface="+mn-lt"/>
                <a:cs typeface="+mn-lt"/>
              </a:rPr>
              <a:t> </a:t>
            </a:r>
            <a:r>
              <a:rPr lang="ru-RU" sz="2400" err="1">
                <a:latin typeface="Corbel"/>
                <a:ea typeface="+mn-lt"/>
                <a:cs typeface="+mn-lt"/>
              </a:rPr>
              <a:t>planet</a:t>
            </a:r>
            <a:r>
              <a:rPr lang="ru-RU" sz="2400">
                <a:latin typeface="Corbel"/>
                <a:ea typeface="+mn-lt"/>
                <a:cs typeface="+mn-lt"/>
              </a:rPr>
              <a:t> is nearest Earth?</a:t>
            </a:r>
            <a:endParaRPr lang="ru-RU" sz="2400" dirty="0">
              <a:latin typeface="Corbel"/>
            </a:endParaRPr>
          </a:p>
          <a:p>
            <a:pPr marL="0" indent="0">
              <a:buNone/>
            </a:pPr>
            <a:r>
              <a:rPr lang="ru-RU" sz="2400">
                <a:latin typeface="Corbel"/>
                <a:ea typeface="+mn-lt"/>
                <a:cs typeface="+mn-lt"/>
              </a:rPr>
              <a:t>We </a:t>
            </a:r>
            <a:r>
              <a:rPr lang="ru-RU" sz="2400" err="1">
                <a:latin typeface="Corbel"/>
                <a:ea typeface="+mn-lt"/>
                <a:cs typeface="+mn-lt"/>
              </a:rPr>
              <a:t>say</a:t>
            </a:r>
            <a:r>
              <a:rPr lang="ru-RU" sz="2400" dirty="0">
                <a:latin typeface="Corbel"/>
                <a:ea typeface="+mn-lt"/>
                <a:cs typeface="+mn-lt"/>
              </a:rPr>
              <a:t> </a:t>
            </a:r>
            <a:r>
              <a:rPr lang="ru-RU" sz="2400" err="1">
                <a:latin typeface="Corbel"/>
                <a:ea typeface="+mn-lt"/>
                <a:cs typeface="+mn-lt"/>
              </a:rPr>
              <a:t>space</a:t>
            </a:r>
            <a:r>
              <a:rPr lang="ru-RU" sz="2400">
                <a:latin typeface="Corbel"/>
                <a:ea typeface="+mn-lt"/>
                <a:cs typeface="+mn-lt"/>
              </a:rPr>
              <a:t> (without the) when we mean 'space in the universe'. Compare</a:t>
            </a:r>
            <a:endParaRPr lang="ru-RU" sz="2400" dirty="0">
              <a:latin typeface="Corbel"/>
            </a:endParaRPr>
          </a:p>
          <a:p>
            <a:pPr marL="0" indent="0">
              <a:buNone/>
            </a:pPr>
            <a:r>
              <a:rPr lang="ru-RU" sz="2400">
                <a:latin typeface="Corbel"/>
                <a:ea typeface="+mn-lt"/>
                <a:cs typeface="+mn-lt"/>
              </a:rPr>
              <a:t>⦁    </a:t>
            </a:r>
            <a:r>
              <a:rPr lang="ru-RU" sz="2400" err="1">
                <a:latin typeface="Corbel"/>
                <a:ea typeface="+mn-lt"/>
                <a:cs typeface="+mn-lt"/>
              </a:rPr>
              <a:t>There</a:t>
            </a:r>
            <a:r>
              <a:rPr lang="ru-RU" sz="2400" dirty="0">
                <a:latin typeface="Corbel"/>
                <a:ea typeface="+mn-lt"/>
                <a:cs typeface="+mn-lt"/>
              </a:rPr>
              <a:t> </a:t>
            </a:r>
            <a:r>
              <a:rPr lang="ru-RU" sz="2400" err="1">
                <a:latin typeface="Corbel"/>
                <a:ea typeface="+mn-lt"/>
                <a:cs typeface="+mn-lt"/>
              </a:rPr>
              <a:t>are</a:t>
            </a:r>
            <a:r>
              <a:rPr lang="ru-RU" sz="2400">
                <a:latin typeface="Corbel"/>
                <a:ea typeface="+mn-lt"/>
                <a:cs typeface="+mn-lt"/>
              </a:rPr>
              <a:t> millions of stars in space. (not in the space)</a:t>
            </a:r>
            <a:endParaRPr lang="ru-RU" sz="2400" dirty="0">
              <a:latin typeface="Corbel"/>
            </a:endParaRPr>
          </a:p>
          <a:p>
            <a:endParaRPr lang="ru-RU" dirty="0">
              <a:latin typeface="Corbel"/>
            </a:endParaRPr>
          </a:p>
          <a:p>
            <a:endParaRPr lang="ru-RU" dirty="0">
              <a:latin typeface="Corbel"/>
            </a:endParaRPr>
          </a:p>
        </p:txBody>
      </p:sp>
    </p:spTree>
    <p:extLst>
      <p:ext uri="{BB962C8B-B14F-4D97-AF65-F5344CB8AC3E}">
        <p14:creationId xmlns:p14="http://schemas.microsoft.com/office/powerpoint/2010/main" val="42925405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18ACE26-BD5D-3E97-B1EC-654FCFBA8474}"/>
              </a:ext>
            </a:extLst>
          </p:cNvPr>
          <p:cNvSpPr>
            <a:spLocks noGrp="1"/>
          </p:cNvSpPr>
          <p:nvPr>
            <p:ph type="title"/>
          </p:nvPr>
        </p:nvSpPr>
        <p:spPr>
          <a:xfrm>
            <a:off x="2231136" y="-2233399"/>
            <a:ext cx="7729728" cy="1188720"/>
          </a:xfrm>
        </p:spPr>
        <p:txBody>
          <a:bodyPr/>
          <a:lstStyle/>
          <a:p>
            <a:endParaRPr lang="ru-RU"/>
          </a:p>
        </p:txBody>
      </p:sp>
      <p:sp>
        <p:nvSpPr>
          <p:cNvPr id="3" name="Объект 2">
            <a:extLst>
              <a:ext uri="{FF2B5EF4-FFF2-40B4-BE49-F238E27FC236}">
                <a16:creationId xmlns:a16="http://schemas.microsoft.com/office/drawing/2014/main" id="{C9890C2E-3C06-729D-B99A-8FC8F91191CD}"/>
              </a:ext>
            </a:extLst>
          </p:cNvPr>
          <p:cNvSpPr>
            <a:spLocks noGrp="1"/>
          </p:cNvSpPr>
          <p:nvPr>
            <p:ph idx="1"/>
          </p:nvPr>
        </p:nvSpPr>
        <p:spPr>
          <a:xfrm>
            <a:off x="256864" y="271226"/>
            <a:ext cx="11909181" cy="6577164"/>
          </a:xfrm>
        </p:spPr>
        <p:txBody>
          <a:bodyPr vert="horz" lIns="91440" tIns="45720" rIns="91440" bIns="45720" rtlCol="0" anchor="t">
            <a:noAutofit/>
          </a:bodyPr>
          <a:lstStyle/>
          <a:p>
            <a:pPr marL="0" indent="0">
              <a:buNone/>
            </a:pPr>
            <a:r>
              <a:rPr lang="ru-RU" sz="2400" dirty="0">
                <a:latin typeface="Corbel"/>
                <a:ea typeface="+mn-lt"/>
                <a:cs typeface="+mn-lt"/>
              </a:rPr>
              <a:t>⦁    I </a:t>
            </a:r>
            <a:r>
              <a:rPr lang="ru-RU" sz="2400" err="1">
                <a:latin typeface="Corbel"/>
                <a:ea typeface="+mn-lt"/>
                <a:cs typeface="+mn-lt"/>
              </a:rPr>
              <a:t>tried</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park</a:t>
            </a:r>
            <a:r>
              <a:rPr lang="ru-RU" sz="2400" dirty="0">
                <a:latin typeface="Corbel"/>
                <a:ea typeface="+mn-lt"/>
                <a:cs typeface="+mn-lt"/>
              </a:rPr>
              <a:t> </a:t>
            </a:r>
            <a:r>
              <a:rPr lang="ru-RU" sz="2400" err="1">
                <a:latin typeface="Corbel"/>
                <a:ea typeface="+mn-lt"/>
                <a:cs typeface="+mn-lt"/>
              </a:rPr>
              <a:t>my</a:t>
            </a:r>
            <a:r>
              <a:rPr lang="ru-RU" sz="2400" dirty="0">
                <a:latin typeface="Corbel"/>
                <a:ea typeface="+mn-lt"/>
                <a:cs typeface="+mn-lt"/>
              </a:rPr>
              <a:t> </a:t>
            </a:r>
            <a:r>
              <a:rPr lang="ru-RU" sz="2400" err="1">
                <a:latin typeface="Corbel"/>
                <a:ea typeface="+mn-lt"/>
                <a:cs typeface="+mn-lt"/>
              </a:rPr>
              <a:t>car</a:t>
            </a:r>
            <a:r>
              <a:rPr lang="ru-RU" sz="2400" dirty="0">
                <a:latin typeface="Corbel"/>
                <a:ea typeface="+mn-lt"/>
                <a:cs typeface="+mn-lt"/>
              </a:rPr>
              <a:t>, </a:t>
            </a:r>
            <a:r>
              <a:rPr lang="ru-RU" sz="2400" err="1">
                <a:latin typeface="Corbel"/>
                <a:ea typeface="+mn-lt"/>
                <a:cs typeface="+mn-lt"/>
              </a:rPr>
              <a:t>but</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space</a:t>
            </a:r>
            <a:r>
              <a:rPr lang="ru-RU" sz="2400" dirty="0">
                <a:latin typeface="Corbel"/>
                <a:ea typeface="+mn-lt"/>
                <a:cs typeface="+mn-lt"/>
              </a:rPr>
              <a:t> </a:t>
            </a:r>
            <a:r>
              <a:rPr lang="ru-RU" sz="2400" err="1">
                <a:latin typeface="Corbel"/>
                <a:ea typeface="+mn-lt"/>
                <a:cs typeface="+mn-lt"/>
              </a:rPr>
              <a:t>was</a:t>
            </a:r>
            <a:r>
              <a:rPr lang="ru-RU" sz="2400" dirty="0">
                <a:latin typeface="Corbel"/>
                <a:ea typeface="+mn-lt"/>
                <a:cs typeface="+mn-lt"/>
              </a:rPr>
              <a:t> </a:t>
            </a:r>
            <a:r>
              <a:rPr lang="ru-RU" sz="2400" err="1">
                <a:latin typeface="Corbel"/>
                <a:ea typeface="+mn-lt"/>
                <a:cs typeface="+mn-lt"/>
              </a:rPr>
              <a:t>too</a:t>
            </a:r>
            <a:r>
              <a:rPr lang="ru-RU" sz="2400" dirty="0">
                <a:latin typeface="Corbel"/>
                <a:ea typeface="+mn-lt"/>
                <a:cs typeface="+mn-lt"/>
              </a:rPr>
              <a:t> </a:t>
            </a:r>
            <a:r>
              <a:rPr lang="ru-RU" sz="2400" err="1">
                <a:latin typeface="Corbel"/>
                <a:ea typeface="+mn-lt"/>
                <a:cs typeface="+mn-lt"/>
              </a:rPr>
              <a:t>small</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We </a:t>
            </a:r>
            <a:r>
              <a:rPr lang="ru-RU" sz="2400" err="1">
                <a:latin typeface="Corbel"/>
                <a:ea typeface="+mn-lt"/>
                <a:cs typeface="+mn-lt"/>
              </a:rPr>
              <a:t>use</a:t>
            </a:r>
            <a:r>
              <a:rPr lang="ru-RU" sz="2400" dirty="0">
                <a:latin typeface="Corbel"/>
                <a:ea typeface="+mn-lt"/>
                <a:cs typeface="+mn-lt"/>
              </a:rPr>
              <a:t> a/</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say</a:t>
            </a:r>
            <a:r>
              <a:rPr lang="ru-RU" sz="2400" dirty="0">
                <a:latin typeface="Corbel"/>
                <a:ea typeface="+mn-lt"/>
                <a:cs typeface="+mn-lt"/>
              </a:rPr>
              <a:t> </a:t>
            </a:r>
            <a:r>
              <a:rPr lang="ru-RU" sz="2400" err="1">
                <a:latin typeface="Corbel"/>
                <a:ea typeface="+mn-lt"/>
                <a:cs typeface="+mn-lt"/>
              </a:rPr>
              <a:t>what</a:t>
            </a:r>
            <a:r>
              <a:rPr lang="ru-RU" sz="2400" dirty="0">
                <a:latin typeface="Corbel"/>
                <a:ea typeface="+mn-lt"/>
                <a:cs typeface="+mn-lt"/>
              </a:rPr>
              <a:t> </a:t>
            </a:r>
            <a:r>
              <a:rPr lang="ru-RU" sz="2400" err="1">
                <a:latin typeface="Corbel"/>
                <a:ea typeface="+mn-lt"/>
                <a:cs typeface="+mn-lt"/>
              </a:rPr>
              <a:t>kind</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thing</a:t>
            </a:r>
            <a:r>
              <a:rPr lang="ru-RU" sz="2400" dirty="0">
                <a:latin typeface="Corbel"/>
                <a:ea typeface="+mn-lt"/>
                <a:cs typeface="+mn-lt"/>
              </a:rPr>
              <a:t> </a:t>
            </a:r>
            <a:r>
              <a:rPr lang="ru-RU" sz="2400" err="1">
                <a:latin typeface="Corbel"/>
                <a:ea typeface="+mn-lt"/>
                <a:cs typeface="+mn-lt"/>
              </a:rPr>
              <a:t>something</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Compare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a:t>
            </a:r>
            <a:endParaRPr lang="ru-RU" sz="2400">
              <a:latin typeface="Corbel"/>
            </a:endParaRPr>
          </a:p>
          <a:p>
            <a:pPr marL="0" indent="0">
              <a:buNone/>
            </a:pPr>
            <a:r>
              <a:rPr lang="ru-RU" sz="2400" dirty="0">
                <a:latin typeface="Corbel"/>
                <a:ea typeface="+mn-lt"/>
                <a:cs typeface="+mn-lt"/>
              </a:rPr>
              <a:t>⦁    The </a:t>
            </a:r>
            <a:r>
              <a:rPr lang="ru-RU" sz="2400" err="1">
                <a:latin typeface="Corbel"/>
                <a:ea typeface="+mn-lt"/>
                <a:cs typeface="+mn-lt"/>
              </a:rPr>
              <a:t>sun</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 </a:t>
            </a:r>
            <a:r>
              <a:rPr lang="ru-RU" sz="2400" err="1">
                <a:latin typeface="Corbel"/>
                <a:ea typeface="+mn-lt"/>
                <a:cs typeface="+mn-lt"/>
              </a:rPr>
              <a:t>star</a:t>
            </a:r>
            <a:r>
              <a:rPr lang="ru-RU" sz="2400" dirty="0">
                <a:latin typeface="Corbel"/>
                <a:ea typeface="+mn-lt"/>
                <a:cs typeface="+mn-lt"/>
              </a:rPr>
              <a:t>. (= </a:t>
            </a:r>
            <a:r>
              <a:rPr lang="ru-RU" sz="2400" err="1">
                <a:latin typeface="Corbel"/>
                <a:ea typeface="+mn-lt"/>
                <a:cs typeface="+mn-lt"/>
              </a:rPr>
              <a:t>one</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many</a:t>
            </a:r>
            <a:r>
              <a:rPr lang="ru-RU" sz="2400" dirty="0">
                <a:latin typeface="Corbel"/>
                <a:ea typeface="+mn-lt"/>
                <a:cs typeface="+mn-lt"/>
              </a:rPr>
              <a:t> </a:t>
            </a:r>
            <a:r>
              <a:rPr lang="ru-RU" sz="2400" err="1">
                <a:latin typeface="Corbel"/>
                <a:ea typeface="+mn-lt"/>
                <a:cs typeface="+mn-lt"/>
              </a:rPr>
              <a:t>stars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The </a:t>
            </a:r>
            <a:r>
              <a:rPr lang="ru-RU" sz="2400" err="1">
                <a:latin typeface="Corbel"/>
                <a:ea typeface="+mn-lt"/>
                <a:cs typeface="+mn-lt"/>
              </a:rPr>
              <a:t>hotel</a:t>
            </a:r>
            <a:r>
              <a:rPr lang="ru-RU" sz="2400" dirty="0">
                <a:latin typeface="Corbel"/>
                <a:ea typeface="+mn-lt"/>
                <a:cs typeface="+mn-lt"/>
              </a:rPr>
              <a:t> </a:t>
            </a:r>
            <a:r>
              <a:rPr lang="ru-RU" sz="2400" err="1">
                <a:latin typeface="Corbel"/>
                <a:ea typeface="+mn-lt"/>
                <a:cs typeface="+mn-lt"/>
              </a:rPr>
              <a:t>we</a:t>
            </a:r>
            <a:r>
              <a:rPr lang="ru-RU" sz="2400" dirty="0">
                <a:latin typeface="Corbel"/>
                <a:ea typeface="+mn-lt"/>
                <a:cs typeface="+mn-lt"/>
              </a:rPr>
              <a:t> </a:t>
            </a:r>
            <a:r>
              <a:rPr lang="ru-RU" sz="2400" err="1">
                <a:latin typeface="Corbel"/>
                <a:ea typeface="+mn-lt"/>
                <a:cs typeface="+mn-lt"/>
              </a:rPr>
              <a:t>stayed</a:t>
            </a:r>
            <a:r>
              <a:rPr lang="ru-RU" sz="2400" dirty="0">
                <a:latin typeface="Corbel"/>
                <a:ea typeface="+mn-lt"/>
                <a:cs typeface="+mn-lt"/>
              </a:rPr>
              <a:t> </a:t>
            </a:r>
            <a:r>
              <a:rPr lang="ru-RU" sz="2400" err="1">
                <a:latin typeface="Corbel"/>
                <a:ea typeface="+mn-lt"/>
                <a:cs typeface="+mn-lt"/>
              </a:rPr>
              <a:t>at</a:t>
            </a:r>
            <a:r>
              <a:rPr lang="ru-RU" sz="2400" dirty="0">
                <a:latin typeface="Corbel"/>
                <a:ea typeface="+mn-lt"/>
                <a:cs typeface="+mn-lt"/>
              </a:rPr>
              <a:t> </a:t>
            </a:r>
            <a:r>
              <a:rPr lang="ru-RU" sz="2400" err="1">
                <a:latin typeface="Corbel"/>
                <a:ea typeface="+mn-lt"/>
                <a:cs typeface="+mn-lt"/>
              </a:rPr>
              <a:t>was</a:t>
            </a:r>
            <a:r>
              <a:rPr lang="ru-RU" sz="2400" dirty="0">
                <a:latin typeface="Corbel"/>
                <a:ea typeface="+mn-lt"/>
                <a:cs typeface="+mn-lt"/>
              </a:rPr>
              <a:t> a </a:t>
            </a:r>
            <a:r>
              <a:rPr lang="ru-RU" sz="2400" err="1">
                <a:latin typeface="Corbel"/>
                <a:ea typeface="+mn-lt"/>
                <a:cs typeface="+mn-lt"/>
              </a:rPr>
              <a:t>very</a:t>
            </a:r>
            <a:r>
              <a:rPr lang="ru-RU" sz="2400" dirty="0">
                <a:latin typeface="Corbel"/>
                <a:ea typeface="+mn-lt"/>
                <a:cs typeface="+mn-lt"/>
              </a:rPr>
              <a:t> </a:t>
            </a:r>
            <a:r>
              <a:rPr lang="ru-RU" sz="2400" err="1">
                <a:latin typeface="Corbel"/>
                <a:ea typeface="+mn-lt"/>
                <a:cs typeface="+mn-lt"/>
              </a:rPr>
              <a:t>nice</a:t>
            </a:r>
            <a:r>
              <a:rPr lang="ru-RU" sz="2400" dirty="0">
                <a:latin typeface="Corbel"/>
                <a:ea typeface="+mn-lt"/>
                <a:cs typeface="+mn-lt"/>
              </a:rPr>
              <a:t> </a:t>
            </a:r>
            <a:r>
              <a:rPr lang="ru-RU" sz="2400" err="1">
                <a:latin typeface="Corbel"/>
                <a:ea typeface="+mn-lt"/>
                <a:cs typeface="+mn-lt"/>
              </a:rPr>
              <a:t>hotel</a:t>
            </a:r>
            <a:r>
              <a:rPr lang="ru-RU" sz="2400" dirty="0">
                <a:latin typeface="Corbel"/>
                <a:ea typeface="+mn-lt"/>
                <a:cs typeface="+mn-lt"/>
              </a:rPr>
              <a:t>.</a:t>
            </a:r>
            <a:endParaRPr lang="ru-RU" sz="2400">
              <a:latin typeface="Corbel"/>
            </a:endParaRPr>
          </a:p>
          <a:p>
            <a:pPr marL="0" indent="0">
              <a:buNone/>
            </a:pPr>
            <a:r>
              <a:rPr lang="ru-RU" sz="2400" b="1" dirty="0">
                <a:latin typeface="Corbel"/>
                <a:ea typeface="+mn-lt"/>
                <a:cs typeface="+mn-lt"/>
              </a:rPr>
              <a:t>C.</a:t>
            </a:r>
            <a:endParaRPr lang="ru-RU" sz="2400" b="1">
              <a:latin typeface="Corbel"/>
            </a:endParaRPr>
          </a:p>
          <a:p>
            <a:pPr marL="0" indent="0">
              <a:buNone/>
            </a:pPr>
            <a:r>
              <a:rPr lang="ru-RU" sz="2400" dirty="0">
                <a:latin typeface="Corbel"/>
                <a:ea typeface="+mn-lt"/>
                <a:cs typeface="+mn-lt"/>
              </a:rPr>
              <a:t>We </a:t>
            </a:r>
            <a:r>
              <a:rPr lang="ru-RU" sz="2400" dirty="0" err="1">
                <a:latin typeface="Corbel"/>
                <a:ea typeface="+mn-lt"/>
                <a:cs typeface="+mn-lt"/>
              </a:rPr>
              <a:t>say</a:t>
            </a:r>
            <a:r>
              <a:rPr lang="ru-RU" sz="2400" dirty="0">
                <a:latin typeface="Corbel"/>
                <a:ea typeface="+mn-lt"/>
                <a:cs typeface="+mn-lt"/>
              </a:rPr>
              <a:t>: (</a:t>
            </a:r>
            <a:r>
              <a:rPr lang="ru-RU" sz="2400" dirty="0" err="1">
                <a:latin typeface="Corbel"/>
                <a:ea typeface="+mn-lt"/>
                <a:cs typeface="+mn-lt"/>
              </a:rPr>
              <a:t>go</a:t>
            </a:r>
            <a:r>
              <a:rPr lang="ru-RU" sz="2400" dirty="0">
                <a:latin typeface="Corbel"/>
                <a:ea typeface="+mn-lt"/>
                <a:cs typeface="+mn-lt"/>
              </a:rPr>
              <a:t> </a:t>
            </a:r>
            <a:r>
              <a:rPr lang="ru-RU" sz="2400" dirty="0" err="1">
                <a:latin typeface="Corbel"/>
                <a:ea typeface="+mn-lt"/>
                <a:cs typeface="+mn-lt"/>
              </a:rPr>
              <a:t>to</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cinema</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theatre</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I </a:t>
            </a:r>
            <a:r>
              <a:rPr lang="ru-RU" sz="2400" dirty="0" err="1">
                <a:latin typeface="Corbel"/>
                <a:ea typeface="+mn-lt"/>
                <a:cs typeface="+mn-lt"/>
              </a:rPr>
              <a:t>go</a:t>
            </a:r>
            <a:r>
              <a:rPr lang="ru-RU" sz="2400" dirty="0">
                <a:latin typeface="Corbel"/>
                <a:ea typeface="+mn-lt"/>
                <a:cs typeface="+mn-lt"/>
              </a:rPr>
              <a:t> </a:t>
            </a:r>
            <a:r>
              <a:rPr lang="ru-RU" sz="2400" dirty="0" err="1">
                <a:latin typeface="Corbel"/>
                <a:ea typeface="+mn-lt"/>
                <a:cs typeface="+mn-lt"/>
              </a:rPr>
              <a:t>to</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cinema</a:t>
            </a:r>
            <a:r>
              <a:rPr lang="ru-RU" sz="2400" dirty="0">
                <a:latin typeface="Corbel"/>
                <a:ea typeface="+mn-lt"/>
                <a:cs typeface="+mn-lt"/>
              </a:rPr>
              <a:t> a </a:t>
            </a:r>
            <a:r>
              <a:rPr lang="ru-RU" sz="2400" dirty="0" err="1">
                <a:latin typeface="Corbel"/>
                <a:ea typeface="+mn-lt"/>
                <a:cs typeface="+mn-lt"/>
              </a:rPr>
              <a:t>lot</a:t>
            </a:r>
            <a:r>
              <a:rPr lang="ru-RU" sz="2400" dirty="0">
                <a:latin typeface="Corbel"/>
                <a:ea typeface="+mn-lt"/>
                <a:cs typeface="+mn-lt"/>
              </a:rPr>
              <a:t>, </a:t>
            </a:r>
            <a:r>
              <a:rPr lang="ru-RU" sz="2400" dirty="0" err="1">
                <a:latin typeface="Corbel"/>
                <a:ea typeface="+mn-lt"/>
                <a:cs typeface="+mn-lt"/>
              </a:rPr>
              <a:t>but</a:t>
            </a:r>
            <a:r>
              <a:rPr lang="ru-RU" sz="2400" dirty="0">
                <a:latin typeface="Corbel"/>
                <a:ea typeface="+mn-lt"/>
                <a:cs typeface="+mn-lt"/>
              </a:rPr>
              <a:t> I </a:t>
            </a:r>
            <a:r>
              <a:rPr lang="ru-RU" sz="2400" dirty="0" err="1">
                <a:latin typeface="Corbel"/>
                <a:ea typeface="+mn-lt"/>
                <a:cs typeface="+mn-lt"/>
              </a:rPr>
              <a:t>haven't</a:t>
            </a:r>
            <a:r>
              <a:rPr lang="ru-RU" sz="2400" dirty="0">
                <a:latin typeface="Corbel"/>
                <a:ea typeface="+mn-lt"/>
                <a:cs typeface="+mn-lt"/>
              </a:rPr>
              <a:t> </a:t>
            </a:r>
            <a:r>
              <a:rPr lang="ru-RU" sz="2400" dirty="0" err="1">
                <a:latin typeface="Corbel"/>
                <a:ea typeface="+mn-lt"/>
                <a:cs typeface="+mn-lt"/>
              </a:rPr>
              <a:t>been</a:t>
            </a:r>
            <a:r>
              <a:rPr lang="ru-RU" sz="2400" dirty="0">
                <a:latin typeface="Corbel"/>
                <a:ea typeface="+mn-lt"/>
                <a:cs typeface="+mn-lt"/>
              </a:rPr>
              <a:t> </a:t>
            </a:r>
            <a:r>
              <a:rPr lang="ru-RU" sz="2400" dirty="0" err="1">
                <a:latin typeface="Corbel"/>
                <a:ea typeface="+mn-lt"/>
                <a:cs typeface="+mn-lt"/>
              </a:rPr>
              <a:t>to</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theatre</a:t>
            </a:r>
            <a:r>
              <a:rPr lang="ru-RU" sz="2400" dirty="0">
                <a:latin typeface="Corbel"/>
                <a:ea typeface="+mn-lt"/>
                <a:cs typeface="+mn-lt"/>
              </a:rPr>
              <a:t> </a:t>
            </a:r>
            <a:r>
              <a:rPr lang="ru-RU" sz="2400" dirty="0" err="1">
                <a:latin typeface="Corbel"/>
                <a:ea typeface="+mn-lt"/>
                <a:cs typeface="+mn-lt"/>
              </a:rPr>
              <a:t>for</a:t>
            </a:r>
            <a:r>
              <a:rPr lang="ru-RU" sz="2400" dirty="0">
                <a:latin typeface="Corbel"/>
                <a:ea typeface="+mn-lt"/>
                <a:cs typeface="+mn-lt"/>
              </a:rPr>
              <a:t> </a:t>
            </a:r>
            <a:r>
              <a:rPr lang="ru-RU" sz="2400" dirty="0" err="1">
                <a:latin typeface="Corbel"/>
                <a:ea typeface="+mn-lt"/>
                <a:cs typeface="+mn-lt"/>
              </a:rPr>
              <a:t>ages</a:t>
            </a:r>
            <a:r>
              <a:rPr lang="ru-RU" sz="2400" dirty="0">
                <a:latin typeface="Corbel"/>
                <a:ea typeface="+mn-lt"/>
                <a:cs typeface="+mn-lt"/>
              </a:rPr>
              <a:t>.</a:t>
            </a:r>
            <a:endParaRPr lang="ru-RU" sz="2400">
              <a:latin typeface="Corbel"/>
            </a:endParaRPr>
          </a:p>
          <a:p>
            <a:pPr marL="0" indent="0">
              <a:buNone/>
            </a:pPr>
            <a:r>
              <a:rPr lang="ru-RU" sz="2400" dirty="0" err="1">
                <a:latin typeface="Corbel"/>
                <a:ea typeface="+mn-lt"/>
                <a:cs typeface="+mn-lt"/>
              </a:rPr>
              <a:t>When</a:t>
            </a:r>
            <a:r>
              <a:rPr lang="ru-RU" sz="2400" dirty="0">
                <a:latin typeface="Corbel"/>
                <a:ea typeface="+mn-lt"/>
                <a:cs typeface="+mn-lt"/>
              </a:rPr>
              <a:t> </a:t>
            </a:r>
            <a:r>
              <a:rPr lang="ru-RU" sz="2400" dirty="0" err="1">
                <a:latin typeface="Corbel"/>
                <a:ea typeface="+mn-lt"/>
                <a:cs typeface="+mn-lt"/>
              </a:rPr>
              <a:t>we</a:t>
            </a:r>
            <a:r>
              <a:rPr lang="ru-RU" sz="2400" dirty="0">
                <a:latin typeface="Corbel"/>
                <a:ea typeface="+mn-lt"/>
                <a:cs typeface="+mn-lt"/>
              </a:rPr>
              <a:t> </a:t>
            </a:r>
            <a:r>
              <a:rPr lang="ru-RU" sz="2400" dirty="0" err="1">
                <a:latin typeface="Corbel"/>
                <a:ea typeface="+mn-lt"/>
                <a:cs typeface="+mn-lt"/>
              </a:rPr>
              <a:t>say</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cinema</a:t>
            </a:r>
            <a:r>
              <a:rPr lang="ru-RU" sz="2400" dirty="0">
                <a:latin typeface="Corbel"/>
                <a:ea typeface="+mn-lt"/>
                <a:cs typeface="+mn-lt"/>
              </a:rPr>
              <a:t> I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theatre</a:t>
            </a:r>
            <a:r>
              <a:rPr lang="ru-RU" sz="2400" dirty="0">
                <a:latin typeface="Corbel"/>
                <a:ea typeface="+mn-lt"/>
                <a:cs typeface="+mn-lt"/>
              </a:rPr>
              <a:t>, </a:t>
            </a:r>
            <a:r>
              <a:rPr lang="ru-RU" sz="2400" dirty="0" err="1">
                <a:latin typeface="Corbel"/>
                <a:ea typeface="+mn-lt"/>
                <a:cs typeface="+mn-lt"/>
              </a:rPr>
              <a:t>we</a:t>
            </a:r>
            <a:r>
              <a:rPr lang="ru-RU" sz="2400" dirty="0">
                <a:latin typeface="Corbel"/>
                <a:ea typeface="+mn-lt"/>
                <a:cs typeface="+mn-lt"/>
              </a:rPr>
              <a:t> </a:t>
            </a:r>
            <a:r>
              <a:rPr lang="ru-RU" sz="2400" dirty="0" err="1">
                <a:latin typeface="Corbel"/>
                <a:ea typeface="+mn-lt"/>
                <a:cs typeface="+mn-lt"/>
              </a:rPr>
              <a:t>do</a:t>
            </a:r>
            <a:r>
              <a:rPr lang="ru-RU" sz="2400" dirty="0">
                <a:latin typeface="Corbel"/>
                <a:ea typeface="+mn-lt"/>
                <a:cs typeface="+mn-lt"/>
              </a:rPr>
              <a:t> </a:t>
            </a:r>
            <a:r>
              <a:rPr lang="ru-RU" sz="2400" dirty="0" err="1">
                <a:latin typeface="Corbel"/>
                <a:ea typeface="+mn-lt"/>
                <a:cs typeface="+mn-lt"/>
              </a:rPr>
              <a:t>not</a:t>
            </a:r>
            <a:r>
              <a:rPr lang="ru-RU" sz="2400" dirty="0">
                <a:latin typeface="Corbel"/>
                <a:ea typeface="+mn-lt"/>
                <a:cs typeface="+mn-lt"/>
              </a:rPr>
              <a:t> </a:t>
            </a:r>
            <a:r>
              <a:rPr lang="ru-RU" sz="2400" dirty="0" err="1">
                <a:latin typeface="Corbel"/>
                <a:ea typeface="+mn-lt"/>
                <a:cs typeface="+mn-lt"/>
              </a:rPr>
              <a:t>necessarily</a:t>
            </a:r>
            <a:r>
              <a:rPr lang="ru-RU" sz="2400" dirty="0">
                <a:latin typeface="Corbel"/>
                <a:ea typeface="+mn-lt"/>
                <a:cs typeface="+mn-lt"/>
              </a:rPr>
              <a:t> </a:t>
            </a:r>
            <a:r>
              <a:rPr lang="ru-RU" sz="2400" dirty="0" err="1">
                <a:latin typeface="Corbel"/>
                <a:ea typeface="+mn-lt"/>
                <a:cs typeface="+mn-lt"/>
              </a:rPr>
              <a:t>mean</a:t>
            </a:r>
            <a:r>
              <a:rPr lang="ru-RU" sz="2400" dirty="0">
                <a:latin typeface="Corbel"/>
                <a:ea typeface="+mn-lt"/>
                <a:cs typeface="+mn-lt"/>
              </a:rPr>
              <a:t> a </a:t>
            </a:r>
            <a:r>
              <a:rPr lang="ru-RU" sz="2400" dirty="0" err="1">
                <a:latin typeface="Corbel"/>
                <a:ea typeface="+mn-lt"/>
                <a:cs typeface="+mn-lt"/>
              </a:rPr>
              <a:t>specific</a:t>
            </a:r>
            <a:r>
              <a:rPr lang="ru-RU" sz="2400" dirty="0">
                <a:latin typeface="Corbel"/>
                <a:ea typeface="+mn-lt"/>
                <a:cs typeface="+mn-lt"/>
              </a:rPr>
              <a:t> </a:t>
            </a:r>
            <a:r>
              <a:rPr lang="ru-RU" sz="2400" dirty="0" err="1">
                <a:latin typeface="Corbel"/>
                <a:ea typeface="+mn-lt"/>
                <a:cs typeface="+mn-lt"/>
              </a:rPr>
              <a:t>cinema</a:t>
            </a:r>
            <a:r>
              <a:rPr lang="ru-RU" sz="2400" dirty="0">
                <a:latin typeface="Corbel"/>
                <a:ea typeface="+mn-lt"/>
                <a:cs typeface="+mn-lt"/>
              </a:rPr>
              <a:t> </a:t>
            </a:r>
            <a:r>
              <a:rPr lang="ru-RU" sz="2400" dirty="0" err="1">
                <a:latin typeface="Corbel"/>
                <a:ea typeface="+mn-lt"/>
                <a:cs typeface="+mn-lt"/>
              </a:rPr>
              <a:t>or</a:t>
            </a:r>
            <a:r>
              <a:rPr lang="ru-RU" sz="2400" dirty="0">
                <a:latin typeface="Corbel"/>
                <a:ea typeface="+mn-lt"/>
                <a:cs typeface="+mn-lt"/>
              </a:rPr>
              <a:t> </a:t>
            </a:r>
            <a:r>
              <a:rPr lang="ru-RU" sz="2400" dirty="0" err="1">
                <a:latin typeface="Corbel"/>
                <a:ea typeface="+mn-lt"/>
                <a:cs typeface="+mn-lt"/>
              </a:rPr>
              <a:t>theatre</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We </a:t>
            </a:r>
            <a:r>
              <a:rPr lang="ru-RU" sz="2400" dirty="0" err="1">
                <a:latin typeface="Corbel"/>
                <a:ea typeface="+mn-lt"/>
                <a:cs typeface="+mn-lt"/>
              </a:rPr>
              <a:t>usually</a:t>
            </a:r>
            <a:r>
              <a:rPr lang="ru-RU" sz="2400" dirty="0">
                <a:latin typeface="Corbel"/>
                <a:ea typeface="+mn-lt"/>
                <a:cs typeface="+mn-lt"/>
              </a:rPr>
              <a:t> </a:t>
            </a:r>
            <a:r>
              <a:rPr lang="ru-RU" sz="2400" dirty="0" err="1">
                <a:latin typeface="Corbel"/>
                <a:ea typeface="+mn-lt"/>
                <a:cs typeface="+mn-lt"/>
              </a:rPr>
              <a:t>say</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radio</a:t>
            </a:r>
            <a:r>
              <a:rPr lang="ru-RU" sz="2400" dirty="0">
                <a:latin typeface="Corbel"/>
                <a:ea typeface="+mn-lt"/>
                <a:cs typeface="+mn-lt"/>
              </a:rPr>
              <a:t>, </a:t>
            </a:r>
            <a:r>
              <a:rPr lang="ru-RU" sz="2400" dirty="0" err="1">
                <a:latin typeface="Corbel"/>
                <a:ea typeface="+mn-lt"/>
                <a:cs typeface="+mn-lt"/>
              </a:rPr>
              <a:t>but</a:t>
            </a:r>
            <a:r>
              <a:rPr lang="ru-RU" sz="2400" dirty="0">
                <a:latin typeface="Corbel"/>
                <a:ea typeface="+mn-lt"/>
                <a:cs typeface="+mn-lt"/>
              </a:rPr>
              <a:t> </a:t>
            </a:r>
            <a:r>
              <a:rPr lang="ru-RU" sz="2400" dirty="0" err="1">
                <a:latin typeface="Corbel"/>
                <a:ea typeface="+mn-lt"/>
                <a:cs typeface="+mn-lt"/>
              </a:rPr>
              <a:t>television</a:t>
            </a:r>
            <a:r>
              <a:rPr lang="ru-RU" sz="2400" dirty="0">
                <a:latin typeface="Corbel"/>
                <a:ea typeface="+mn-lt"/>
                <a:cs typeface="+mn-lt"/>
              </a:rPr>
              <a:t>/TV (</a:t>
            </a:r>
            <a:r>
              <a:rPr lang="ru-RU" sz="2400" dirty="0" err="1">
                <a:latin typeface="Corbel"/>
                <a:ea typeface="+mn-lt"/>
                <a:cs typeface="+mn-lt"/>
              </a:rPr>
              <a:t>without</a:t>
            </a:r>
            <a:r>
              <a:rPr lang="ru-RU" sz="2400" dirty="0">
                <a:latin typeface="Corbel"/>
                <a:ea typeface="+mn-lt"/>
                <a:cs typeface="+mn-lt"/>
              </a:rPr>
              <a:t> </a:t>
            </a:r>
            <a:r>
              <a:rPr lang="ru-RU" sz="2400" dirty="0" err="1">
                <a:latin typeface="Corbel"/>
                <a:ea typeface="+mn-lt"/>
                <a:cs typeface="+mn-lt"/>
              </a:rPr>
              <a:t>the</a:t>
            </a:r>
            <a:r>
              <a:rPr lang="ru-RU" sz="2400" dirty="0">
                <a:latin typeface="Corbel"/>
                <a:ea typeface="+mn-lt"/>
                <a:cs typeface="+mn-lt"/>
              </a:rPr>
              <a:t>). </a:t>
            </a:r>
            <a:r>
              <a:rPr lang="ru-RU" sz="2400" dirty="0" err="1">
                <a:latin typeface="Corbel"/>
                <a:ea typeface="+mn-lt"/>
                <a:cs typeface="+mn-lt"/>
              </a:rPr>
              <a:t>Compare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I </a:t>
            </a:r>
            <a:r>
              <a:rPr lang="ru-RU" sz="2400" err="1">
                <a:latin typeface="Corbel"/>
                <a:ea typeface="+mn-lt"/>
                <a:cs typeface="+mn-lt"/>
              </a:rPr>
              <a:t>listen</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radio</a:t>
            </a:r>
            <a:r>
              <a:rPr lang="ru-RU" sz="2400" dirty="0">
                <a:latin typeface="Corbel"/>
                <a:ea typeface="+mn-lt"/>
                <a:cs typeface="+mn-lt"/>
              </a:rPr>
              <a:t> a </a:t>
            </a:r>
            <a:r>
              <a:rPr lang="ru-RU" sz="2400" err="1">
                <a:latin typeface="Corbel"/>
                <a:ea typeface="+mn-lt"/>
                <a:cs typeface="+mn-lt"/>
              </a:rPr>
              <a:t>lot</a:t>
            </a:r>
            <a:r>
              <a:rPr lang="ru-RU" sz="2400" dirty="0">
                <a:latin typeface="Corbel"/>
                <a:ea typeface="+mn-lt"/>
                <a:cs typeface="+mn-lt"/>
              </a:rPr>
              <a:t>.    </a:t>
            </a:r>
            <a:r>
              <a:rPr lang="ru-RU" sz="2400" err="1">
                <a:latin typeface="Corbel"/>
                <a:ea typeface="+mn-lt"/>
                <a:cs typeface="+mn-lt"/>
              </a:rPr>
              <a:t>but</a:t>
            </a:r>
            <a:r>
              <a:rPr lang="ru-RU" sz="2400" dirty="0">
                <a:latin typeface="Corbel"/>
                <a:ea typeface="+mn-lt"/>
                <a:cs typeface="+mn-lt"/>
              </a:rPr>
              <a:t>    I </a:t>
            </a:r>
            <a:r>
              <a:rPr lang="ru-RU" sz="2400" err="1">
                <a:latin typeface="Corbel"/>
                <a:ea typeface="+mn-lt"/>
                <a:cs typeface="+mn-lt"/>
              </a:rPr>
              <a:t>watch</a:t>
            </a:r>
            <a:r>
              <a:rPr lang="ru-RU" sz="2400" dirty="0">
                <a:latin typeface="Corbel"/>
                <a:ea typeface="+mn-lt"/>
                <a:cs typeface="+mn-lt"/>
              </a:rPr>
              <a:t> </a:t>
            </a:r>
            <a:r>
              <a:rPr lang="ru-RU" sz="2400" err="1">
                <a:latin typeface="Corbel"/>
                <a:ea typeface="+mn-lt"/>
                <a:cs typeface="+mn-lt"/>
              </a:rPr>
              <a:t>television</a:t>
            </a:r>
            <a:r>
              <a:rPr lang="ru-RU" sz="2400" dirty="0">
                <a:latin typeface="Corbel"/>
                <a:ea typeface="+mn-lt"/>
                <a:cs typeface="+mn-lt"/>
              </a:rPr>
              <a:t> a </a:t>
            </a:r>
            <a:r>
              <a:rPr lang="ru-RU" sz="2400" err="1">
                <a:latin typeface="Corbel"/>
                <a:ea typeface="+mn-lt"/>
                <a:cs typeface="+mn-lt"/>
              </a:rPr>
              <a:t>lot</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We </a:t>
            </a:r>
            <a:r>
              <a:rPr lang="ru-RU" sz="2400" err="1">
                <a:latin typeface="Corbel"/>
                <a:ea typeface="+mn-lt"/>
                <a:cs typeface="+mn-lt"/>
              </a:rPr>
              <a:t>heard</a:t>
            </a:r>
            <a:r>
              <a:rPr lang="ru-RU" sz="2400" dirty="0">
                <a:latin typeface="Corbel"/>
                <a:ea typeface="+mn-lt"/>
                <a:cs typeface="+mn-lt"/>
              </a:rPr>
              <a:t> </a:t>
            </a:r>
            <a:r>
              <a:rPr lang="ru-RU" sz="2400" err="1">
                <a:latin typeface="Corbel"/>
                <a:ea typeface="+mn-lt"/>
                <a:cs typeface="+mn-lt"/>
              </a:rPr>
              <a:t>it</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radio</a:t>
            </a:r>
            <a:r>
              <a:rPr lang="ru-RU" sz="2400" dirty="0">
                <a:latin typeface="Corbel"/>
                <a:ea typeface="+mn-lt"/>
                <a:cs typeface="+mn-lt"/>
              </a:rPr>
              <a:t>.    </a:t>
            </a:r>
            <a:r>
              <a:rPr lang="ru-RU" sz="2400" err="1">
                <a:latin typeface="Corbel"/>
                <a:ea typeface="+mn-lt"/>
                <a:cs typeface="+mn-lt"/>
              </a:rPr>
              <a:t>but</a:t>
            </a:r>
            <a:r>
              <a:rPr lang="ru-RU" sz="2400" dirty="0">
                <a:latin typeface="Corbel"/>
                <a:ea typeface="+mn-lt"/>
                <a:cs typeface="+mn-lt"/>
              </a:rPr>
              <a:t>    We </a:t>
            </a:r>
            <a:r>
              <a:rPr lang="ru-RU" sz="2400" err="1">
                <a:latin typeface="Corbel"/>
                <a:ea typeface="+mn-lt"/>
                <a:cs typeface="+mn-lt"/>
              </a:rPr>
              <a:t>watched</a:t>
            </a:r>
            <a:r>
              <a:rPr lang="ru-RU" sz="2400" dirty="0">
                <a:latin typeface="Corbel"/>
                <a:ea typeface="+mn-lt"/>
                <a:cs typeface="+mn-lt"/>
              </a:rPr>
              <a:t> </a:t>
            </a:r>
            <a:r>
              <a:rPr lang="ru-RU" sz="2400" err="1">
                <a:latin typeface="Corbel"/>
                <a:ea typeface="+mn-lt"/>
                <a:cs typeface="+mn-lt"/>
              </a:rPr>
              <a:t>it</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TV.</a:t>
            </a:r>
            <a:endParaRPr lang="ru-RU" sz="2400">
              <a:latin typeface="Corbel"/>
            </a:endParaRPr>
          </a:p>
          <a:p>
            <a:pPr marL="0" indent="0">
              <a:buNone/>
            </a:pPr>
            <a:r>
              <a:rPr lang="ru-RU" sz="2400" dirty="0">
                <a:latin typeface="Corbel"/>
                <a:ea typeface="+mn-lt"/>
                <a:cs typeface="+mn-lt"/>
              </a:rPr>
              <a:t>The </a:t>
            </a:r>
            <a:r>
              <a:rPr lang="ru-RU" sz="2400" err="1">
                <a:latin typeface="Corbel"/>
                <a:ea typeface="+mn-lt"/>
                <a:cs typeface="+mn-lt"/>
              </a:rPr>
              <a:t>television</a:t>
            </a:r>
            <a:r>
              <a:rPr lang="ru-RU" sz="2400" dirty="0">
                <a:latin typeface="Corbel"/>
                <a:ea typeface="+mn-lt"/>
                <a:cs typeface="+mn-lt"/>
              </a:rPr>
              <a:t> / </a:t>
            </a:r>
            <a:r>
              <a:rPr lang="ru-RU" sz="2400" err="1">
                <a:latin typeface="Corbel"/>
                <a:ea typeface="+mn-lt"/>
                <a:cs typeface="+mn-lt"/>
              </a:rPr>
              <a:t>the</a:t>
            </a:r>
            <a:r>
              <a:rPr lang="ru-RU" sz="2400" dirty="0">
                <a:latin typeface="Corbel"/>
                <a:ea typeface="+mn-lt"/>
                <a:cs typeface="+mn-lt"/>
              </a:rPr>
              <a:t> TV=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television</a:t>
            </a:r>
            <a:r>
              <a:rPr lang="ru-RU" sz="2400" dirty="0">
                <a:latin typeface="Corbel"/>
                <a:ea typeface="+mn-lt"/>
                <a:cs typeface="+mn-lt"/>
              </a:rPr>
              <a:t> </a:t>
            </a:r>
            <a:r>
              <a:rPr lang="ru-RU" sz="2400" err="1">
                <a:latin typeface="Corbel"/>
                <a:ea typeface="+mn-lt"/>
                <a:cs typeface="+mn-lt"/>
              </a:rPr>
              <a:t>set</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Can</a:t>
            </a:r>
            <a:r>
              <a:rPr lang="ru-RU" sz="2400" dirty="0">
                <a:latin typeface="Corbel"/>
                <a:ea typeface="+mn-lt"/>
                <a:cs typeface="+mn-lt"/>
              </a:rPr>
              <a:t> </a:t>
            </a:r>
            <a:r>
              <a:rPr lang="ru-RU" sz="2400" err="1">
                <a:latin typeface="Corbel"/>
                <a:ea typeface="+mn-lt"/>
                <a:cs typeface="+mn-lt"/>
              </a:rPr>
              <a:t>you</a:t>
            </a:r>
            <a:r>
              <a:rPr lang="ru-RU" sz="2400" dirty="0">
                <a:latin typeface="Corbel"/>
                <a:ea typeface="+mn-lt"/>
                <a:cs typeface="+mn-lt"/>
              </a:rPr>
              <a:t> </a:t>
            </a:r>
            <a:r>
              <a:rPr lang="ru-RU" sz="2400" err="1">
                <a:latin typeface="Corbel"/>
                <a:ea typeface="+mn-lt"/>
                <a:cs typeface="+mn-lt"/>
              </a:rPr>
              <a:t>turn</a:t>
            </a:r>
            <a:r>
              <a:rPr lang="ru-RU" sz="2400" dirty="0">
                <a:latin typeface="Corbel"/>
                <a:ea typeface="+mn-lt"/>
                <a:cs typeface="+mn-lt"/>
              </a:rPr>
              <a:t> </a:t>
            </a:r>
            <a:r>
              <a:rPr lang="ru-RU" sz="2400" err="1">
                <a:latin typeface="Corbel"/>
                <a:ea typeface="+mn-lt"/>
                <a:cs typeface="+mn-lt"/>
              </a:rPr>
              <a:t>off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television</a:t>
            </a:r>
            <a:r>
              <a:rPr lang="ru-RU" sz="2400" dirty="0">
                <a:latin typeface="Corbel"/>
                <a:ea typeface="+mn-lt"/>
                <a:cs typeface="+mn-lt"/>
              </a:rPr>
              <a:t>, </a:t>
            </a:r>
            <a:r>
              <a:rPr lang="ru-RU" sz="2400" err="1">
                <a:latin typeface="Corbel"/>
                <a:ea typeface="+mn-lt"/>
                <a:cs typeface="+mn-lt"/>
              </a:rPr>
              <a:t>please</a:t>
            </a:r>
            <a:r>
              <a:rPr lang="ru-RU" sz="2400" dirty="0">
                <a:latin typeface="Corbel"/>
                <a:ea typeface="+mn-lt"/>
                <a:cs typeface="+mn-lt"/>
              </a:rPr>
              <a:t>?</a:t>
            </a:r>
            <a:endParaRPr lang="ru-RU" sz="2400" dirty="0">
              <a:latin typeface="Corbel"/>
            </a:endParaRPr>
          </a:p>
          <a:p>
            <a:endParaRPr lang="ru-RU"/>
          </a:p>
          <a:p>
            <a:endParaRPr lang="ru-RU" dirty="0">
              <a:latin typeface="Corbel"/>
            </a:endParaRPr>
          </a:p>
          <a:p>
            <a:endParaRPr lang="ru-RU" dirty="0">
              <a:latin typeface="Corbel"/>
            </a:endParaRPr>
          </a:p>
          <a:p>
            <a:endParaRPr lang="ru-RU" dirty="0">
              <a:latin typeface="Corbel"/>
            </a:endParaRPr>
          </a:p>
        </p:txBody>
      </p:sp>
    </p:spTree>
    <p:extLst>
      <p:ext uri="{BB962C8B-B14F-4D97-AF65-F5344CB8AC3E}">
        <p14:creationId xmlns:p14="http://schemas.microsoft.com/office/powerpoint/2010/main" val="25729924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4E2509F-8793-3A8D-E6AB-7E64923035B5}"/>
              </a:ext>
            </a:extLst>
          </p:cNvPr>
          <p:cNvSpPr>
            <a:spLocks noGrp="1"/>
          </p:cNvSpPr>
          <p:nvPr>
            <p:ph type="title"/>
          </p:nvPr>
        </p:nvSpPr>
        <p:spPr>
          <a:xfrm>
            <a:off x="1700045" y="-2268035"/>
            <a:ext cx="7729728" cy="1188720"/>
          </a:xfrm>
        </p:spPr>
        <p:txBody>
          <a:bodyPr/>
          <a:lstStyle/>
          <a:p>
            <a:endParaRPr lang="ru-RU"/>
          </a:p>
        </p:txBody>
      </p:sp>
      <p:sp>
        <p:nvSpPr>
          <p:cNvPr id="3" name="Объект 2">
            <a:extLst>
              <a:ext uri="{FF2B5EF4-FFF2-40B4-BE49-F238E27FC236}">
                <a16:creationId xmlns:a16="http://schemas.microsoft.com/office/drawing/2014/main" id="{F6D1EBD4-C7D6-CC8F-199A-E73711836563}"/>
              </a:ext>
            </a:extLst>
          </p:cNvPr>
          <p:cNvSpPr>
            <a:spLocks noGrp="1"/>
          </p:cNvSpPr>
          <p:nvPr>
            <p:ph idx="1"/>
          </p:nvPr>
        </p:nvSpPr>
        <p:spPr>
          <a:xfrm>
            <a:off x="314591" y="121135"/>
            <a:ext cx="11655182" cy="6542528"/>
          </a:xfrm>
        </p:spPr>
        <p:txBody>
          <a:bodyPr vert="horz" lIns="91440" tIns="45720" rIns="91440" bIns="45720" rtlCol="0" anchor="t">
            <a:normAutofit/>
          </a:bodyPr>
          <a:lstStyle/>
          <a:p>
            <a:pPr marL="0" indent="0">
              <a:buNone/>
            </a:pPr>
            <a:r>
              <a:rPr lang="ru-RU" sz="2400" b="1" dirty="0">
                <a:latin typeface="Corbel"/>
                <a:ea typeface="+mn-lt"/>
                <a:cs typeface="+mn-lt"/>
              </a:rPr>
              <a:t>D.</a:t>
            </a:r>
            <a:endParaRPr lang="ru-RU" sz="2400" b="1" dirty="0">
              <a:latin typeface="Corbel"/>
            </a:endParaRPr>
          </a:p>
          <a:p>
            <a:pPr marL="0" indent="0">
              <a:buNone/>
            </a:pPr>
            <a:r>
              <a:rPr lang="ru-RU" sz="2400" dirty="0">
                <a:latin typeface="Corbel"/>
                <a:ea typeface="+mn-lt"/>
                <a:cs typeface="+mn-lt"/>
              </a:rPr>
              <a:t>We </a:t>
            </a:r>
            <a:r>
              <a:rPr lang="ru-RU" sz="2400" err="1">
                <a:latin typeface="Corbel"/>
                <a:ea typeface="+mn-lt"/>
                <a:cs typeface="+mn-lt"/>
              </a:rPr>
              <a:t>do</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normally</a:t>
            </a:r>
            <a:r>
              <a:rPr lang="ru-RU" sz="2400" dirty="0">
                <a:latin typeface="Corbel"/>
                <a:ea typeface="+mn-lt"/>
                <a:cs typeface="+mn-lt"/>
              </a:rPr>
              <a:t> </a:t>
            </a:r>
            <a:r>
              <a:rPr lang="ru-RU" sz="2400" err="1">
                <a:latin typeface="Corbel"/>
                <a:ea typeface="+mn-lt"/>
                <a:cs typeface="+mn-lt"/>
              </a:rPr>
              <a:t>use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a:t>
            </a:r>
            <a:r>
              <a:rPr lang="ru-RU" sz="2400" err="1">
                <a:latin typeface="Corbel"/>
                <a:ea typeface="+mn-lt"/>
                <a:cs typeface="+mn-lt"/>
              </a:rPr>
              <a:t>breakfast</a:t>
            </a:r>
            <a:r>
              <a:rPr lang="ru-RU" sz="2400" dirty="0">
                <a:latin typeface="Corbel"/>
                <a:ea typeface="+mn-lt"/>
                <a:cs typeface="+mn-lt"/>
              </a:rPr>
              <a:t>/</a:t>
            </a:r>
            <a:r>
              <a:rPr lang="ru-RU" sz="2400" err="1">
                <a:latin typeface="Corbel"/>
                <a:ea typeface="+mn-lt"/>
                <a:cs typeface="+mn-lt"/>
              </a:rPr>
              <a:t>lunch</a:t>
            </a:r>
            <a:r>
              <a:rPr lang="ru-RU" sz="2400" dirty="0">
                <a:latin typeface="Corbel"/>
                <a:ea typeface="+mn-lt"/>
                <a:cs typeface="+mn-lt"/>
              </a:rPr>
              <a:t>/</a:t>
            </a:r>
            <a:r>
              <a:rPr lang="ru-RU" sz="2400" err="1">
                <a:latin typeface="Corbel"/>
                <a:ea typeface="+mn-lt"/>
                <a:cs typeface="+mn-lt"/>
              </a:rPr>
              <a:t>dinner</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What </a:t>
            </a:r>
            <a:r>
              <a:rPr lang="ru-RU" sz="2400" err="1">
                <a:latin typeface="Corbel"/>
                <a:ea typeface="+mn-lt"/>
                <a:cs typeface="+mn-lt"/>
              </a:rPr>
              <a:t>did</a:t>
            </a:r>
            <a:r>
              <a:rPr lang="ru-RU" sz="2400" dirty="0">
                <a:latin typeface="Corbel"/>
                <a:ea typeface="+mn-lt"/>
                <a:cs typeface="+mn-lt"/>
              </a:rPr>
              <a:t> </a:t>
            </a:r>
            <a:r>
              <a:rPr lang="ru-RU" sz="2400" err="1">
                <a:latin typeface="Corbel"/>
                <a:ea typeface="+mn-lt"/>
                <a:cs typeface="+mn-lt"/>
              </a:rPr>
              <a:t>you</a:t>
            </a:r>
            <a:r>
              <a:rPr lang="ru-RU" sz="2400" dirty="0">
                <a:latin typeface="Corbel"/>
                <a:ea typeface="+mn-lt"/>
                <a:cs typeface="+mn-lt"/>
              </a:rPr>
              <a:t> </a:t>
            </a:r>
            <a:r>
              <a:rPr lang="ru-RU" sz="2400" err="1">
                <a:latin typeface="Corbel"/>
                <a:ea typeface="+mn-lt"/>
                <a:cs typeface="+mn-lt"/>
              </a:rPr>
              <a:t>have</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breakfast</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We </a:t>
            </a:r>
            <a:r>
              <a:rPr lang="ru-RU" sz="2400" err="1">
                <a:latin typeface="Corbel"/>
                <a:ea typeface="+mn-lt"/>
                <a:cs typeface="+mn-lt"/>
              </a:rPr>
              <a:t>had</a:t>
            </a:r>
            <a:r>
              <a:rPr lang="ru-RU" sz="2400" dirty="0">
                <a:latin typeface="Corbel"/>
                <a:ea typeface="+mn-lt"/>
                <a:cs typeface="+mn-lt"/>
              </a:rPr>
              <a:t> </a:t>
            </a:r>
            <a:r>
              <a:rPr lang="ru-RU" sz="2400" err="1">
                <a:latin typeface="Corbel"/>
                <a:ea typeface="+mn-lt"/>
                <a:cs typeface="+mn-lt"/>
              </a:rPr>
              <a:t>lunch</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 </a:t>
            </a:r>
            <a:r>
              <a:rPr lang="ru-RU" sz="2400" err="1">
                <a:latin typeface="Corbel"/>
                <a:ea typeface="+mn-lt"/>
                <a:cs typeface="+mn-lt"/>
              </a:rPr>
              <a:t>very</a:t>
            </a:r>
            <a:r>
              <a:rPr lang="ru-RU" sz="2400" dirty="0">
                <a:latin typeface="Corbel"/>
                <a:ea typeface="+mn-lt"/>
                <a:cs typeface="+mn-lt"/>
              </a:rPr>
              <a:t> </a:t>
            </a:r>
            <a:r>
              <a:rPr lang="ru-RU" sz="2400" err="1">
                <a:latin typeface="Corbel"/>
                <a:ea typeface="+mn-lt"/>
                <a:cs typeface="+mn-lt"/>
              </a:rPr>
              <a:t>nice</a:t>
            </a:r>
            <a:r>
              <a:rPr lang="ru-RU" sz="2400" dirty="0">
                <a:latin typeface="Corbel"/>
                <a:ea typeface="+mn-lt"/>
                <a:cs typeface="+mn-lt"/>
              </a:rPr>
              <a:t> </a:t>
            </a:r>
            <a:r>
              <a:rPr lang="ru-RU" sz="2400" err="1">
                <a:latin typeface="Corbel"/>
                <a:ea typeface="+mn-lt"/>
                <a:cs typeface="+mn-lt"/>
              </a:rPr>
              <a:t>restaurant</a:t>
            </a:r>
            <a:r>
              <a:rPr lang="ru-RU" sz="2400" dirty="0">
                <a:latin typeface="Corbel"/>
                <a:ea typeface="+mn-lt"/>
                <a:cs typeface="+mn-lt"/>
              </a:rPr>
              <a:t>.</a:t>
            </a:r>
            <a:endParaRPr lang="ru-RU" sz="2400">
              <a:latin typeface="Corbel"/>
            </a:endParaRPr>
          </a:p>
          <a:p>
            <a:pPr marL="0" indent="0">
              <a:buNone/>
            </a:pPr>
            <a:r>
              <a:rPr lang="ru-RU" sz="2400" err="1">
                <a:latin typeface="Corbel"/>
                <a:ea typeface="+mn-lt"/>
                <a:cs typeface="+mn-lt"/>
              </a:rPr>
              <a:t>But</a:t>
            </a:r>
            <a:r>
              <a:rPr lang="ru-RU" sz="2400" dirty="0">
                <a:latin typeface="Corbel"/>
                <a:ea typeface="+mn-lt"/>
                <a:cs typeface="+mn-lt"/>
              </a:rPr>
              <a:t> </a:t>
            </a:r>
            <a:r>
              <a:rPr lang="ru-RU" sz="2400" err="1">
                <a:latin typeface="Corbel"/>
                <a:ea typeface="+mn-lt"/>
                <a:cs typeface="+mn-lt"/>
              </a:rPr>
              <a:t>we</a:t>
            </a:r>
            <a:r>
              <a:rPr lang="ru-RU" sz="2400" dirty="0">
                <a:latin typeface="Corbel"/>
                <a:ea typeface="+mn-lt"/>
                <a:cs typeface="+mn-lt"/>
              </a:rPr>
              <a:t> </a:t>
            </a:r>
            <a:r>
              <a:rPr lang="ru-RU" sz="2400" err="1">
                <a:latin typeface="Corbel"/>
                <a:ea typeface="+mn-lt"/>
                <a:cs typeface="+mn-lt"/>
              </a:rPr>
              <a:t>use</a:t>
            </a:r>
            <a:r>
              <a:rPr lang="ru-RU" sz="2400" dirty="0">
                <a:latin typeface="Corbel"/>
                <a:ea typeface="+mn-lt"/>
                <a:cs typeface="+mn-lt"/>
              </a:rPr>
              <a:t> a/</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if</a:t>
            </a:r>
            <a:r>
              <a:rPr lang="ru-RU" sz="2400" dirty="0">
                <a:latin typeface="Corbel"/>
                <a:ea typeface="+mn-lt"/>
                <a:cs typeface="+mn-lt"/>
              </a:rPr>
              <a:t> </a:t>
            </a:r>
            <a:r>
              <a:rPr lang="ru-RU" sz="2400" err="1">
                <a:latin typeface="Corbel"/>
                <a:ea typeface="+mn-lt"/>
                <a:cs typeface="+mn-lt"/>
              </a:rPr>
              <a:t>we</a:t>
            </a:r>
            <a:r>
              <a:rPr lang="ru-RU" sz="2400" dirty="0">
                <a:latin typeface="Corbel"/>
                <a:ea typeface="+mn-lt"/>
                <a:cs typeface="+mn-lt"/>
              </a:rPr>
              <a:t> </a:t>
            </a:r>
            <a:r>
              <a:rPr lang="ru-RU" sz="2400" err="1">
                <a:latin typeface="Corbel"/>
                <a:ea typeface="+mn-lt"/>
                <a:cs typeface="+mn-lt"/>
              </a:rPr>
              <a:t>say</a:t>
            </a:r>
            <a:r>
              <a:rPr lang="ru-RU" sz="2400" dirty="0">
                <a:latin typeface="Corbel"/>
                <a:ea typeface="+mn-lt"/>
                <a:cs typeface="+mn-lt"/>
              </a:rPr>
              <a:t> 'a </a:t>
            </a:r>
            <a:r>
              <a:rPr lang="ru-RU" sz="2400" err="1">
                <a:latin typeface="Corbel"/>
                <a:ea typeface="+mn-lt"/>
                <a:cs typeface="+mn-lt"/>
              </a:rPr>
              <a:t>big</a:t>
            </a:r>
            <a:r>
              <a:rPr lang="ru-RU" sz="2400" dirty="0">
                <a:latin typeface="Corbel"/>
                <a:ea typeface="+mn-lt"/>
                <a:cs typeface="+mn-lt"/>
              </a:rPr>
              <a:t> </a:t>
            </a:r>
            <a:r>
              <a:rPr lang="ru-RU" sz="2400" err="1">
                <a:latin typeface="Corbel"/>
                <a:ea typeface="+mn-lt"/>
                <a:cs typeface="+mn-lt"/>
              </a:rPr>
              <a:t>lunch</a:t>
            </a:r>
            <a:r>
              <a:rPr lang="ru-RU" sz="2400" dirty="0">
                <a:latin typeface="Corbel"/>
                <a:ea typeface="+mn-lt"/>
                <a:cs typeface="+mn-lt"/>
              </a:rPr>
              <a:t>', 'a </a:t>
            </a:r>
            <a:r>
              <a:rPr lang="ru-RU" sz="2400" err="1">
                <a:latin typeface="Corbel"/>
                <a:ea typeface="+mn-lt"/>
                <a:cs typeface="+mn-lt"/>
              </a:rPr>
              <a:t>wonderful</a:t>
            </a:r>
            <a:r>
              <a:rPr lang="ru-RU" sz="2400" dirty="0">
                <a:latin typeface="Corbel"/>
                <a:ea typeface="+mn-lt"/>
                <a:cs typeface="+mn-lt"/>
              </a:rPr>
              <a:t> </a:t>
            </a:r>
            <a:r>
              <a:rPr lang="ru-RU" sz="2400" err="1">
                <a:latin typeface="Corbel"/>
                <a:ea typeface="+mn-lt"/>
                <a:cs typeface="+mn-lt"/>
              </a:rPr>
              <a:t>dinner</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early</a:t>
            </a:r>
            <a:r>
              <a:rPr lang="ru-RU" sz="2400" dirty="0">
                <a:latin typeface="Corbel"/>
                <a:ea typeface="+mn-lt"/>
                <a:cs typeface="+mn-lt"/>
              </a:rPr>
              <a:t> </a:t>
            </a:r>
            <a:r>
              <a:rPr lang="ru-RU" sz="2400" err="1">
                <a:latin typeface="Corbel"/>
                <a:ea typeface="+mn-lt"/>
                <a:cs typeface="+mn-lt"/>
              </a:rPr>
              <a:t>breakfast</a:t>
            </a:r>
            <a:r>
              <a:rPr lang="ru-RU" sz="2400" dirty="0">
                <a:latin typeface="Corbel"/>
                <a:ea typeface="+mn-lt"/>
                <a:cs typeface="+mn-lt"/>
              </a:rPr>
              <a:t>' </a:t>
            </a:r>
            <a:r>
              <a:rPr lang="ru-RU" sz="2400" err="1">
                <a:latin typeface="Corbel"/>
                <a:ea typeface="+mn-lt"/>
                <a:cs typeface="+mn-lt"/>
              </a:rPr>
              <a:t>etc</a:t>
            </a:r>
            <a:r>
              <a:rPr lang="ru-RU" sz="2400" dirty="0">
                <a:latin typeface="Corbel"/>
                <a:ea typeface="+mn-lt"/>
                <a:cs typeface="+mn-lt"/>
              </a:rPr>
              <a:t>. :</a:t>
            </a:r>
            <a:endParaRPr lang="ru-RU" sz="2400">
              <a:latin typeface="Corbel"/>
            </a:endParaRPr>
          </a:p>
          <a:p>
            <a:pPr marL="0" indent="0">
              <a:buNone/>
            </a:pPr>
            <a:r>
              <a:rPr lang="ru-RU" sz="2400" dirty="0">
                <a:latin typeface="Corbel"/>
                <a:ea typeface="+mn-lt"/>
                <a:cs typeface="+mn-lt"/>
              </a:rPr>
              <a:t>⦁    We </a:t>
            </a:r>
            <a:r>
              <a:rPr lang="ru-RU" sz="2400" err="1">
                <a:latin typeface="Corbel"/>
                <a:ea typeface="+mn-lt"/>
                <a:cs typeface="+mn-lt"/>
              </a:rPr>
              <a:t>had</a:t>
            </a:r>
            <a:r>
              <a:rPr lang="ru-RU" sz="2400" dirty="0">
                <a:latin typeface="Corbel"/>
                <a:ea typeface="+mn-lt"/>
                <a:cs typeface="+mn-lt"/>
              </a:rPr>
              <a:t> a </a:t>
            </a:r>
            <a:r>
              <a:rPr lang="ru-RU" sz="2400" err="1">
                <a:latin typeface="Corbel"/>
                <a:ea typeface="+mn-lt"/>
                <a:cs typeface="+mn-lt"/>
              </a:rPr>
              <a:t>very</a:t>
            </a:r>
            <a:r>
              <a:rPr lang="ru-RU" sz="2400" dirty="0">
                <a:latin typeface="Corbel"/>
                <a:ea typeface="+mn-lt"/>
                <a:cs typeface="+mn-lt"/>
              </a:rPr>
              <a:t> </a:t>
            </a:r>
            <a:r>
              <a:rPr lang="ru-RU" sz="2400" err="1">
                <a:latin typeface="Corbel"/>
                <a:ea typeface="+mn-lt"/>
                <a:cs typeface="+mn-lt"/>
              </a:rPr>
              <a:t>nice</a:t>
            </a:r>
            <a:r>
              <a:rPr lang="ru-RU" sz="2400" dirty="0">
                <a:latin typeface="Corbel"/>
                <a:ea typeface="+mn-lt"/>
                <a:cs typeface="+mn-lt"/>
              </a:rPr>
              <a:t> </a:t>
            </a:r>
            <a:r>
              <a:rPr lang="ru-RU" sz="2400" err="1">
                <a:latin typeface="Corbel"/>
                <a:ea typeface="+mn-lt"/>
                <a:cs typeface="+mn-lt"/>
              </a:rPr>
              <a:t>lunch</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We </a:t>
            </a:r>
            <a:r>
              <a:rPr lang="ru-RU" sz="2400" err="1">
                <a:latin typeface="Corbel"/>
                <a:ea typeface="+mn-lt"/>
                <a:cs typeface="+mn-lt"/>
              </a:rPr>
              <a:t>had</a:t>
            </a:r>
            <a:r>
              <a:rPr lang="ru-RU" sz="2400" dirty="0">
                <a:latin typeface="Corbel"/>
                <a:ea typeface="+mn-lt"/>
                <a:cs typeface="+mn-lt"/>
              </a:rPr>
              <a:t> </a:t>
            </a:r>
            <a:r>
              <a:rPr lang="ru-RU" sz="2400" err="1">
                <a:latin typeface="Corbel"/>
                <a:ea typeface="+mn-lt"/>
                <a:cs typeface="+mn-lt"/>
              </a:rPr>
              <a:t>very</a:t>
            </a:r>
            <a:r>
              <a:rPr lang="ru-RU" sz="2400" dirty="0">
                <a:latin typeface="Corbel"/>
                <a:ea typeface="+mn-lt"/>
                <a:cs typeface="+mn-lt"/>
              </a:rPr>
              <a:t> </a:t>
            </a:r>
            <a:r>
              <a:rPr lang="ru-RU" sz="2400" err="1">
                <a:latin typeface="Corbel"/>
                <a:ea typeface="+mn-lt"/>
                <a:cs typeface="+mn-lt"/>
              </a:rPr>
              <a:t>nice</a:t>
            </a:r>
            <a:r>
              <a:rPr lang="ru-RU" sz="2400" dirty="0">
                <a:latin typeface="Corbel"/>
                <a:ea typeface="+mn-lt"/>
                <a:cs typeface="+mn-lt"/>
              </a:rPr>
              <a:t> </a:t>
            </a:r>
            <a:r>
              <a:rPr lang="ru-RU" sz="2400" err="1">
                <a:latin typeface="Corbel"/>
                <a:ea typeface="+mn-lt"/>
                <a:cs typeface="+mn-lt"/>
              </a:rPr>
              <a:t>lunch</a:t>
            </a:r>
            <a:r>
              <a:rPr lang="ru-RU" sz="2400" dirty="0">
                <a:latin typeface="Corbel"/>
                <a:ea typeface="+mn-lt"/>
                <a:cs typeface="+mn-lt"/>
              </a:rPr>
              <a:t>)</a:t>
            </a:r>
            <a:endParaRPr lang="ru-RU" sz="2400">
              <a:latin typeface="Corbel"/>
            </a:endParaRPr>
          </a:p>
          <a:p>
            <a:pPr marL="0" indent="0">
              <a:buNone/>
            </a:pPr>
            <a:endParaRPr lang="ru-RU" sz="2400" b="1" dirty="0">
              <a:latin typeface="Corbel"/>
            </a:endParaRPr>
          </a:p>
          <a:p>
            <a:pPr marL="0" indent="0">
              <a:buNone/>
            </a:pPr>
            <a:r>
              <a:rPr lang="ru-RU" sz="2400" b="1" dirty="0">
                <a:latin typeface="Corbel"/>
                <a:ea typeface="+mn-lt"/>
                <a:cs typeface="+mn-lt"/>
              </a:rPr>
              <a:t>E.</a:t>
            </a:r>
            <a:endParaRPr lang="ru-RU" sz="2400" b="1" dirty="0">
              <a:latin typeface="Corbel"/>
            </a:endParaRPr>
          </a:p>
          <a:p>
            <a:pPr marL="0" indent="0">
              <a:buNone/>
            </a:pPr>
            <a:r>
              <a:rPr lang="ru-RU" sz="2400" dirty="0">
                <a:latin typeface="Corbel"/>
                <a:ea typeface="+mn-lt"/>
                <a:cs typeface="+mn-lt"/>
              </a:rPr>
              <a:t>We </a:t>
            </a:r>
            <a:r>
              <a:rPr lang="ru-RU" sz="2400" err="1">
                <a:latin typeface="Corbel"/>
                <a:ea typeface="+mn-lt"/>
                <a:cs typeface="+mn-lt"/>
              </a:rPr>
              <a:t>do</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use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before</a:t>
            </a:r>
            <a:r>
              <a:rPr lang="ru-RU" sz="2400" dirty="0">
                <a:latin typeface="Corbel"/>
                <a:ea typeface="+mn-lt"/>
                <a:cs typeface="+mn-lt"/>
              </a:rPr>
              <a:t> </a:t>
            </a:r>
            <a:r>
              <a:rPr lang="ru-RU" sz="2400" err="1">
                <a:latin typeface="Corbel"/>
                <a:ea typeface="+mn-lt"/>
                <a:cs typeface="+mn-lt"/>
              </a:rPr>
              <a:t>noun</a:t>
            </a:r>
            <a:r>
              <a:rPr lang="ru-RU" sz="2400" dirty="0">
                <a:latin typeface="Corbel"/>
                <a:ea typeface="+mn-lt"/>
                <a:cs typeface="+mn-lt"/>
              </a:rPr>
              <a:t> + </a:t>
            </a:r>
            <a:r>
              <a:rPr lang="ru-RU" sz="2400" err="1">
                <a:latin typeface="Corbel"/>
                <a:ea typeface="+mn-lt"/>
                <a:cs typeface="+mn-lt"/>
              </a:rPr>
              <a:t>number</a:t>
            </a:r>
            <a:r>
              <a:rPr lang="ru-RU" sz="2400" dirty="0">
                <a:latin typeface="Corbel"/>
                <a:ea typeface="+mn-lt"/>
                <a:cs typeface="+mn-lt"/>
              </a:rPr>
              <a:t>. For </a:t>
            </a:r>
            <a:r>
              <a:rPr lang="ru-RU" sz="2400" err="1">
                <a:latin typeface="Corbel"/>
                <a:ea typeface="+mn-lt"/>
                <a:cs typeface="+mn-lt"/>
              </a:rPr>
              <a:t>example</a:t>
            </a:r>
            <a:r>
              <a:rPr lang="ru-RU" sz="2400" dirty="0">
                <a:latin typeface="Corbel"/>
                <a:ea typeface="+mn-lt"/>
                <a:cs typeface="+mn-lt"/>
              </a:rPr>
              <a:t>, </a:t>
            </a:r>
            <a:r>
              <a:rPr lang="ru-RU" sz="2400" err="1">
                <a:latin typeface="Corbel"/>
                <a:ea typeface="+mn-lt"/>
                <a:cs typeface="+mn-lt"/>
              </a:rPr>
              <a:t>we</a:t>
            </a:r>
            <a:r>
              <a:rPr lang="ru-RU" sz="2400" dirty="0">
                <a:latin typeface="Corbel"/>
                <a:ea typeface="+mn-lt"/>
                <a:cs typeface="+mn-lt"/>
              </a:rPr>
              <a:t> </a:t>
            </a:r>
            <a:r>
              <a:rPr lang="ru-RU" sz="2400" err="1">
                <a:latin typeface="Corbel"/>
                <a:ea typeface="+mn-lt"/>
                <a:cs typeface="+mn-lt"/>
              </a:rPr>
              <a:t>say</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Our</a:t>
            </a:r>
            <a:r>
              <a:rPr lang="ru-RU" sz="2400" dirty="0">
                <a:latin typeface="Corbel"/>
                <a:ea typeface="+mn-lt"/>
                <a:cs typeface="+mn-lt"/>
              </a:rPr>
              <a:t> </a:t>
            </a:r>
            <a:r>
              <a:rPr lang="ru-RU" sz="2400" err="1">
                <a:latin typeface="Corbel"/>
                <a:ea typeface="+mn-lt"/>
                <a:cs typeface="+mn-lt"/>
              </a:rPr>
              <a:t>train</a:t>
            </a:r>
            <a:r>
              <a:rPr lang="ru-RU" sz="2400" dirty="0">
                <a:latin typeface="Corbel"/>
                <a:ea typeface="+mn-lt"/>
                <a:cs typeface="+mn-lt"/>
              </a:rPr>
              <a:t> </a:t>
            </a:r>
            <a:r>
              <a:rPr lang="ru-RU" sz="2400" err="1">
                <a:latin typeface="Corbel"/>
                <a:ea typeface="+mn-lt"/>
                <a:cs typeface="+mn-lt"/>
              </a:rPr>
              <a:t>leaves</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Platform 5.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Platform 5)</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 </a:t>
            </a:r>
            <a:r>
              <a:rPr lang="ru-RU" sz="2400" err="1">
                <a:latin typeface="Corbel"/>
                <a:ea typeface="+mn-lt"/>
                <a:cs typeface="+mn-lt"/>
              </a:rPr>
              <a:t>shop</a:t>
            </a:r>
            <a:r>
              <a:rPr lang="ru-RU" sz="2400" dirty="0">
                <a:latin typeface="Corbel"/>
                <a:ea typeface="+mn-lt"/>
                <a:cs typeface="+mn-lt"/>
              </a:rPr>
              <a:t>) Do </a:t>
            </a:r>
            <a:r>
              <a:rPr lang="ru-RU" sz="2400" err="1">
                <a:latin typeface="Corbel"/>
                <a:ea typeface="+mn-lt"/>
                <a:cs typeface="+mn-lt"/>
              </a:rPr>
              <a:t>you</a:t>
            </a:r>
            <a:r>
              <a:rPr lang="ru-RU" sz="2400" dirty="0">
                <a:latin typeface="Corbel"/>
                <a:ea typeface="+mn-lt"/>
                <a:cs typeface="+mn-lt"/>
              </a:rPr>
              <a:t> </a:t>
            </a:r>
            <a:r>
              <a:rPr lang="ru-RU" sz="2400" err="1">
                <a:latin typeface="Corbel"/>
                <a:ea typeface="+mn-lt"/>
                <a:cs typeface="+mn-lt"/>
              </a:rPr>
              <a:t>have</a:t>
            </a:r>
            <a:r>
              <a:rPr lang="ru-RU" sz="2400" dirty="0">
                <a:latin typeface="Corbel"/>
                <a:ea typeface="+mn-lt"/>
                <a:cs typeface="+mn-lt"/>
              </a:rPr>
              <a:t> </a:t>
            </a:r>
            <a:r>
              <a:rPr lang="ru-RU" sz="2400" err="1">
                <a:latin typeface="Corbel"/>
                <a:ea typeface="+mn-lt"/>
                <a:cs typeface="+mn-lt"/>
              </a:rPr>
              <a:t>these</a:t>
            </a:r>
            <a:r>
              <a:rPr lang="ru-RU" sz="2400" dirty="0">
                <a:latin typeface="Corbel"/>
                <a:ea typeface="+mn-lt"/>
                <a:cs typeface="+mn-lt"/>
              </a:rPr>
              <a:t> </a:t>
            </a:r>
            <a:r>
              <a:rPr lang="ru-RU" sz="2400" err="1">
                <a:latin typeface="Corbel"/>
                <a:ea typeface="+mn-lt"/>
                <a:cs typeface="+mn-lt"/>
              </a:rPr>
              <a:t>shoes</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size</a:t>
            </a:r>
            <a:r>
              <a:rPr lang="ru-RU" sz="2400" dirty="0">
                <a:latin typeface="Corbel"/>
                <a:ea typeface="+mn-lt"/>
                <a:cs typeface="+mn-lt"/>
              </a:rPr>
              <a:t> 43?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size</a:t>
            </a:r>
            <a:r>
              <a:rPr lang="ru-RU" sz="2400" dirty="0">
                <a:latin typeface="Corbel"/>
                <a:ea typeface="+mn-lt"/>
                <a:cs typeface="+mn-lt"/>
              </a:rPr>
              <a:t> 43)</a:t>
            </a:r>
            <a:endParaRPr lang="ru-RU" sz="2400">
              <a:latin typeface="Corbel"/>
            </a:endParaRPr>
          </a:p>
          <a:p>
            <a:pPr marL="0" indent="0">
              <a:buNone/>
            </a:pPr>
            <a:r>
              <a:rPr lang="ru-RU" sz="2400" dirty="0">
                <a:latin typeface="Corbel"/>
                <a:ea typeface="+mn-lt"/>
                <a:cs typeface="+mn-lt"/>
              </a:rPr>
              <a:t>In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same</a:t>
            </a:r>
            <a:r>
              <a:rPr lang="ru-RU" sz="2400" dirty="0">
                <a:latin typeface="Corbel"/>
                <a:ea typeface="+mn-lt"/>
                <a:cs typeface="+mn-lt"/>
              </a:rPr>
              <a:t> </a:t>
            </a:r>
            <a:r>
              <a:rPr lang="ru-RU" sz="2400" err="1">
                <a:latin typeface="Corbel"/>
                <a:ea typeface="+mn-lt"/>
                <a:cs typeface="+mn-lt"/>
              </a:rPr>
              <a:t>way</a:t>
            </a:r>
            <a:r>
              <a:rPr lang="ru-RU" sz="2400" dirty="0">
                <a:latin typeface="Corbel"/>
                <a:ea typeface="+mn-lt"/>
                <a:cs typeface="+mn-lt"/>
              </a:rPr>
              <a:t>, </a:t>
            </a:r>
            <a:r>
              <a:rPr lang="ru-RU" sz="2400" err="1">
                <a:latin typeface="Corbel"/>
                <a:ea typeface="+mn-lt"/>
                <a:cs typeface="+mn-lt"/>
              </a:rPr>
              <a:t>we</a:t>
            </a:r>
            <a:r>
              <a:rPr lang="ru-RU" sz="2400" dirty="0">
                <a:latin typeface="Corbel"/>
                <a:ea typeface="+mn-lt"/>
                <a:cs typeface="+mn-lt"/>
              </a:rPr>
              <a:t> </a:t>
            </a:r>
            <a:r>
              <a:rPr lang="ru-RU" sz="2400" err="1">
                <a:latin typeface="Corbel"/>
                <a:ea typeface="+mn-lt"/>
                <a:cs typeface="+mn-lt"/>
              </a:rPr>
              <a:t>say</a:t>
            </a:r>
            <a:r>
              <a:rPr lang="ru-RU" sz="2400" dirty="0">
                <a:latin typeface="Corbel"/>
                <a:ea typeface="+mn-lt"/>
                <a:cs typeface="+mn-lt"/>
              </a:rPr>
              <a:t>: </a:t>
            </a:r>
            <a:r>
              <a:rPr lang="ru-RU" sz="2400" err="1">
                <a:latin typeface="Corbel"/>
                <a:ea typeface="+mn-lt"/>
                <a:cs typeface="+mn-lt"/>
              </a:rPr>
              <a:t>Room</a:t>
            </a:r>
            <a:r>
              <a:rPr lang="ru-RU" sz="2400" dirty="0">
                <a:latin typeface="Corbel"/>
                <a:ea typeface="+mn-lt"/>
                <a:cs typeface="+mn-lt"/>
              </a:rPr>
              <a:t> 126 (</a:t>
            </a:r>
            <a:r>
              <a:rPr lang="ru-RU" sz="2400" err="1">
                <a:latin typeface="Corbel"/>
                <a:ea typeface="+mn-lt"/>
                <a:cs typeface="+mn-lt"/>
              </a:rPr>
              <a:t>in</a:t>
            </a:r>
            <a:r>
              <a:rPr lang="ru-RU" sz="2400" dirty="0">
                <a:latin typeface="Corbel"/>
                <a:ea typeface="+mn-lt"/>
                <a:cs typeface="+mn-lt"/>
              </a:rPr>
              <a:t> a </a:t>
            </a:r>
            <a:r>
              <a:rPr lang="ru-RU" sz="2400" err="1">
                <a:latin typeface="Corbel"/>
                <a:ea typeface="+mn-lt"/>
                <a:cs typeface="+mn-lt"/>
              </a:rPr>
              <a:t>hotel</a:t>
            </a:r>
            <a:r>
              <a:rPr lang="ru-RU" sz="2400" dirty="0">
                <a:latin typeface="Corbel"/>
                <a:ea typeface="+mn-lt"/>
                <a:cs typeface="+mn-lt"/>
              </a:rPr>
              <a:t>), </a:t>
            </a:r>
            <a:r>
              <a:rPr lang="ru-RU" sz="2400" err="1">
                <a:latin typeface="Corbel"/>
                <a:ea typeface="+mn-lt"/>
                <a:cs typeface="+mn-lt"/>
              </a:rPr>
              <a:t>page</a:t>
            </a:r>
            <a:r>
              <a:rPr lang="ru-RU" sz="2400" dirty="0">
                <a:latin typeface="Corbel"/>
                <a:ea typeface="+mn-lt"/>
                <a:cs typeface="+mn-lt"/>
              </a:rPr>
              <a:t> 29 (</a:t>
            </a:r>
            <a:r>
              <a:rPr lang="ru-RU" sz="2400" err="1">
                <a:latin typeface="Corbel"/>
                <a:ea typeface="+mn-lt"/>
                <a:cs typeface="+mn-lt"/>
              </a:rPr>
              <a:t>of</a:t>
            </a:r>
            <a:r>
              <a:rPr lang="ru-RU" sz="2400" dirty="0">
                <a:latin typeface="Corbel"/>
                <a:ea typeface="+mn-lt"/>
                <a:cs typeface="+mn-lt"/>
              </a:rPr>
              <a:t> a </a:t>
            </a:r>
            <a:r>
              <a:rPr lang="ru-RU" sz="2400" err="1">
                <a:latin typeface="Corbel"/>
                <a:ea typeface="+mn-lt"/>
                <a:cs typeface="+mn-lt"/>
              </a:rPr>
              <a:t>book</a:t>
            </a:r>
            <a:r>
              <a:rPr lang="ru-RU" sz="2400" dirty="0">
                <a:latin typeface="Corbel"/>
                <a:ea typeface="+mn-lt"/>
                <a:cs typeface="+mn-lt"/>
              </a:rPr>
              <a:t>), </a:t>
            </a:r>
            <a:r>
              <a:rPr lang="ru-RU" sz="2400" err="1">
                <a:latin typeface="Corbel"/>
                <a:ea typeface="+mn-lt"/>
                <a:cs typeface="+mn-lt"/>
              </a:rPr>
              <a:t>question</a:t>
            </a:r>
            <a:r>
              <a:rPr lang="ru-RU" sz="2400" dirty="0">
                <a:latin typeface="Corbel"/>
                <a:ea typeface="+mn-lt"/>
                <a:cs typeface="+mn-lt"/>
              </a:rPr>
              <a:t> 3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exam</a:t>
            </a:r>
            <a:r>
              <a:rPr lang="ru-RU" sz="2400" dirty="0">
                <a:latin typeface="Corbel"/>
                <a:ea typeface="+mn-lt"/>
                <a:cs typeface="+mn-lt"/>
              </a:rPr>
              <a:t>),</a:t>
            </a:r>
            <a:endParaRPr lang="ru-RU" sz="2400">
              <a:latin typeface="Corbel"/>
            </a:endParaRPr>
          </a:p>
          <a:p>
            <a:pPr marL="0" indent="0">
              <a:buNone/>
            </a:pPr>
            <a:r>
              <a:rPr lang="ru-RU" sz="2400" err="1">
                <a:latin typeface="Corbel"/>
                <a:ea typeface="+mn-lt"/>
                <a:cs typeface="+mn-lt"/>
              </a:rPr>
              <a:t>Gate</a:t>
            </a:r>
            <a:r>
              <a:rPr lang="ru-RU" sz="2400" dirty="0">
                <a:latin typeface="Corbel"/>
                <a:ea typeface="+mn-lt"/>
                <a:cs typeface="+mn-lt"/>
              </a:rPr>
              <a:t> 10 (</a:t>
            </a:r>
            <a:r>
              <a:rPr lang="ru-RU" sz="2400" err="1">
                <a:latin typeface="Corbel"/>
                <a:ea typeface="+mn-lt"/>
                <a:cs typeface="+mn-lt"/>
              </a:rPr>
              <a:t>at</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airport</a:t>
            </a:r>
            <a:r>
              <a:rPr lang="ru-RU" sz="2400" dirty="0">
                <a:latin typeface="Corbel"/>
                <a:ea typeface="+mn-lt"/>
                <a:cs typeface="+mn-lt"/>
              </a:rPr>
              <a:t>) </a:t>
            </a:r>
            <a:r>
              <a:rPr lang="ru-RU" sz="2400" err="1">
                <a:latin typeface="Corbel"/>
                <a:ea typeface="+mn-lt"/>
                <a:cs typeface="+mn-lt"/>
              </a:rPr>
              <a:t>etc</a:t>
            </a:r>
            <a:r>
              <a:rPr lang="ru-RU" sz="2400" dirty="0">
                <a:latin typeface="Corbel"/>
                <a:ea typeface="+mn-lt"/>
                <a:cs typeface="+mn-lt"/>
              </a:rPr>
              <a:t>.</a:t>
            </a:r>
            <a:endParaRPr lang="ru-RU" sz="2400" dirty="0">
              <a:latin typeface="Corbel" panose="020B0503020204020204" pitchFamily="34" charset="0"/>
            </a:endParaRPr>
          </a:p>
          <a:p>
            <a:endParaRPr lang="ru-RU" dirty="0">
              <a:latin typeface="Corbel"/>
            </a:endParaRPr>
          </a:p>
        </p:txBody>
      </p:sp>
    </p:spTree>
    <p:extLst>
      <p:ext uri="{BB962C8B-B14F-4D97-AF65-F5344CB8AC3E}">
        <p14:creationId xmlns:p14="http://schemas.microsoft.com/office/powerpoint/2010/main" val="3969838897"/>
      </p:ext>
    </p:extLst>
  </p:cSld>
  <p:clrMapOvr>
    <a:masterClrMapping/>
  </p:clrMapOvr>
</p:sld>
</file>

<file path=ppt/theme/theme1.xml><?xml version="1.0" encoding="utf-8"?>
<a:theme xmlns:a="http://schemas.openxmlformats.org/drawingml/2006/main" name="Посылка">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TF00001246</Template>
  <TotalTime>0</TotalTime>
  <Words>1</Words>
  <Application>Microsoft Office PowerPoint</Application>
  <PresentationFormat>Широкоэкранный</PresentationFormat>
  <Paragraphs>1</Paragraphs>
  <Slides>15</Slides>
  <Notes>1</Notes>
  <HiddenSlides>0</HiddenSlides>
  <MMClips>0</MMClips>
  <ScaleCrop>false</ScaleCrop>
  <HeadingPairs>
    <vt:vector size="4" baseType="variant">
      <vt:variant>
        <vt:lpstr>Тема</vt:lpstr>
      </vt:variant>
      <vt:variant>
        <vt:i4>1</vt:i4>
      </vt:variant>
      <vt:variant>
        <vt:lpstr>Заголовки слайдов</vt:lpstr>
      </vt:variant>
      <vt:variant>
        <vt:i4>15</vt:i4>
      </vt:variant>
    </vt:vector>
  </HeadingPairs>
  <TitlesOfParts>
    <vt:vector size="16" baseType="lpstr">
      <vt:lpstr>Посылка</vt:lpstr>
      <vt:lpstr> Практичне заняття 3(2 год.) Topic «Articles and their usage. Prepositions.» Grammar revision </vt:lpstr>
      <vt:lpstr>Презентация PowerPoint</vt:lpstr>
      <vt:lpstr>Хід заняття (Procedure) ⦁ Read and translate the theory. Part 1. A/an and the A.</vt:lpstr>
      <vt:lpstr>Презентация PowerPoint</vt:lpstr>
      <vt:lpstr>Презентация PowerPoint</vt:lpstr>
      <vt:lpstr>Part 2. The </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
  <cp:lastModifiedBy/>
  <cp:revision>87</cp:revision>
  <dcterms:created xsi:type="dcterms:W3CDTF">2024-08-20T16:14:28Z</dcterms:created>
  <dcterms:modified xsi:type="dcterms:W3CDTF">2024-08-20T16:32:08Z</dcterms:modified>
</cp:coreProperties>
</file>

<file path=docProps/thumbnail.jpeg>
</file>