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96" r:id="rId1"/>
  </p:sldMasterIdLst>
  <p:notesMasterIdLst>
    <p:notesMasterId r:id="rId22"/>
  </p:notesMasterIdLst>
  <p:handoutMasterIdLst>
    <p:handoutMasterId r:id="rId23"/>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2" r:id="rId17"/>
    <p:sldId id="271" r:id="rId18"/>
    <p:sldId id="273" r:id="rId19"/>
    <p:sldId id="274" r:id="rId20"/>
    <p:sldId id="275" r:id="rId21"/>
  </p:sldIdLst>
  <p:sldSz cx="12192000" cy="6858000"/>
  <p:notesSz cx="6858000" cy="9144000"/>
  <p:defaultTextStyle>
    <a:defPPr rtl="0">
      <a:defRPr lang="ru-RU"/>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A3AB422-D7D9-A42F-DCC5-ECA25B017FF2}" v="361" dt="2024-08-21T16:16:50.427"/>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983" autoAdjust="0"/>
    <p:restoredTop sz="96623" autoAdjust="0"/>
  </p:normalViewPr>
  <p:slideViewPr>
    <p:cSldViewPr snapToGrid="0">
      <p:cViewPr varScale="1">
        <p:scale>
          <a:sx n="117" d="100"/>
          <a:sy n="117" d="100"/>
        </p:scale>
        <p:origin x="126" y="234"/>
      </p:cViewPr>
      <p:guideLst/>
    </p:cSldViewPr>
  </p:slideViewPr>
  <p:notesTextViewPr>
    <p:cViewPr>
      <p:scale>
        <a:sx n="1" d="1"/>
        <a:sy n="1" d="1"/>
      </p:scale>
      <p:origin x="0" y="0"/>
    </p:cViewPr>
  </p:notesTextViewPr>
  <p:notesViewPr>
    <p:cSldViewPr snapToGrid="0">
      <p:cViewPr varScale="1">
        <p:scale>
          <a:sx n="93" d="100"/>
          <a:sy n="93" d="100"/>
        </p:scale>
        <p:origin x="3708"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microsoft.com/office/2015/10/relationships/revisionInfo" Target="revisionInfo.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28" Type="http://schemas.microsoft.com/office/2016/11/relationships/changesInfo" Target="changesInfos/changesInfo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Vyacheslav Sukhan" userId="cc93cbb16f1026dd" providerId="Windows Live" clId="Web-{9A3AB422-D7D9-A42F-DCC5-ECA25B017FF2}"/>
    <pc:docChg chg="addSld delSld modSld sldOrd">
      <pc:chgData name="Vyacheslav Sukhan" userId="cc93cbb16f1026dd" providerId="Windows Live" clId="Web-{9A3AB422-D7D9-A42F-DCC5-ECA25B017FF2}" dt="2024-08-21T16:16:49.474" v="351"/>
      <pc:docMkLst>
        <pc:docMk/>
      </pc:docMkLst>
      <pc:sldChg chg="modSp">
        <pc:chgData name="Vyacheslav Sukhan" userId="cc93cbb16f1026dd" providerId="Windows Live" clId="Web-{9A3AB422-D7D9-A42F-DCC5-ECA25B017FF2}" dt="2024-08-21T16:05:55.695" v="25" actId="20577"/>
        <pc:sldMkLst>
          <pc:docMk/>
          <pc:sldMk cId="1194440229" sldId="256"/>
        </pc:sldMkLst>
        <pc:spChg chg="mod">
          <ac:chgData name="Vyacheslav Sukhan" userId="cc93cbb16f1026dd" providerId="Windows Live" clId="Web-{9A3AB422-D7D9-A42F-DCC5-ECA25B017FF2}" dt="2024-08-21T16:05:34.710" v="17" actId="20577"/>
          <ac:spMkLst>
            <pc:docMk/>
            <pc:sldMk cId="1194440229" sldId="256"/>
            <ac:spMk id="2" creationId="{00000000-0000-0000-0000-000000000000}"/>
          </ac:spMkLst>
        </pc:spChg>
        <pc:spChg chg="mod">
          <ac:chgData name="Vyacheslav Sukhan" userId="cc93cbb16f1026dd" providerId="Windows Live" clId="Web-{9A3AB422-D7D9-A42F-DCC5-ECA25B017FF2}" dt="2024-08-21T16:05:55.695" v="25" actId="20577"/>
          <ac:spMkLst>
            <pc:docMk/>
            <pc:sldMk cId="1194440229" sldId="256"/>
            <ac:spMk id="3" creationId="{00000000-0000-0000-0000-000000000000}"/>
          </ac:spMkLst>
        </pc:spChg>
      </pc:sldChg>
      <pc:sldChg chg="modSp">
        <pc:chgData name="Vyacheslav Sukhan" userId="cc93cbb16f1026dd" providerId="Windows Live" clId="Web-{9A3AB422-D7D9-A42F-DCC5-ECA25B017FF2}" dt="2024-08-21T16:06:21.321" v="35" actId="20577"/>
        <pc:sldMkLst>
          <pc:docMk/>
          <pc:sldMk cId="3628813818" sldId="257"/>
        </pc:sldMkLst>
        <pc:spChg chg="mod">
          <ac:chgData name="Vyacheslav Sukhan" userId="cc93cbb16f1026dd" providerId="Windows Live" clId="Web-{9A3AB422-D7D9-A42F-DCC5-ECA25B017FF2}" dt="2024-08-21T16:06:07.711" v="29" actId="1076"/>
          <ac:spMkLst>
            <pc:docMk/>
            <pc:sldMk cId="3628813818" sldId="257"/>
            <ac:spMk id="2" creationId="{F0D8DAFC-85BF-5366-022C-C3B7B2B31FF3}"/>
          </ac:spMkLst>
        </pc:spChg>
        <pc:spChg chg="mod">
          <ac:chgData name="Vyacheslav Sukhan" userId="cc93cbb16f1026dd" providerId="Windows Live" clId="Web-{9A3AB422-D7D9-A42F-DCC5-ECA25B017FF2}" dt="2024-08-21T16:06:21.321" v="35" actId="20577"/>
          <ac:spMkLst>
            <pc:docMk/>
            <pc:sldMk cId="3628813818" sldId="257"/>
            <ac:spMk id="3" creationId="{5C80C03B-DB5B-9AE8-BD34-65FEA8E5B6F8}"/>
          </ac:spMkLst>
        </pc:spChg>
      </pc:sldChg>
      <pc:sldChg chg="modSp new">
        <pc:chgData name="Vyacheslav Sukhan" userId="cc93cbb16f1026dd" providerId="Windows Live" clId="Web-{9A3AB422-D7D9-A42F-DCC5-ECA25B017FF2}" dt="2024-08-21T16:06:50.056" v="53" actId="20577"/>
        <pc:sldMkLst>
          <pc:docMk/>
          <pc:sldMk cId="4116141232" sldId="258"/>
        </pc:sldMkLst>
        <pc:spChg chg="mod">
          <ac:chgData name="Vyacheslav Sukhan" userId="cc93cbb16f1026dd" providerId="Windows Live" clId="Web-{9A3AB422-D7D9-A42F-DCC5-ECA25B017FF2}" dt="2024-08-21T16:06:34.837" v="43" actId="1076"/>
          <ac:spMkLst>
            <pc:docMk/>
            <pc:sldMk cId="4116141232" sldId="258"/>
            <ac:spMk id="2" creationId="{8F23BAE9-7DAE-8410-E87C-39263E946436}"/>
          </ac:spMkLst>
        </pc:spChg>
        <pc:spChg chg="mod">
          <ac:chgData name="Vyacheslav Sukhan" userId="cc93cbb16f1026dd" providerId="Windows Live" clId="Web-{9A3AB422-D7D9-A42F-DCC5-ECA25B017FF2}" dt="2024-08-21T16:06:50.056" v="53" actId="20577"/>
          <ac:spMkLst>
            <pc:docMk/>
            <pc:sldMk cId="4116141232" sldId="258"/>
            <ac:spMk id="3" creationId="{C468CFB9-7A3D-F8D2-901D-B13043A87FCF}"/>
          </ac:spMkLst>
        </pc:spChg>
      </pc:sldChg>
      <pc:sldChg chg="modSp new">
        <pc:chgData name="Vyacheslav Sukhan" userId="cc93cbb16f1026dd" providerId="Windows Live" clId="Web-{9A3AB422-D7D9-A42F-DCC5-ECA25B017FF2}" dt="2024-08-21T16:07:34.447" v="70" actId="20577"/>
        <pc:sldMkLst>
          <pc:docMk/>
          <pc:sldMk cId="2801779114" sldId="259"/>
        </pc:sldMkLst>
        <pc:spChg chg="mod">
          <ac:chgData name="Vyacheslav Sukhan" userId="cc93cbb16f1026dd" providerId="Windows Live" clId="Web-{9A3AB422-D7D9-A42F-DCC5-ECA25B017FF2}" dt="2024-08-21T16:07:06.087" v="57" actId="1076"/>
          <ac:spMkLst>
            <pc:docMk/>
            <pc:sldMk cId="2801779114" sldId="259"/>
            <ac:spMk id="2" creationId="{3F36533F-5499-FD96-08F9-3326BACC65A6}"/>
          </ac:spMkLst>
        </pc:spChg>
        <pc:spChg chg="mod">
          <ac:chgData name="Vyacheslav Sukhan" userId="cc93cbb16f1026dd" providerId="Windows Live" clId="Web-{9A3AB422-D7D9-A42F-DCC5-ECA25B017FF2}" dt="2024-08-21T16:07:34.447" v="70" actId="20577"/>
          <ac:spMkLst>
            <pc:docMk/>
            <pc:sldMk cId="2801779114" sldId="259"/>
            <ac:spMk id="3" creationId="{49A70B8D-34BC-6320-4530-5047BC4C3B98}"/>
          </ac:spMkLst>
        </pc:spChg>
      </pc:sldChg>
      <pc:sldChg chg="modSp new">
        <pc:chgData name="Vyacheslav Sukhan" userId="cc93cbb16f1026dd" providerId="Windows Live" clId="Web-{9A3AB422-D7D9-A42F-DCC5-ECA25B017FF2}" dt="2024-08-21T16:08:27.011" v="101" actId="14100"/>
        <pc:sldMkLst>
          <pc:docMk/>
          <pc:sldMk cId="2877551628" sldId="260"/>
        </pc:sldMkLst>
        <pc:spChg chg="mod">
          <ac:chgData name="Vyacheslav Sukhan" userId="cc93cbb16f1026dd" providerId="Windows Live" clId="Web-{9A3AB422-D7D9-A42F-DCC5-ECA25B017FF2}" dt="2024-08-21T16:07:45.401" v="71" actId="1076"/>
          <ac:spMkLst>
            <pc:docMk/>
            <pc:sldMk cId="2877551628" sldId="260"/>
            <ac:spMk id="2" creationId="{24BCABE9-BCFF-AED8-4CD4-7B9E5F56D1C6}"/>
          </ac:spMkLst>
        </pc:spChg>
        <pc:spChg chg="mod">
          <ac:chgData name="Vyacheslav Sukhan" userId="cc93cbb16f1026dd" providerId="Windows Live" clId="Web-{9A3AB422-D7D9-A42F-DCC5-ECA25B017FF2}" dt="2024-08-21T16:08:27.011" v="101" actId="14100"/>
          <ac:spMkLst>
            <pc:docMk/>
            <pc:sldMk cId="2877551628" sldId="260"/>
            <ac:spMk id="3" creationId="{3F5C7692-3A35-D824-16BA-FD2F54AEE811}"/>
          </ac:spMkLst>
        </pc:spChg>
      </pc:sldChg>
      <pc:sldChg chg="modSp new">
        <pc:chgData name="Vyacheslav Sukhan" userId="cc93cbb16f1026dd" providerId="Windows Live" clId="Web-{9A3AB422-D7D9-A42F-DCC5-ECA25B017FF2}" dt="2024-08-21T16:08:57.980" v="113" actId="1076"/>
        <pc:sldMkLst>
          <pc:docMk/>
          <pc:sldMk cId="3123234" sldId="261"/>
        </pc:sldMkLst>
        <pc:spChg chg="mod">
          <ac:chgData name="Vyacheslav Sukhan" userId="cc93cbb16f1026dd" providerId="Windows Live" clId="Web-{9A3AB422-D7D9-A42F-DCC5-ECA25B017FF2}" dt="2024-08-21T16:08:48.636" v="102" actId="1076"/>
          <ac:spMkLst>
            <pc:docMk/>
            <pc:sldMk cId="3123234" sldId="261"/>
            <ac:spMk id="2" creationId="{A0FAE3F4-77D0-1608-B95E-9A641B9046CF}"/>
          </ac:spMkLst>
        </pc:spChg>
        <pc:spChg chg="mod">
          <ac:chgData name="Vyacheslav Sukhan" userId="cc93cbb16f1026dd" providerId="Windows Live" clId="Web-{9A3AB422-D7D9-A42F-DCC5-ECA25B017FF2}" dt="2024-08-21T16:08:57.980" v="113" actId="1076"/>
          <ac:spMkLst>
            <pc:docMk/>
            <pc:sldMk cId="3123234" sldId="261"/>
            <ac:spMk id="3" creationId="{2647BBFF-B4D3-4FE4-8C99-19B36253F71A}"/>
          </ac:spMkLst>
        </pc:spChg>
      </pc:sldChg>
      <pc:sldChg chg="modSp new">
        <pc:chgData name="Vyacheslav Sukhan" userId="cc93cbb16f1026dd" providerId="Windows Live" clId="Web-{9A3AB422-D7D9-A42F-DCC5-ECA25B017FF2}" dt="2024-08-21T16:09:22.668" v="126" actId="14100"/>
        <pc:sldMkLst>
          <pc:docMk/>
          <pc:sldMk cId="3445346026" sldId="262"/>
        </pc:sldMkLst>
        <pc:spChg chg="mod">
          <ac:chgData name="Vyacheslav Sukhan" userId="cc93cbb16f1026dd" providerId="Windows Live" clId="Web-{9A3AB422-D7D9-A42F-DCC5-ECA25B017FF2}" dt="2024-08-21T16:09:08.152" v="114" actId="1076"/>
          <ac:spMkLst>
            <pc:docMk/>
            <pc:sldMk cId="3445346026" sldId="262"/>
            <ac:spMk id="2" creationId="{5E980EF8-EB76-421E-3D4E-A2F721E83AC0}"/>
          </ac:spMkLst>
        </pc:spChg>
        <pc:spChg chg="mod">
          <ac:chgData name="Vyacheslav Sukhan" userId="cc93cbb16f1026dd" providerId="Windows Live" clId="Web-{9A3AB422-D7D9-A42F-DCC5-ECA25B017FF2}" dt="2024-08-21T16:09:22.668" v="126" actId="14100"/>
          <ac:spMkLst>
            <pc:docMk/>
            <pc:sldMk cId="3445346026" sldId="262"/>
            <ac:spMk id="3" creationId="{E127A03F-CDF5-D87A-1310-5F2CD81589B0}"/>
          </ac:spMkLst>
        </pc:spChg>
      </pc:sldChg>
      <pc:sldChg chg="modSp new">
        <pc:chgData name="Vyacheslav Sukhan" userId="cc93cbb16f1026dd" providerId="Windows Live" clId="Web-{9A3AB422-D7D9-A42F-DCC5-ECA25B017FF2}" dt="2024-08-21T16:10:11.872" v="150" actId="1076"/>
        <pc:sldMkLst>
          <pc:docMk/>
          <pc:sldMk cId="417732764" sldId="263"/>
        </pc:sldMkLst>
        <pc:spChg chg="mod">
          <ac:chgData name="Vyacheslav Sukhan" userId="cc93cbb16f1026dd" providerId="Windows Live" clId="Web-{9A3AB422-D7D9-A42F-DCC5-ECA25B017FF2}" dt="2024-08-21T16:09:52.122" v="141" actId="1076"/>
          <ac:spMkLst>
            <pc:docMk/>
            <pc:sldMk cId="417732764" sldId="263"/>
            <ac:spMk id="2" creationId="{5B0B65E8-7734-42E1-E2B7-B985712FE2C3}"/>
          </ac:spMkLst>
        </pc:spChg>
        <pc:spChg chg="mod">
          <ac:chgData name="Vyacheslav Sukhan" userId="cc93cbb16f1026dd" providerId="Windows Live" clId="Web-{9A3AB422-D7D9-A42F-DCC5-ECA25B017FF2}" dt="2024-08-21T16:10:11.872" v="150" actId="1076"/>
          <ac:spMkLst>
            <pc:docMk/>
            <pc:sldMk cId="417732764" sldId="263"/>
            <ac:spMk id="3" creationId="{C23F9686-2452-D9B9-05BE-5672A70E514C}"/>
          </ac:spMkLst>
        </pc:spChg>
      </pc:sldChg>
      <pc:sldChg chg="modSp new">
        <pc:chgData name="Vyacheslav Sukhan" userId="cc93cbb16f1026dd" providerId="Windows Live" clId="Web-{9A3AB422-D7D9-A42F-DCC5-ECA25B017FF2}" dt="2024-08-21T16:10:43.264" v="164" actId="20577"/>
        <pc:sldMkLst>
          <pc:docMk/>
          <pc:sldMk cId="1064297816" sldId="264"/>
        </pc:sldMkLst>
        <pc:spChg chg="mod">
          <ac:chgData name="Vyacheslav Sukhan" userId="cc93cbb16f1026dd" providerId="Windows Live" clId="Web-{9A3AB422-D7D9-A42F-DCC5-ECA25B017FF2}" dt="2024-08-21T16:10:23.591" v="154" actId="1076"/>
          <ac:spMkLst>
            <pc:docMk/>
            <pc:sldMk cId="1064297816" sldId="264"/>
            <ac:spMk id="2" creationId="{3BD2FA98-B548-3575-C079-A28C64C0C4AE}"/>
          </ac:spMkLst>
        </pc:spChg>
        <pc:spChg chg="mod">
          <ac:chgData name="Vyacheslav Sukhan" userId="cc93cbb16f1026dd" providerId="Windows Live" clId="Web-{9A3AB422-D7D9-A42F-DCC5-ECA25B017FF2}" dt="2024-08-21T16:10:43.264" v="164" actId="20577"/>
          <ac:spMkLst>
            <pc:docMk/>
            <pc:sldMk cId="1064297816" sldId="264"/>
            <ac:spMk id="3" creationId="{E0A5CDBE-2BCD-9DA5-0553-53D1FAFE86A7}"/>
          </ac:spMkLst>
        </pc:spChg>
      </pc:sldChg>
      <pc:sldChg chg="modSp new">
        <pc:chgData name="Vyacheslav Sukhan" userId="cc93cbb16f1026dd" providerId="Windows Live" clId="Web-{9A3AB422-D7D9-A42F-DCC5-ECA25B017FF2}" dt="2024-08-21T16:11:08.233" v="179" actId="1076"/>
        <pc:sldMkLst>
          <pc:docMk/>
          <pc:sldMk cId="3594854480" sldId="265"/>
        </pc:sldMkLst>
        <pc:spChg chg="mod">
          <ac:chgData name="Vyacheslav Sukhan" userId="cc93cbb16f1026dd" providerId="Windows Live" clId="Web-{9A3AB422-D7D9-A42F-DCC5-ECA25B017FF2}" dt="2024-08-21T16:10:50.998" v="165" actId="1076"/>
          <ac:spMkLst>
            <pc:docMk/>
            <pc:sldMk cId="3594854480" sldId="265"/>
            <ac:spMk id="2" creationId="{83FA8BC2-7746-1F1B-A696-00DEC1897ACD}"/>
          </ac:spMkLst>
        </pc:spChg>
        <pc:spChg chg="mod">
          <ac:chgData name="Vyacheslav Sukhan" userId="cc93cbb16f1026dd" providerId="Windows Live" clId="Web-{9A3AB422-D7D9-A42F-DCC5-ECA25B017FF2}" dt="2024-08-21T16:11:08.233" v="179" actId="1076"/>
          <ac:spMkLst>
            <pc:docMk/>
            <pc:sldMk cId="3594854480" sldId="265"/>
            <ac:spMk id="3" creationId="{AF918E81-AE69-6A94-AFD5-BEE2CCA38900}"/>
          </ac:spMkLst>
        </pc:spChg>
      </pc:sldChg>
      <pc:sldChg chg="modSp new">
        <pc:chgData name="Vyacheslav Sukhan" userId="cc93cbb16f1026dd" providerId="Windows Live" clId="Web-{9A3AB422-D7D9-A42F-DCC5-ECA25B017FF2}" dt="2024-08-21T16:11:34.577" v="192" actId="20577"/>
        <pc:sldMkLst>
          <pc:docMk/>
          <pc:sldMk cId="2869031785" sldId="266"/>
        </pc:sldMkLst>
        <pc:spChg chg="mod">
          <ac:chgData name="Vyacheslav Sukhan" userId="cc93cbb16f1026dd" providerId="Windows Live" clId="Web-{9A3AB422-D7D9-A42F-DCC5-ECA25B017FF2}" dt="2024-08-21T16:11:19.014" v="180" actId="1076"/>
          <ac:spMkLst>
            <pc:docMk/>
            <pc:sldMk cId="2869031785" sldId="266"/>
            <ac:spMk id="2" creationId="{3E0FF129-C913-03CD-A7C0-24611E322CA5}"/>
          </ac:spMkLst>
        </pc:spChg>
        <pc:spChg chg="mod">
          <ac:chgData name="Vyacheslav Sukhan" userId="cc93cbb16f1026dd" providerId="Windows Live" clId="Web-{9A3AB422-D7D9-A42F-DCC5-ECA25B017FF2}" dt="2024-08-21T16:11:34.577" v="192" actId="20577"/>
          <ac:spMkLst>
            <pc:docMk/>
            <pc:sldMk cId="2869031785" sldId="266"/>
            <ac:spMk id="3" creationId="{C1A71038-35F7-E54B-F934-F18963819F22}"/>
          </ac:spMkLst>
        </pc:spChg>
      </pc:sldChg>
      <pc:sldChg chg="modSp new">
        <pc:chgData name="Vyacheslav Sukhan" userId="cc93cbb16f1026dd" providerId="Windows Live" clId="Web-{9A3AB422-D7D9-A42F-DCC5-ECA25B017FF2}" dt="2024-08-21T16:12:04.671" v="204" actId="20577"/>
        <pc:sldMkLst>
          <pc:docMk/>
          <pc:sldMk cId="3067541125" sldId="267"/>
        </pc:sldMkLst>
        <pc:spChg chg="mod">
          <ac:chgData name="Vyacheslav Sukhan" userId="cc93cbb16f1026dd" providerId="Windows Live" clId="Web-{9A3AB422-D7D9-A42F-DCC5-ECA25B017FF2}" dt="2024-08-21T16:11:49.265" v="196" actId="1076"/>
          <ac:spMkLst>
            <pc:docMk/>
            <pc:sldMk cId="3067541125" sldId="267"/>
            <ac:spMk id="2" creationId="{D9D8A644-ACAB-FC9E-10C0-2D1DA0B9D2DC}"/>
          </ac:spMkLst>
        </pc:spChg>
        <pc:spChg chg="mod">
          <ac:chgData name="Vyacheslav Sukhan" userId="cc93cbb16f1026dd" providerId="Windows Live" clId="Web-{9A3AB422-D7D9-A42F-DCC5-ECA25B017FF2}" dt="2024-08-21T16:12:04.671" v="204" actId="20577"/>
          <ac:spMkLst>
            <pc:docMk/>
            <pc:sldMk cId="3067541125" sldId="267"/>
            <ac:spMk id="3" creationId="{88435E23-9C29-CDFA-06BD-64C45857254D}"/>
          </ac:spMkLst>
        </pc:spChg>
      </pc:sldChg>
      <pc:sldChg chg="modSp new">
        <pc:chgData name="Vyacheslav Sukhan" userId="cc93cbb16f1026dd" providerId="Windows Live" clId="Web-{9A3AB422-D7D9-A42F-DCC5-ECA25B017FF2}" dt="2024-08-21T16:12:34.438" v="220" actId="14100"/>
        <pc:sldMkLst>
          <pc:docMk/>
          <pc:sldMk cId="1349865899" sldId="268"/>
        </pc:sldMkLst>
        <pc:spChg chg="mod">
          <ac:chgData name="Vyacheslav Sukhan" userId="cc93cbb16f1026dd" providerId="Windows Live" clId="Web-{9A3AB422-D7D9-A42F-DCC5-ECA25B017FF2}" dt="2024-08-21T16:12:18.031" v="210" actId="1076"/>
          <ac:spMkLst>
            <pc:docMk/>
            <pc:sldMk cId="1349865899" sldId="268"/>
            <ac:spMk id="2" creationId="{95518EAF-36F2-0CD2-F712-694D8B1A307D}"/>
          </ac:spMkLst>
        </pc:spChg>
        <pc:spChg chg="mod">
          <ac:chgData name="Vyacheslav Sukhan" userId="cc93cbb16f1026dd" providerId="Windows Live" clId="Web-{9A3AB422-D7D9-A42F-DCC5-ECA25B017FF2}" dt="2024-08-21T16:12:34.438" v="220" actId="14100"/>
          <ac:spMkLst>
            <pc:docMk/>
            <pc:sldMk cId="1349865899" sldId="268"/>
            <ac:spMk id="3" creationId="{D082E4A9-E703-2916-5E3C-AA0C66E12B1F}"/>
          </ac:spMkLst>
        </pc:spChg>
      </pc:sldChg>
      <pc:sldChg chg="modSp new">
        <pc:chgData name="Vyacheslav Sukhan" userId="cc93cbb16f1026dd" providerId="Windows Live" clId="Web-{9A3AB422-D7D9-A42F-DCC5-ECA25B017FF2}" dt="2024-08-21T16:13:02.157" v="234" actId="20577"/>
        <pc:sldMkLst>
          <pc:docMk/>
          <pc:sldMk cId="670795768" sldId="269"/>
        </pc:sldMkLst>
        <pc:spChg chg="mod">
          <ac:chgData name="Vyacheslav Sukhan" userId="cc93cbb16f1026dd" providerId="Windows Live" clId="Web-{9A3AB422-D7D9-A42F-DCC5-ECA25B017FF2}" dt="2024-08-21T16:12:46.188" v="224" actId="1076"/>
          <ac:spMkLst>
            <pc:docMk/>
            <pc:sldMk cId="670795768" sldId="269"/>
            <ac:spMk id="2" creationId="{05AC229B-D738-0DD5-1C5B-FB4BE29872FD}"/>
          </ac:spMkLst>
        </pc:spChg>
        <pc:spChg chg="mod">
          <ac:chgData name="Vyacheslav Sukhan" userId="cc93cbb16f1026dd" providerId="Windows Live" clId="Web-{9A3AB422-D7D9-A42F-DCC5-ECA25B017FF2}" dt="2024-08-21T16:13:02.157" v="234" actId="20577"/>
          <ac:spMkLst>
            <pc:docMk/>
            <pc:sldMk cId="670795768" sldId="269"/>
            <ac:spMk id="3" creationId="{67D15942-D82D-D5C7-2E84-3F5C6E3D8CA7}"/>
          </ac:spMkLst>
        </pc:spChg>
      </pc:sldChg>
      <pc:sldChg chg="modSp new">
        <pc:chgData name="Vyacheslav Sukhan" userId="cc93cbb16f1026dd" providerId="Windows Live" clId="Web-{9A3AB422-D7D9-A42F-DCC5-ECA25B017FF2}" dt="2024-08-21T16:13:30.517" v="247" actId="1076"/>
        <pc:sldMkLst>
          <pc:docMk/>
          <pc:sldMk cId="4027638392" sldId="270"/>
        </pc:sldMkLst>
        <pc:spChg chg="mod">
          <ac:chgData name="Vyacheslav Sukhan" userId="cc93cbb16f1026dd" providerId="Windows Live" clId="Web-{9A3AB422-D7D9-A42F-DCC5-ECA25B017FF2}" dt="2024-08-21T16:13:11.360" v="238" actId="1076"/>
          <ac:spMkLst>
            <pc:docMk/>
            <pc:sldMk cId="4027638392" sldId="270"/>
            <ac:spMk id="2" creationId="{B529B7BD-37B3-A2BF-C887-B20872659666}"/>
          </ac:spMkLst>
        </pc:spChg>
        <pc:spChg chg="mod">
          <ac:chgData name="Vyacheslav Sukhan" userId="cc93cbb16f1026dd" providerId="Windows Live" clId="Web-{9A3AB422-D7D9-A42F-DCC5-ECA25B017FF2}" dt="2024-08-21T16:13:30.517" v="247" actId="1076"/>
          <ac:spMkLst>
            <pc:docMk/>
            <pc:sldMk cId="4027638392" sldId="270"/>
            <ac:spMk id="3" creationId="{DA3BB511-A5B4-C6F0-1FC1-4B6F99C20531}"/>
          </ac:spMkLst>
        </pc:spChg>
      </pc:sldChg>
      <pc:sldChg chg="modSp new ord">
        <pc:chgData name="Vyacheslav Sukhan" userId="cc93cbb16f1026dd" providerId="Windows Live" clId="Web-{9A3AB422-D7D9-A42F-DCC5-ECA25B017FF2}" dt="2024-08-21T16:15:20.847" v="308"/>
        <pc:sldMkLst>
          <pc:docMk/>
          <pc:sldMk cId="3572888178" sldId="271"/>
        </pc:sldMkLst>
        <pc:spChg chg="mod">
          <ac:chgData name="Vyacheslav Sukhan" userId="cc93cbb16f1026dd" providerId="Windows Live" clId="Web-{9A3AB422-D7D9-A42F-DCC5-ECA25B017FF2}" dt="2024-08-21T16:14:55.519" v="297" actId="1076"/>
          <ac:spMkLst>
            <pc:docMk/>
            <pc:sldMk cId="3572888178" sldId="271"/>
            <ac:spMk id="2" creationId="{705C78D8-C723-5501-FBFE-C32184068842}"/>
          </ac:spMkLst>
        </pc:spChg>
        <pc:spChg chg="mod">
          <ac:chgData name="Vyacheslav Sukhan" userId="cc93cbb16f1026dd" providerId="Windows Live" clId="Web-{9A3AB422-D7D9-A42F-DCC5-ECA25B017FF2}" dt="2024-08-21T16:15:08.581" v="307" actId="20577"/>
          <ac:spMkLst>
            <pc:docMk/>
            <pc:sldMk cId="3572888178" sldId="271"/>
            <ac:spMk id="3" creationId="{F7428F98-AF54-4AAE-48A0-4D4ED102B8B0}"/>
          </ac:spMkLst>
        </pc:spChg>
      </pc:sldChg>
      <pc:sldChg chg="modSp new">
        <pc:chgData name="Vyacheslav Sukhan" userId="cc93cbb16f1026dd" providerId="Windows Live" clId="Web-{9A3AB422-D7D9-A42F-DCC5-ECA25B017FF2}" dt="2024-08-21T16:14:51.987" v="294" actId="20577"/>
        <pc:sldMkLst>
          <pc:docMk/>
          <pc:sldMk cId="804688167" sldId="272"/>
        </pc:sldMkLst>
        <pc:spChg chg="mod">
          <ac:chgData name="Vyacheslav Sukhan" userId="cc93cbb16f1026dd" providerId="Windows Live" clId="Web-{9A3AB422-D7D9-A42F-DCC5-ECA25B017FF2}" dt="2024-08-21T16:13:46.908" v="250" actId="1076"/>
          <ac:spMkLst>
            <pc:docMk/>
            <pc:sldMk cId="804688167" sldId="272"/>
            <ac:spMk id="2" creationId="{10E91DDD-8197-857C-13D7-D26F6D04071F}"/>
          </ac:spMkLst>
        </pc:spChg>
        <pc:spChg chg="mod">
          <ac:chgData name="Vyacheslav Sukhan" userId="cc93cbb16f1026dd" providerId="Windows Live" clId="Web-{9A3AB422-D7D9-A42F-DCC5-ECA25B017FF2}" dt="2024-08-21T16:14:51.987" v="294" actId="20577"/>
          <ac:spMkLst>
            <pc:docMk/>
            <pc:sldMk cId="804688167" sldId="272"/>
            <ac:spMk id="3" creationId="{319D9BC4-9353-D1D2-2FE5-9905B74B5FE7}"/>
          </ac:spMkLst>
        </pc:spChg>
      </pc:sldChg>
      <pc:sldChg chg="modSp new">
        <pc:chgData name="Vyacheslav Sukhan" userId="cc93cbb16f1026dd" providerId="Windows Live" clId="Web-{9A3AB422-D7D9-A42F-DCC5-ECA25B017FF2}" dt="2024-08-21T16:15:57.958" v="323" actId="20577"/>
        <pc:sldMkLst>
          <pc:docMk/>
          <pc:sldMk cId="815919242" sldId="273"/>
        </pc:sldMkLst>
        <pc:spChg chg="mod">
          <ac:chgData name="Vyacheslav Sukhan" userId="cc93cbb16f1026dd" providerId="Windows Live" clId="Web-{9A3AB422-D7D9-A42F-DCC5-ECA25B017FF2}" dt="2024-08-21T16:15:39.191" v="310" actId="1076"/>
          <ac:spMkLst>
            <pc:docMk/>
            <pc:sldMk cId="815919242" sldId="273"/>
            <ac:spMk id="2" creationId="{D5F04E32-E0D6-7695-5427-9B29366D9F18}"/>
          </ac:spMkLst>
        </pc:spChg>
        <pc:spChg chg="mod">
          <ac:chgData name="Vyacheslav Sukhan" userId="cc93cbb16f1026dd" providerId="Windows Live" clId="Web-{9A3AB422-D7D9-A42F-DCC5-ECA25B017FF2}" dt="2024-08-21T16:15:57.958" v="323" actId="20577"/>
          <ac:spMkLst>
            <pc:docMk/>
            <pc:sldMk cId="815919242" sldId="273"/>
            <ac:spMk id="3" creationId="{DD4C8D33-08B5-2332-FC68-074CC31422D2}"/>
          </ac:spMkLst>
        </pc:spChg>
      </pc:sldChg>
      <pc:sldChg chg="modSp new">
        <pc:chgData name="Vyacheslav Sukhan" userId="cc93cbb16f1026dd" providerId="Windows Live" clId="Web-{9A3AB422-D7D9-A42F-DCC5-ECA25B017FF2}" dt="2024-08-21T16:16:23.989" v="336" actId="20577"/>
        <pc:sldMkLst>
          <pc:docMk/>
          <pc:sldMk cId="1939485305" sldId="274"/>
        </pc:sldMkLst>
        <pc:spChg chg="mod">
          <ac:chgData name="Vyacheslav Sukhan" userId="cc93cbb16f1026dd" providerId="Windows Live" clId="Web-{9A3AB422-D7D9-A42F-DCC5-ECA25B017FF2}" dt="2024-08-21T16:16:07.817" v="329" actId="1076"/>
          <ac:spMkLst>
            <pc:docMk/>
            <pc:sldMk cId="1939485305" sldId="274"/>
            <ac:spMk id="2" creationId="{5462B3C2-CD73-6329-36FD-8CA1AA469627}"/>
          </ac:spMkLst>
        </pc:spChg>
        <pc:spChg chg="mod">
          <ac:chgData name="Vyacheslav Sukhan" userId="cc93cbb16f1026dd" providerId="Windows Live" clId="Web-{9A3AB422-D7D9-A42F-DCC5-ECA25B017FF2}" dt="2024-08-21T16:16:23.989" v="336" actId="20577"/>
          <ac:spMkLst>
            <pc:docMk/>
            <pc:sldMk cId="1939485305" sldId="274"/>
            <ac:spMk id="3" creationId="{FB7D3A4E-7EF8-C9FD-7EC5-FD486CF55DF9}"/>
          </ac:spMkLst>
        </pc:spChg>
      </pc:sldChg>
      <pc:sldChg chg="modSp new">
        <pc:chgData name="Vyacheslav Sukhan" userId="cc93cbb16f1026dd" providerId="Windows Live" clId="Web-{9A3AB422-D7D9-A42F-DCC5-ECA25B017FF2}" dt="2024-08-21T16:16:47.552" v="350" actId="20577"/>
        <pc:sldMkLst>
          <pc:docMk/>
          <pc:sldMk cId="1912013950" sldId="275"/>
        </pc:sldMkLst>
        <pc:spChg chg="mod">
          <ac:chgData name="Vyacheslav Sukhan" userId="cc93cbb16f1026dd" providerId="Windows Live" clId="Web-{9A3AB422-D7D9-A42F-DCC5-ECA25B017FF2}" dt="2024-08-21T16:16:34.911" v="342" actId="1076"/>
          <ac:spMkLst>
            <pc:docMk/>
            <pc:sldMk cId="1912013950" sldId="275"/>
            <ac:spMk id="2" creationId="{FF319DDD-E84A-C0B6-306A-A81083BE1A0A}"/>
          </ac:spMkLst>
        </pc:spChg>
        <pc:spChg chg="mod">
          <ac:chgData name="Vyacheslav Sukhan" userId="cc93cbb16f1026dd" providerId="Windows Live" clId="Web-{9A3AB422-D7D9-A42F-DCC5-ECA25B017FF2}" dt="2024-08-21T16:16:47.552" v="350" actId="20577"/>
          <ac:spMkLst>
            <pc:docMk/>
            <pc:sldMk cId="1912013950" sldId="275"/>
            <ac:spMk id="3" creationId="{246396DF-2911-A42A-E891-27C9224F351F}"/>
          </ac:spMkLst>
        </pc:spChg>
      </pc:sldChg>
      <pc:sldChg chg="new del">
        <pc:chgData name="Vyacheslav Sukhan" userId="cc93cbb16f1026dd" providerId="Windows Live" clId="Web-{9A3AB422-D7D9-A42F-DCC5-ECA25B017FF2}" dt="2024-08-21T16:16:49.474" v="351"/>
        <pc:sldMkLst>
          <pc:docMk/>
          <pc:sldMk cId="3159759565" sldId="276"/>
        </pc:sldMkLst>
      </pc:sldChg>
    </pc:docChg>
  </pc:docChgLst>
  <pc:docChgLst>
    <pc:chgData name="Fake Test User" userId="SID-0" providerId="Test" clId="FakeClientId"/>
    <pc:docChg chg="modSld modMainMaster modNotesMaster modHandout">
      <pc:chgData name="Fake Test User" userId="SID-0" providerId="Test" clId="FakeClientId" dt="2021-08-04T07:42:00.586" v="20" actId="790"/>
      <pc:docMkLst>
        <pc:docMk/>
      </pc:docMkLst>
      <pc:sldChg chg="modSp mod modNotes modNotesTx">
        <pc:chgData name="Fake Test User" userId="SID-0" providerId="Test" clId="FakeClientId" dt="2021-08-04T07:42:00.586" v="20" actId="790"/>
        <pc:sldMkLst>
          <pc:docMk/>
          <pc:sldMk cId="1194440229" sldId="256"/>
        </pc:sldMkLst>
        <pc:spChg chg="mod">
          <ac:chgData name="Fake Test User" userId="SID-0" providerId="Test" clId="FakeClientId" dt="2021-08-04T07:39:38.038" v="4" actId="790"/>
          <ac:spMkLst>
            <pc:docMk/>
            <pc:sldMk cId="1194440229" sldId="256"/>
            <ac:spMk id="2" creationId="{00000000-0000-0000-0000-000000000000}"/>
          </ac:spMkLst>
        </pc:spChg>
        <pc:spChg chg="mod">
          <ac:chgData name="Fake Test User" userId="SID-0" providerId="Test" clId="FakeClientId" dt="2021-08-04T07:39:38.038" v="4" actId="790"/>
          <ac:spMkLst>
            <pc:docMk/>
            <pc:sldMk cId="1194440229" sldId="256"/>
            <ac:spMk id="3" creationId="{00000000-0000-0000-0000-000000000000}"/>
          </ac:spMkLst>
        </pc:spChg>
      </pc:sldChg>
      <pc:sldMasterChg chg="modSp mod modSldLayout">
        <pc:chgData name="Fake Test User" userId="SID-0" providerId="Test" clId="FakeClientId" dt="2021-08-04T07:41:22.148" v="17" actId="790"/>
        <pc:sldMasterMkLst>
          <pc:docMk/>
          <pc:sldMasterMk cId="0" sldId="2147483696"/>
        </pc:sldMasterMkLst>
        <pc:spChg chg="mod">
          <ac:chgData name="Fake Test User" userId="SID-0" providerId="Test" clId="FakeClientId" dt="2021-08-04T07:39:59.257" v="6" actId="790"/>
          <ac:spMkLst>
            <pc:docMk/>
            <pc:sldMasterMk cId="0" sldId="2147483696"/>
            <ac:spMk id="2" creationId="{00000000-0000-0000-0000-000000000000}"/>
          </ac:spMkLst>
        </pc:spChg>
        <pc:spChg chg="mod">
          <ac:chgData name="Fake Test User" userId="SID-0" providerId="Test" clId="FakeClientId" dt="2021-08-04T07:39:59.257" v="6" actId="790"/>
          <ac:spMkLst>
            <pc:docMk/>
            <pc:sldMasterMk cId="0" sldId="2147483696"/>
            <ac:spMk id="3" creationId="{00000000-0000-0000-0000-000000000000}"/>
          </ac:spMkLst>
        </pc:spChg>
        <pc:spChg chg="mod">
          <ac:chgData name="Fake Test User" userId="SID-0" providerId="Test" clId="FakeClientId" dt="2021-08-04T07:39:59.257" v="6" actId="790"/>
          <ac:spMkLst>
            <pc:docMk/>
            <pc:sldMasterMk cId="0" sldId="2147483696"/>
            <ac:spMk id="4" creationId="{00000000-0000-0000-0000-000000000000}"/>
          </ac:spMkLst>
        </pc:spChg>
        <pc:spChg chg="mod">
          <ac:chgData name="Fake Test User" userId="SID-0" providerId="Test" clId="FakeClientId" dt="2021-08-04T07:39:59.257" v="6" actId="790"/>
          <ac:spMkLst>
            <pc:docMk/>
            <pc:sldMasterMk cId="0" sldId="2147483696"/>
            <ac:spMk id="5" creationId="{00000000-0000-0000-0000-000000000000}"/>
          </ac:spMkLst>
        </pc:spChg>
        <pc:spChg chg="mod">
          <ac:chgData name="Fake Test User" userId="SID-0" providerId="Test" clId="FakeClientId" dt="2021-08-04T07:39:59.257" v="6" actId="790"/>
          <ac:spMkLst>
            <pc:docMk/>
            <pc:sldMasterMk cId="0" sldId="2147483696"/>
            <ac:spMk id="6" creationId="{00000000-0000-0000-0000-000000000000}"/>
          </ac:spMkLst>
        </pc:spChg>
        <pc:sldLayoutChg chg="modSp mod">
          <pc:chgData name="Fake Test User" userId="SID-0" providerId="Test" clId="FakeClientId" dt="2021-08-04T07:40:15.663" v="7" actId="790"/>
          <pc:sldLayoutMkLst>
            <pc:docMk/>
            <pc:sldMasterMk cId="0" sldId="2147483696"/>
            <pc:sldLayoutMk cId="0" sldId="2147483697"/>
          </pc:sldLayoutMkLst>
          <pc:spChg chg="mod">
            <ac:chgData name="Fake Test User" userId="SID-0" providerId="Test" clId="FakeClientId" dt="2021-08-04T07:40:15.663" v="7" actId="790"/>
            <ac:spMkLst>
              <pc:docMk/>
              <pc:sldMasterMk cId="0" sldId="2147483696"/>
              <pc:sldLayoutMk cId="0" sldId="2147483697"/>
              <ac:spMk id="2" creationId="{00000000-0000-0000-0000-000000000000}"/>
            </ac:spMkLst>
          </pc:spChg>
          <pc:spChg chg="mod">
            <ac:chgData name="Fake Test User" userId="SID-0" providerId="Test" clId="FakeClientId" dt="2021-08-04T07:40:15.663" v="7" actId="790"/>
            <ac:spMkLst>
              <pc:docMk/>
              <pc:sldMasterMk cId="0" sldId="2147483696"/>
              <pc:sldLayoutMk cId="0" sldId="2147483697"/>
              <ac:spMk id="3" creationId="{00000000-0000-0000-0000-000000000000}"/>
            </ac:spMkLst>
          </pc:spChg>
          <pc:spChg chg="mod">
            <ac:chgData name="Fake Test User" userId="SID-0" providerId="Test" clId="FakeClientId" dt="2021-08-04T07:40:15.663" v="7" actId="790"/>
            <ac:spMkLst>
              <pc:docMk/>
              <pc:sldMasterMk cId="0" sldId="2147483696"/>
              <pc:sldLayoutMk cId="0" sldId="2147483697"/>
              <ac:spMk id="7" creationId="{00000000-0000-0000-0000-000000000000}"/>
            </ac:spMkLst>
          </pc:spChg>
          <pc:spChg chg="mod">
            <ac:chgData name="Fake Test User" userId="SID-0" providerId="Test" clId="FakeClientId" dt="2021-08-04T07:40:15.663" v="7" actId="790"/>
            <ac:spMkLst>
              <pc:docMk/>
              <pc:sldMasterMk cId="0" sldId="2147483696"/>
              <pc:sldLayoutMk cId="0" sldId="2147483697"/>
              <ac:spMk id="8" creationId="{00000000-0000-0000-0000-000000000000}"/>
            </ac:spMkLst>
          </pc:spChg>
          <pc:spChg chg="mod">
            <ac:chgData name="Fake Test User" userId="SID-0" providerId="Test" clId="FakeClientId" dt="2021-08-04T07:40:15.663" v="7" actId="790"/>
            <ac:spMkLst>
              <pc:docMk/>
              <pc:sldMasterMk cId="0" sldId="2147483696"/>
              <pc:sldLayoutMk cId="0" sldId="2147483697"/>
              <ac:spMk id="9" creationId="{00000000-0000-0000-0000-000000000000}"/>
            </ac:spMkLst>
          </pc:spChg>
        </pc:sldLayoutChg>
        <pc:sldLayoutChg chg="modSp mod">
          <pc:chgData name="Fake Test User" userId="SID-0" providerId="Test" clId="FakeClientId" dt="2021-08-04T07:40:21.350" v="8" actId="790"/>
          <pc:sldLayoutMkLst>
            <pc:docMk/>
            <pc:sldMasterMk cId="0" sldId="2147483696"/>
            <pc:sldLayoutMk cId="0" sldId="2147483698"/>
          </pc:sldLayoutMkLst>
          <pc:spChg chg="mod">
            <ac:chgData name="Fake Test User" userId="SID-0" providerId="Test" clId="FakeClientId" dt="2021-08-04T07:40:21.350" v="8" actId="790"/>
            <ac:spMkLst>
              <pc:docMk/>
              <pc:sldMasterMk cId="0" sldId="2147483696"/>
              <pc:sldLayoutMk cId="0" sldId="2147483698"/>
              <ac:spMk id="2" creationId="{00000000-0000-0000-0000-000000000000}"/>
            </ac:spMkLst>
          </pc:spChg>
          <pc:spChg chg="mod">
            <ac:chgData name="Fake Test User" userId="SID-0" providerId="Test" clId="FakeClientId" dt="2021-08-04T07:40:21.350" v="8" actId="790"/>
            <ac:spMkLst>
              <pc:docMk/>
              <pc:sldMasterMk cId="0" sldId="2147483696"/>
              <pc:sldLayoutMk cId="0" sldId="2147483698"/>
              <ac:spMk id="3" creationId="{00000000-0000-0000-0000-000000000000}"/>
            </ac:spMkLst>
          </pc:spChg>
          <pc:spChg chg="mod">
            <ac:chgData name="Fake Test User" userId="SID-0" providerId="Test" clId="FakeClientId" dt="2021-08-04T07:40:21.350" v="8" actId="790"/>
            <ac:spMkLst>
              <pc:docMk/>
              <pc:sldMasterMk cId="0" sldId="2147483696"/>
              <pc:sldLayoutMk cId="0" sldId="2147483698"/>
              <ac:spMk id="7" creationId="{00000000-0000-0000-0000-000000000000}"/>
            </ac:spMkLst>
          </pc:spChg>
          <pc:spChg chg="mod">
            <ac:chgData name="Fake Test User" userId="SID-0" providerId="Test" clId="FakeClientId" dt="2021-08-04T07:40:21.350" v="8" actId="790"/>
            <ac:spMkLst>
              <pc:docMk/>
              <pc:sldMasterMk cId="0" sldId="2147483696"/>
              <pc:sldLayoutMk cId="0" sldId="2147483698"/>
              <ac:spMk id="8" creationId="{00000000-0000-0000-0000-000000000000}"/>
            </ac:spMkLst>
          </pc:spChg>
          <pc:spChg chg="mod">
            <ac:chgData name="Fake Test User" userId="SID-0" providerId="Test" clId="FakeClientId" dt="2021-08-04T07:40:21.350" v="8" actId="790"/>
            <ac:spMkLst>
              <pc:docMk/>
              <pc:sldMasterMk cId="0" sldId="2147483696"/>
              <pc:sldLayoutMk cId="0" sldId="2147483698"/>
              <ac:spMk id="9" creationId="{00000000-0000-0000-0000-000000000000}"/>
            </ac:spMkLst>
          </pc:spChg>
        </pc:sldLayoutChg>
        <pc:sldLayoutChg chg="modSp mod">
          <pc:chgData name="Fake Test User" userId="SID-0" providerId="Test" clId="FakeClientId" dt="2021-08-04T07:40:25.897" v="9" actId="790"/>
          <pc:sldLayoutMkLst>
            <pc:docMk/>
            <pc:sldMasterMk cId="0" sldId="2147483696"/>
            <pc:sldLayoutMk cId="0" sldId="2147483699"/>
          </pc:sldLayoutMkLst>
          <pc:spChg chg="mod">
            <ac:chgData name="Fake Test User" userId="SID-0" providerId="Test" clId="FakeClientId" dt="2021-08-04T07:40:25.897" v="9" actId="790"/>
            <ac:spMkLst>
              <pc:docMk/>
              <pc:sldMasterMk cId="0" sldId="2147483696"/>
              <pc:sldLayoutMk cId="0" sldId="2147483699"/>
              <ac:spMk id="2" creationId="{00000000-0000-0000-0000-000000000000}"/>
            </ac:spMkLst>
          </pc:spChg>
          <pc:spChg chg="mod">
            <ac:chgData name="Fake Test User" userId="SID-0" providerId="Test" clId="FakeClientId" dt="2021-08-04T07:40:25.897" v="9" actId="790"/>
            <ac:spMkLst>
              <pc:docMk/>
              <pc:sldMasterMk cId="0" sldId="2147483696"/>
              <pc:sldLayoutMk cId="0" sldId="2147483699"/>
              <ac:spMk id="3" creationId="{00000000-0000-0000-0000-000000000000}"/>
            </ac:spMkLst>
          </pc:spChg>
          <pc:spChg chg="mod">
            <ac:chgData name="Fake Test User" userId="SID-0" providerId="Test" clId="FakeClientId" dt="2021-08-04T07:40:25.897" v="9" actId="790"/>
            <ac:spMkLst>
              <pc:docMk/>
              <pc:sldMasterMk cId="0" sldId="2147483696"/>
              <pc:sldLayoutMk cId="0" sldId="2147483699"/>
              <ac:spMk id="7" creationId="{00000000-0000-0000-0000-000000000000}"/>
            </ac:spMkLst>
          </pc:spChg>
          <pc:spChg chg="mod">
            <ac:chgData name="Fake Test User" userId="SID-0" providerId="Test" clId="FakeClientId" dt="2021-08-04T07:40:25.897" v="9" actId="790"/>
            <ac:spMkLst>
              <pc:docMk/>
              <pc:sldMasterMk cId="0" sldId="2147483696"/>
              <pc:sldLayoutMk cId="0" sldId="2147483699"/>
              <ac:spMk id="8" creationId="{00000000-0000-0000-0000-000000000000}"/>
            </ac:spMkLst>
          </pc:spChg>
          <pc:spChg chg="mod">
            <ac:chgData name="Fake Test User" userId="SID-0" providerId="Test" clId="FakeClientId" dt="2021-08-04T07:40:25.897" v="9" actId="790"/>
            <ac:spMkLst>
              <pc:docMk/>
              <pc:sldMasterMk cId="0" sldId="2147483696"/>
              <pc:sldLayoutMk cId="0" sldId="2147483699"/>
              <ac:spMk id="9" creationId="{00000000-0000-0000-0000-000000000000}"/>
            </ac:spMkLst>
          </pc:spChg>
        </pc:sldLayoutChg>
        <pc:sldLayoutChg chg="modSp mod">
          <pc:chgData name="Fake Test User" userId="SID-0" providerId="Test" clId="FakeClientId" dt="2021-08-04T07:40:30.897" v="10" actId="790"/>
          <pc:sldLayoutMkLst>
            <pc:docMk/>
            <pc:sldMasterMk cId="0" sldId="2147483696"/>
            <pc:sldLayoutMk cId="0" sldId="2147483700"/>
          </pc:sldLayoutMkLst>
          <pc:spChg chg="mod">
            <ac:chgData name="Fake Test User" userId="SID-0" providerId="Test" clId="FakeClientId" dt="2021-08-04T07:40:30.897" v="10" actId="790"/>
            <ac:spMkLst>
              <pc:docMk/>
              <pc:sldMasterMk cId="0" sldId="2147483696"/>
              <pc:sldLayoutMk cId="0" sldId="2147483700"/>
              <ac:spMk id="2" creationId="{00000000-0000-0000-0000-000000000000}"/>
            </ac:spMkLst>
          </pc:spChg>
          <pc:spChg chg="mod">
            <ac:chgData name="Fake Test User" userId="SID-0" providerId="Test" clId="FakeClientId" dt="2021-08-04T07:40:30.897" v="10" actId="790"/>
            <ac:spMkLst>
              <pc:docMk/>
              <pc:sldMasterMk cId="0" sldId="2147483696"/>
              <pc:sldLayoutMk cId="0" sldId="2147483700"/>
              <ac:spMk id="3" creationId="{00000000-0000-0000-0000-000000000000}"/>
            </ac:spMkLst>
          </pc:spChg>
          <pc:spChg chg="mod">
            <ac:chgData name="Fake Test User" userId="SID-0" providerId="Test" clId="FakeClientId" dt="2021-08-04T07:40:30.897" v="10" actId="790"/>
            <ac:spMkLst>
              <pc:docMk/>
              <pc:sldMasterMk cId="0" sldId="2147483696"/>
              <pc:sldLayoutMk cId="0" sldId="2147483700"/>
              <ac:spMk id="4" creationId="{00000000-0000-0000-0000-000000000000}"/>
            </ac:spMkLst>
          </pc:spChg>
          <pc:spChg chg="mod">
            <ac:chgData name="Fake Test User" userId="SID-0" providerId="Test" clId="FakeClientId" dt="2021-08-04T07:40:30.897" v="10" actId="790"/>
            <ac:spMkLst>
              <pc:docMk/>
              <pc:sldMasterMk cId="0" sldId="2147483696"/>
              <pc:sldLayoutMk cId="0" sldId="2147483700"/>
              <ac:spMk id="8" creationId="{00000000-0000-0000-0000-000000000000}"/>
            </ac:spMkLst>
          </pc:spChg>
          <pc:spChg chg="mod">
            <ac:chgData name="Fake Test User" userId="SID-0" providerId="Test" clId="FakeClientId" dt="2021-08-04T07:40:30.897" v="10" actId="790"/>
            <ac:spMkLst>
              <pc:docMk/>
              <pc:sldMasterMk cId="0" sldId="2147483696"/>
              <pc:sldLayoutMk cId="0" sldId="2147483700"/>
              <ac:spMk id="9" creationId="{00000000-0000-0000-0000-000000000000}"/>
            </ac:spMkLst>
          </pc:spChg>
          <pc:spChg chg="mod">
            <ac:chgData name="Fake Test User" userId="SID-0" providerId="Test" clId="FakeClientId" dt="2021-08-04T07:40:30.897" v="10" actId="790"/>
            <ac:spMkLst>
              <pc:docMk/>
              <pc:sldMasterMk cId="0" sldId="2147483696"/>
              <pc:sldLayoutMk cId="0" sldId="2147483700"/>
              <ac:spMk id="10" creationId="{00000000-0000-0000-0000-000000000000}"/>
            </ac:spMkLst>
          </pc:spChg>
        </pc:sldLayoutChg>
        <pc:sldLayoutChg chg="modSp mod">
          <pc:chgData name="Fake Test User" userId="SID-0" providerId="Test" clId="FakeClientId" dt="2021-08-04T07:40:36.632" v="11" actId="790"/>
          <pc:sldLayoutMkLst>
            <pc:docMk/>
            <pc:sldMasterMk cId="0" sldId="2147483696"/>
            <pc:sldLayoutMk cId="0" sldId="2147483701"/>
          </pc:sldLayoutMkLst>
          <pc:spChg chg="mod">
            <ac:chgData name="Fake Test User" userId="SID-0" providerId="Test" clId="FakeClientId" dt="2021-08-04T07:40:36.632" v="11" actId="790"/>
            <ac:spMkLst>
              <pc:docMk/>
              <pc:sldMasterMk cId="0" sldId="2147483696"/>
              <pc:sldLayoutMk cId="0" sldId="2147483701"/>
              <ac:spMk id="3" creationId="{00000000-0000-0000-0000-000000000000}"/>
            </ac:spMkLst>
          </pc:spChg>
          <pc:spChg chg="mod">
            <ac:chgData name="Fake Test User" userId="SID-0" providerId="Test" clId="FakeClientId" dt="2021-08-04T07:40:36.632" v="11" actId="790"/>
            <ac:spMkLst>
              <pc:docMk/>
              <pc:sldMasterMk cId="0" sldId="2147483696"/>
              <pc:sldLayoutMk cId="0" sldId="2147483701"/>
              <ac:spMk id="4" creationId="{00000000-0000-0000-0000-000000000000}"/>
            </ac:spMkLst>
          </pc:spChg>
          <pc:spChg chg="mod">
            <ac:chgData name="Fake Test User" userId="SID-0" providerId="Test" clId="FakeClientId" dt="2021-08-04T07:40:36.632" v="11" actId="790"/>
            <ac:spMkLst>
              <pc:docMk/>
              <pc:sldMasterMk cId="0" sldId="2147483696"/>
              <pc:sldLayoutMk cId="0" sldId="2147483701"/>
              <ac:spMk id="6" creationId="{00000000-0000-0000-0000-000000000000}"/>
            </ac:spMkLst>
          </pc:spChg>
          <pc:spChg chg="mod">
            <ac:chgData name="Fake Test User" userId="SID-0" providerId="Test" clId="FakeClientId" dt="2021-08-04T07:40:36.632" v="11" actId="790"/>
            <ac:spMkLst>
              <pc:docMk/>
              <pc:sldMasterMk cId="0" sldId="2147483696"/>
              <pc:sldLayoutMk cId="0" sldId="2147483701"/>
              <ac:spMk id="7" creationId="{00000000-0000-0000-0000-000000000000}"/>
            </ac:spMkLst>
          </pc:spChg>
          <pc:spChg chg="mod">
            <ac:chgData name="Fake Test User" userId="SID-0" providerId="Test" clId="FakeClientId" dt="2021-08-04T07:40:36.632" v="11" actId="790"/>
            <ac:spMkLst>
              <pc:docMk/>
              <pc:sldMasterMk cId="0" sldId="2147483696"/>
              <pc:sldLayoutMk cId="0" sldId="2147483701"/>
              <ac:spMk id="8" creationId="{00000000-0000-0000-0000-000000000000}"/>
            </ac:spMkLst>
          </pc:spChg>
          <pc:spChg chg="mod">
            <ac:chgData name="Fake Test User" userId="SID-0" providerId="Test" clId="FakeClientId" dt="2021-08-04T07:40:36.632" v="11" actId="790"/>
            <ac:spMkLst>
              <pc:docMk/>
              <pc:sldMasterMk cId="0" sldId="2147483696"/>
              <pc:sldLayoutMk cId="0" sldId="2147483701"/>
              <ac:spMk id="9" creationId="{00000000-0000-0000-0000-000000000000}"/>
            </ac:spMkLst>
          </pc:spChg>
          <pc:spChg chg="mod">
            <ac:chgData name="Fake Test User" userId="SID-0" providerId="Test" clId="FakeClientId" dt="2021-08-04T07:40:36.632" v="11" actId="790"/>
            <ac:spMkLst>
              <pc:docMk/>
              <pc:sldMasterMk cId="0" sldId="2147483696"/>
              <pc:sldLayoutMk cId="0" sldId="2147483701"/>
              <ac:spMk id="10" creationId="{00000000-0000-0000-0000-000000000000}"/>
            </ac:spMkLst>
          </pc:spChg>
          <pc:spChg chg="mod">
            <ac:chgData name="Fake Test User" userId="SID-0" providerId="Test" clId="FakeClientId" dt="2021-08-04T07:40:36.632" v="11" actId="790"/>
            <ac:spMkLst>
              <pc:docMk/>
              <pc:sldMasterMk cId="0" sldId="2147483696"/>
              <pc:sldLayoutMk cId="0" sldId="2147483701"/>
              <ac:spMk id="11" creationId="{00000000-0000-0000-0000-000000000000}"/>
            </ac:spMkLst>
          </pc:spChg>
        </pc:sldLayoutChg>
        <pc:sldLayoutChg chg="modSp mod">
          <pc:chgData name="Fake Test User" userId="SID-0" providerId="Test" clId="FakeClientId" dt="2021-08-04T07:40:44.710" v="12" actId="790"/>
          <pc:sldLayoutMkLst>
            <pc:docMk/>
            <pc:sldMasterMk cId="0" sldId="2147483696"/>
            <pc:sldLayoutMk cId="0" sldId="2147483702"/>
          </pc:sldLayoutMkLst>
          <pc:spChg chg="mod">
            <ac:chgData name="Fake Test User" userId="SID-0" providerId="Test" clId="FakeClientId" dt="2021-08-04T07:40:44.710" v="12" actId="790"/>
            <ac:spMkLst>
              <pc:docMk/>
              <pc:sldMasterMk cId="0" sldId="2147483696"/>
              <pc:sldLayoutMk cId="0" sldId="2147483702"/>
              <ac:spMk id="2" creationId="{00000000-0000-0000-0000-000000000000}"/>
            </ac:spMkLst>
          </pc:spChg>
          <pc:spChg chg="mod">
            <ac:chgData name="Fake Test User" userId="SID-0" providerId="Test" clId="FakeClientId" dt="2021-08-04T07:40:44.710" v="12" actId="790"/>
            <ac:spMkLst>
              <pc:docMk/>
              <pc:sldMasterMk cId="0" sldId="2147483696"/>
              <pc:sldLayoutMk cId="0" sldId="2147483702"/>
              <ac:spMk id="3" creationId="{00000000-0000-0000-0000-000000000000}"/>
            </ac:spMkLst>
          </pc:spChg>
          <pc:spChg chg="mod">
            <ac:chgData name="Fake Test User" userId="SID-0" providerId="Test" clId="FakeClientId" dt="2021-08-04T07:40:44.710" v="12" actId="790"/>
            <ac:spMkLst>
              <pc:docMk/>
              <pc:sldMasterMk cId="0" sldId="2147483696"/>
              <pc:sldLayoutMk cId="0" sldId="2147483702"/>
              <ac:spMk id="4" creationId="{00000000-0000-0000-0000-000000000000}"/>
            </ac:spMkLst>
          </pc:spChg>
          <pc:spChg chg="mod">
            <ac:chgData name="Fake Test User" userId="SID-0" providerId="Test" clId="FakeClientId" dt="2021-08-04T07:40:44.710" v="12" actId="790"/>
            <ac:spMkLst>
              <pc:docMk/>
              <pc:sldMasterMk cId="0" sldId="2147483696"/>
              <pc:sldLayoutMk cId="0" sldId="2147483702"/>
              <ac:spMk id="5" creationId="{00000000-0000-0000-0000-000000000000}"/>
            </ac:spMkLst>
          </pc:spChg>
        </pc:sldLayoutChg>
        <pc:sldLayoutChg chg="modSp mod">
          <pc:chgData name="Fake Test User" userId="SID-0" providerId="Test" clId="FakeClientId" dt="2021-08-04T07:40:52.788" v="13" actId="790"/>
          <pc:sldLayoutMkLst>
            <pc:docMk/>
            <pc:sldMasterMk cId="0" sldId="2147483696"/>
            <pc:sldLayoutMk cId="0" sldId="2147483703"/>
          </pc:sldLayoutMkLst>
          <pc:spChg chg="mod">
            <ac:chgData name="Fake Test User" userId="SID-0" providerId="Test" clId="FakeClientId" dt="2021-08-04T07:40:52.788" v="13" actId="790"/>
            <ac:spMkLst>
              <pc:docMk/>
              <pc:sldMasterMk cId="0" sldId="2147483696"/>
              <pc:sldLayoutMk cId="0" sldId="2147483703"/>
              <ac:spMk id="2" creationId="{00000000-0000-0000-0000-000000000000}"/>
            </ac:spMkLst>
          </pc:spChg>
          <pc:spChg chg="mod">
            <ac:chgData name="Fake Test User" userId="SID-0" providerId="Test" clId="FakeClientId" dt="2021-08-04T07:40:52.788" v="13" actId="790"/>
            <ac:spMkLst>
              <pc:docMk/>
              <pc:sldMasterMk cId="0" sldId="2147483696"/>
              <pc:sldLayoutMk cId="0" sldId="2147483703"/>
              <ac:spMk id="3" creationId="{00000000-0000-0000-0000-000000000000}"/>
            </ac:spMkLst>
          </pc:spChg>
          <pc:spChg chg="mod">
            <ac:chgData name="Fake Test User" userId="SID-0" providerId="Test" clId="FakeClientId" dt="2021-08-04T07:40:52.788" v="13" actId="790"/>
            <ac:spMkLst>
              <pc:docMk/>
              <pc:sldMasterMk cId="0" sldId="2147483696"/>
              <pc:sldLayoutMk cId="0" sldId="2147483703"/>
              <ac:spMk id="4" creationId="{00000000-0000-0000-0000-000000000000}"/>
            </ac:spMkLst>
          </pc:spChg>
        </pc:sldLayoutChg>
        <pc:sldLayoutChg chg="modSp mod">
          <pc:chgData name="Fake Test User" userId="SID-0" providerId="Test" clId="FakeClientId" dt="2021-08-04T07:40:59.273" v="14" actId="790"/>
          <pc:sldLayoutMkLst>
            <pc:docMk/>
            <pc:sldMasterMk cId="0" sldId="2147483696"/>
            <pc:sldLayoutMk cId="0" sldId="2147483704"/>
          </pc:sldLayoutMkLst>
          <pc:spChg chg="mod">
            <ac:chgData name="Fake Test User" userId="SID-0" providerId="Test" clId="FakeClientId" dt="2021-08-04T07:40:59.273" v="14" actId="790"/>
            <ac:spMkLst>
              <pc:docMk/>
              <pc:sldMasterMk cId="0" sldId="2147483696"/>
              <pc:sldLayoutMk cId="0" sldId="2147483704"/>
              <ac:spMk id="2" creationId="{00000000-0000-0000-0000-000000000000}"/>
            </ac:spMkLst>
          </pc:spChg>
          <pc:spChg chg="mod">
            <ac:chgData name="Fake Test User" userId="SID-0" providerId="Test" clId="FakeClientId" dt="2021-08-04T07:40:59.273" v="14" actId="790"/>
            <ac:spMkLst>
              <pc:docMk/>
              <pc:sldMasterMk cId="0" sldId="2147483696"/>
              <pc:sldLayoutMk cId="0" sldId="2147483704"/>
              <ac:spMk id="3" creationId="{00000000-0000-0000-0000-000000000000}"/>
            </ac:spMkLst>
          </pc:spChg>
          <pc:spChg chg="mod">
            <ac:chgData name="Fake Test User" userId="SID-0" providerId="Test" clId="FakeClientId" dt="2021-08-04T07:40:59.273" v="14" actId="790"/>
            <ac:spMkLst>
              <pc:docMk/>
              <pc:sldMasterMk cId="0" sldId="2147483696"/>
              <pc:sldLayoutMk cId="0" sldId="2147483704"/>
              <ac:spMk id="4" creationId="{00000000-0000-0000-0000-000000000000}"/>
            </ac:spMkLst>
          </pc:spChg>
          <pc:spChg chg="mod">
            <ac:chgData name="Fake Test User" userId="SID-0" providerId="Test" clId="FakeClientId" dt="2021-08-04T07:40:59.273" v="14" actId="790"/>
            <ac:spMkLst>
              <pc:docMk/>
              <pc:sldMasterMk cId="0" sldId="2147483696"/>
              <pc:sldLayoutMk cId="0" sldId="2147483704"/>
              <ac:spMk id="9" creationId="{00000000-0000-0000-0000-000000000000}"/>
            </ac:spMkLst>
          </pc:spChg>
          <pc:spChg chg="mod">
            <ac:chgData name="Fake Test User" userId="SID-0" providerId="Test" clId="FakeClientId" dt="2021-08-04T07:40:59.273" v="14" actId="790"/>
            <ac:spMkLst>
              <pc:docMk/>
              <pc:sldMasterMk cId="0" sldId="2147483696"/>
              <pc:sldLayoutMk cId="0" sldId="2147483704"/>
              <ac:spMk id="10" creationId="{00000000-0000-0000-0000-000000000000}"/>
            </ac:spMkLst>
          </pc:spChg>
          <pc:spChg chg="mod">
            <ac:chgData name="Fake Test User" userId="SID-0" providerId="Test" clId="FakeClientId" dt="2021-08-04T07:40:59.273" v="14" actId="790"/>
            <ac:spMkLst>
              <pc:docMk/>
              <pc:sldMasterMk cId="0" sldId="2147483696"/>
              <pc:sldLayoutMk cId="0" sldId="2147483704"/>
              <ac:spMk id="11" creationId="{00000000-0000-0000-0000-000000000000}"/>
            </ac:spMkLst>
          </pc:spChg>
        </pc:sldLayoutChg>
        <pc:sldLayoutChg chg="modSp mod">
          <pc:chgData name="Fake Test User" userId="SID-0" providerId="Test" clId="FakeClientId" dt="2021-08-04T07:41:10.491" v="15" actId="790"/>
          <pc:sldLayoutMkLst>
            <pc:docMk/>
            <pc:sldMasterMk cId="0" sldId="2147483696"/>
            <pc:sldLayoutMk cId="0" sldId="2147483705"/>
          </pc:sldLayoutMkLst>
          <pc:spChg chg="mod">
            <ac:chgData name="Fake Test User" userId="SID-0" providerId="Test" clId="FakeClientId" dt="2021-08-04T07:41:10.491" v="15" actId="790"/>
            <ac:spMkLst>
              <pc:docMk/>
              <pc:sldMasterMk cId="0" sldId="2147483696"/>
              <pc:sldLayoutMk cId="0" sldId="2147483705"/>
              <ac:spMk id="2" creationId="{00000000-0000-0000-0000-000000000000}"/>
            </ac:spMkLst>
          </pc:spChg>
          <pc:spChg chg="mod">
            <ac:chgData name="Fake Test User" userId="SID-0" providerId="Test" clId="FakeClientId" dt="2021-08-04T07:41:10.491" v="15" actId="790"/>
            <ac:spMkLst>
              <pc:docMk/>
              <pc:sldMasterMk cId="0" sldId="2147483696"/>
              <pc:sldLayoutMk cId="0" sldId="2147483705"/>
              <ac:spMk id="3" creationId="{00000000-0000-0000-0000-000000000000}"/>
            </ac:spMkLst>
          </pc:spChg>
          <pc:spChg chg="mod">
            <ac:chgData name="Fake Test User" userId="SID-0" providerId="Test" clId="FakeClientId" dt="2021-08-04T07:41:10.491" v="15" actId="790"/>
            <ac:spMkLst>
              <pc:docMk/>
              <pc:sldMasterMk cId="0" sldId="2147483696"/>
              <pc:sldLayoutMk cId="0" sldId="2147483705"/>
              <ac:spMk id="4" creationId="{00000000-0000-0000-0000-000000000000}"/>
            </ac:spMkLst>
          </pc:spChg>
          <pc:spChg chg="mod">
            <ac:chgData name="Fake Test User" userId="SID-0" providerId="Test" clId="FakeClientId" dt="2021-08-04T07:41:10.491" v="15" actId="790"/>
            <ac:spMkLst>
              <pc:docMk/>
              <pc:sldMasterMk cId="0" sldId="2147483696"/>
              <pc:sldLayoutMk cId="0" sldId="2147483705"/>
              <ac:spMk id="8" creationId="{00000000-0000-0000-0000-000000000000}"/>
            </ac:spMkLst>
          </pc:spChg>
          <pc:spChg chg="mod">
            <ac:chgData name="Fake Test User" userId="SID-0" providerId="Test" clId="FakeClientId" dt="2021-08-04T07:41:10.491" v="15" actId="790"/>
            <ac:spMkLst>
              <pc:docMk/>
              <pc:sldMasterMk cId="0" sldId="2147483696"/>
              <pc:sldLayoutMk cId="0" sldId="2147483705"/>
              <ac:spMk id="9" creationId="{00000000-0000-0000-0000-000000000000}"/>
            </ac:spMkLst>
          </pc:spChg>
          <pc:spChg chg="mod">
            <ac:chgData name="Fake Test User" userId="SID-0" providerId="Test" clId="FakeClientId" dt="2021-08-04T07:41:10.491" v="15" actId="790"/>
            <ac:spMkLst>
              <pc:docMk/>
              <pc:sldMasterMk cId="0" sldId="2147483696"/>
              <pc:sldLayoutMk cId="0" sldId="2147483705"/>
              <ac:spMk id="10" creationId="{00000000-0000-0000-0000-000000000000}"/>
            </ac:spMkLst>
          </pc:spChg>
        </pc:sldLayoutChg>
        <pc:sldLayoutChg chg="modSp mod">
          <pc:chgData name="Fake Test User" userId="SID-0" providerId="Test" clId="FakeClientId" dt="2021-08-04T07:41:17.898" v="16" actId="790"/>
          <pc:sldLayoutMkLst>
            <pc:docMk/>
            <pc:sldMasterMk cId="0" sldId="2147483696"/>
            <pc:sldLayoutMk cId="0" sldId="2147483706"/>
          </pc:sldLayoutMkLst>
          <pc:spChg chg="mod">
            <ac:chgData name="Fake Test User" userId="SID-0" providerId="Test" clId="FakeClientId" dt="2021-08-04T07:41:17.898" v="16" actId="790"/>
            <ac:spMkLst>
              <pc:docMk/>
              <pc:sldMasterMk cId="0" sldId="2147483696"/>
              <pc:sldLayoutMk cId="0" sldId="2147483706"/>
              <ac:spMk id="2" creationId="{00000000-0000-0000-0000-000000000000}"/>
            </ac:spMkLst>
          </pc:spChg>
          <pc:spChg chg="mod">
            <ac:chgData name="Fake Test User" userId="SID-0" providerId="Test" clId="FakeClientId" dt="2021-08-04T07:41:17.898" v="16" actId="790"/>
            <ac:spMkLst>
              <pc:docMk/>
              <pc:sldMasterMk cId="0" sldId="2147483696"/>
              <pc:sldLayoutMk cId="0" sldId="2147483706"/>
              <ac:spMk id="3" creationId="{00000000-0000-0000-0000-000000000000}"/>
            </ac:spMkLst>
          </pc:spChg>
          <pc:spChg chg="mod">
            <ac:chgData name="Fake Test User" userId="SID-0" providerId="Test" clId="FakeClientId" dt="2021-08-04T07:41:17.898" v="16" actId="790"/>
            <ac:spMkLst>
              <pc:docMk/>
              <pc:sldMasterMk cId="0" sldId="2147483696"/>
              <pc:sldLayoutMk cId="0" sldId="2147483706"/>
              <ac:spMk id="4" creationId="{00000000-0000-0000-0000-000000000000}"/>
            </ac:spMkLst>
          </pc:spChg>
          <pc:spChg chg="mod">
            <ac:chgData name="Fake Test User" userId="SID-0" providerId="Test" clId="FakeClientId" dt="2021-08-04T07:41:17.898" v="16" actId="790"/>
            <ac:spMkLst>
              <pc:docMk/>
              <pc:sldMasterMk cId="0" sldId="2147483696"/>
              <pc:sldLayoutMk cId="0" sldId="2147483706"/>
              <ac:spMk id="5" creationId="{00000000-0000-0000-0000-000000000000}"/>
            </ac:spMkLst>
          </pc:spChg>
          <pc:spChg chg="mod">
            <ac:chgData name="Fake Test User" userId="SID-0" providerId="Test" clId="FakeClientId" dt="2021-08-04T07:41:17.898" v="16" actId="790"/>
            <ac:spMkLst>
              <pc:docMk/>
              <pc:sldMasterMk cId="0" sldId="2147483696"/>
              <pc:sldLayoutMk cId="0" sldId="2147483706"/>
              <ac:spMk id="6" creationId="{00000000-0000-0000-0000-000000000000}"/>
            </ac:spMkLst>
          </pc:spChg>
        </pc:sldLayoutChg>
        <pc:sldLayoutChg chg="modSp mod">
          <pc:chgData name="Fake Test User" userId="SID-0" providerId="Test" clId="FakeClientId" dt="2021-08-04T07:41:22.148" v="17" actId="790"/>
          <pc:sldLayoutMkLst>
            <pc:docMk/>
            <pc:sldMasterMk cId="0" sldId="2147483696"/>
            <pc:sldLayoutMk cId="0" sldId="2147483707"/>
          </pc:sldLayoutMkLst>
          <pc:spChg chg="mod">
            <ac:chgData name="Fake Test User" userId="SID-0" providerId="Test" clId="FakeClientId" dt="2021-08-04T07:41:22.148" v="17" actId="790"/>
            <ac:spMkLst>
              <pc:docMk/>
              <pc:sldMasterMk cId="0" sldId="2147483696"/>
              <pc:sldLayoutMk cId="0" sldId="2147483707"/>
              <ac:spMk id="2" creationId="{00000000-0000-0000-0000-000000000000}"/>
            </ac:spMkLst>
          </pc:spChg>
          <pc:spChg chg="mod">
            <ac:chgData name="Fake Test User" userId="SID-0" providerId="Test" clId="FakeClientId" dt="2021-08-04T07:41:22.148" v="17" actId="790"/>
            <ac:spMkLst>
              <pc:docMk/>
              <pc:sldMasterMk cId="0" sldId="2147483696"/>
              <pc:sldLayoutMk cId="0" sldId="2147483707"/>
              <ac:spMk id="3" creationId="{00000000-0000-0000-0000-000000000000}"/>
            </ac:spMkLst>
          </pc:spChg>
          <pc:spChg chg="mod">
            <ac:chgData name="Fake Test User" userId="SID-0" providerId="Test" clId="FakeClientId" dt="2021-08-04T07:41:22.148" v="17" actId="790"/>
            <ac:spMkLst>
              <pc:docMk/>
              <pc:sldMasterMk cId="0" sldId="2147483696"/>
              <pc:sldLayoutMk cId="0" sldId="2147483707"/>
              <ac:spMk id="4" creationId="{00000000-0000-0000-0000-000000000000}"/>
            </ac:spMkLst>
          </pc:spChg>
          <pc:spChg chg="mod">
            <ac:chgData name="Fake Test User" userId="SID-0" providerId="Test" clId="FakeClientId" dt="2021-08-04T07:41:22.148" v="17" actId="790"/>
            <ac:spMkLst>
              <pc:docMk/>
              <pc:sldMasterMk cId="0" sldId="2147483696"/>
              <pc:sldLayoutMk cId="0" sldId="2147483707"/>
              <ac:spMk id="5" creationId="{00000000-0000-0000-0000-000000000000}"/>
            </ac:spMkLst>
          </pc:spChg>
          <pc:spChg chg="mod">
            <ac:chgData name="Fake Test User" userId="SID-0" providerId="Test" clId="FakeClientId" dt="2021-08-04T07:41:22.148" v="17" actId="790"/>
            <ac:spMkLst>
              <pc:docMk/>
              <pc:sldMasterMk cId="0" sldId="2147483696"/>
              <pc:sldLayoutMk cId="0" sldId="2147483707"/>
              <ac:spMk id="6" creationId="{00000000-0000-0000-0000-000000000000}"/>
            </ac:spMkLst>
          </pc:spChg>
        </pc:sldLayoutChg>
      </pc:sldMasterChg>
    </pc:docChg>
  </pc:docChgLst>
  <pc:docChgLst>
    <pc:chgData clId="Web-{9A3AB422-D7D9-A42F-DCC5-ECA25B017FF2}"/>
    <pc:docChg chg="addSld">
      <pc:chgData name="" userId="" providerId="" clId="Web-{9A3AB422-D7D9-A42F-DCC5-ECA25B017FF2}" dt="2024-08-21T16:05:12.913" v="0"/>
      <pc:docMkLst>
        <pc:docMk/>
      </pc:docMkLst>
      <pc:sldChg chg="new">
        <pc:chgData name="" userId="" providerId="" clId="Web-{9A3AB422-D7D9-A42F-DCC5-ECA25B017FF2}" dt="2024-08-21T16:05:12.913" v="0"/>
        <pc:sldMkLst>
          <pc:docMk/>
          <pc:sldMk cId="3628813818" sldId="257"/>
        </pc:sldMkLst>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a:extLst>
              <a:ext uri="{FF2B5EF4-FFF2-40B4-BE49-F238E27FC236}">
                <a16:creationId xmlns:a16="http://schemas.microsoft.com/office/drawing/2014/main" id="{18F4DFC5-E278-45BD-8C86-73EFA730B66B}"/>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a:p>
        </p:txBody>
      </p:sp>
      <p:sp>
        <p:nvSpPr>
          <p:cNvPr id="3" name="Дата 2">
            <a:extLst>
              <a:ext uri="{FF2B5EF4-FFF2-40B4-BE49-F238E27FC236}">
                <a16:creationId xmlns:a16="http://schemas.microsoft.com/office/drawing/2014/main" id="{0716496A-7374-4DA6-9B5D-E2BB0AC3CF7F}"/>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D9DFA32-3086-456A-908E-517273C9B9CF}" type="datetime1">
              <a:rPr lang="ru-RU" smtClean="0"/>
              <a:t>21.08.2024</a:t>
            </a:fld>
            <a:endParaRPr lang="ru-RU"/>
          </a:p>
        </p:txBody>
      </p:sp>
      <p:sp>
        <p:nvSpPr>
          <p:cNvPr id="4" name="Нижний колонтитул 3">
            <a:extLst>
              <a:ext uri="{FF2B5EF4-FFF2-40B4-BE49-F238E27FC236}">
                <a16:creationId xmlns:a16="http://schemas.microsoft.com/office/drawing/2014/main" id="{AB18F4BD-F1C3-4A35-8D73-CD5398895F5C}"/>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a:p>
        </p:txBody>
      </p:sp>
      <p:sp>
        <p:nvSpPr>
          <p:cNvPr id="5" name="Номер слайда 4">
            <a:extLst>
              <a:ext uri="{FF2B5EF4-FFF2-40B4-BE49-F238E27FC236}">
                <a16:creationId xmlns:a16="http://schemas.microsoft.com/office/drawing/2014/main" id="{2ED9A6A4-5386-4A58-A887-D0FA63008E51}"/>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54A0D45F-9DBE-4332-992B-8E59AFFEBD76}" type="slidenum">
              <a:rPr lang="ru-RU" smtClean="0"/>
              <a:t>‹#›</a:t>
            </a:fld>
            <a:endParaRPr lang="ru-RU"/>
          </a:p>
        </p:txBody>
      </p:sp>
    </p:spTree>
    <p:extLst>
      <p:ext uri="{BB962C8B-B14F-4D97-AF65-F5344CB8AC3E}">
        <p14:creationId xmlns:p14="http://schemas.microsoft.com/office/powerpoint/2010/main" val="381446484"/>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noProof="0"/>
          </a:p>
        </p:txBody>
      </p:sp>
      <p:sp>
        <p:nvSpPr>
          <p:cNvPr id="3" name="Дата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3ACFCF5-89C6-4F5F-83E2-3B94554EBFAF}" type="datetime1">
              <a:rPr lang="ru-RU" smtClean="0"/>
              <a:pPr/>
              <a:t>21.08.2024</a:t>
            </a:fld>
            <a:endParaRPr lang="ru-RU" dirty="0"/>
          </a:p>
        </p:txBody>
      </p:sp>
      <p:sp>
        <p:nvSpPr>
          <p:cNvPr id="4" name="Образ слайда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ru-RU" noProof="0"/>
          </a:p>
        </p:txBody>
      </p:sp>
      <p:sp>
        <p:nvSpPr>
          <p:cNvPr id="5" name="Заметки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ru-RU" noProof="0"/>
              <a:t>Щелкните, чтобы изменить стили текста образца слайда</a:t>
            </a:r>
          </a:p>
          <a:p>
            <a:pPr lvl="1"/>
            <a:r>
              <a:rPr lang="ru-RU" noProof="0"/>
              <a:t>Второй уровень</a:t>
            </a:r>
          </a:p>
          <a:p>
            <a:pPr lvl="2"/>
            <a:r>
              <a:rPr lang="ru-RU" noProof="0"/>
              <a:t>Третий уровень</a:t>
            </a:r>
          </a:p>
          <a:p>
            <a:pPr lvl="3"/>
            <a:r>
              <a:rPr lang="ru-RU" noProof="0"/>
              <a:t>Четвертый уровень</a:t>
            </a:r>
          </a:p>
          <a:p>
            <a:pPr lvl="4"/>
            <a:r>
              <a:rPr lang="ru-RU" noProof="0"/>
              <a:t>Пятый уровень</a:t>
            </a:r>
          </a:p>
        </p:txBody>
      </p:sp>
      <p:sp>
        <p:nvSpPr>
          <p:cNvPr id="6" name="Нижний колонтитул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noProof="0"/>
          </a:p>
        </p:txBody>
      </p:sp>
      <p:sp>
        <p:nvSpPr>
          <p:cNvPr id="7" name="Номер слайда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8AC3529-9EB8-4093-9B6B-A4685D336D3A}" type="slidenum">
              <a:rPr lang="ru-RU" noProof="0" smtClean="0"/>
              <a:t>‹#›</a:t>
            </a:fld>
            <a:endParaRPr lang="ru-RU" noProof="0"/>
          </a:p>
        </p:txBody>
      </p:sp>
    </p:spTree>
    <p:extLst>
      <p:ext uri="{BB962C8B-B14F-4D97-AF65-F5344CB8AC3E}">
        <p14:creationId xmlns:p14="http://schemas.microsoft.com/office/powerpoint/2010/main" val="4202527357"/>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a:p>
        </p:txBody>
      </p:sp>
      <p:sp>
        <p:nvSpPr>
          <p:cNvPr id="4" name="Номер слайда 3"/>
          <p:cNvSpPr>
            <a:spLocks noGrp="1"/>
          </p:cNvSpPr>
          <p:nvPr>
            <p:ph type="sldNum" sz="quarter" idx="5"/>
          </p:nvPr>
        </p:nvSpPr>
        <p:spPr/>
        <p:txBody>
          <a:bodyPr/>
          <a:lstStyle/>
          <a:p>
            <a:fld id="{D8AC3529-9EB8-4093-9B6B-A4685D336D3A}" type="slidenum">
              <a:rPr lang="ru-RU" smtClean="0"/>
              <a:t>1</a:t>
            </a:fld>
            <a:endParaRPr lang="ru-RU"/>
          </a:p>
        </p:txBody>
      </p:sp>
    </p:spTree>
    <p:extLst>
      <p:ext uri="{BB962C8B-B14F-4D97-AF65-F5344CB8AC3E}">
        <p14:creationId xmlns:p14="http://schemas.microsoft.com/office/powerpoint/2010/main" val="22803899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bg>
      <p:bgPr>
        <a:solidFill>
          <a:schemeClr val="accent2"/>
        </a:solidFill>
        <a:effectLst/>
      </p:bgPr>
    </p:bg>
    <p:spTree>
      <p:nvGrpSpPr>
        <p:cNvPr id="1" name=""/>
        <p:cNvGrpSpPr/>
        <p:nvPr/>
      </p:nvGrpSpPr>
      <p:grpSpPr>
        <a:xfrm>
          <a:off x="0" y="0"/>
          <a:ext cx="0" cy="0"/>
          <a:chOff x="0" y="0"/>
          <a:chExt cx="0" cy="0"/>
        </a:xfrm>
      </p:grpSpPr>
      <p:sp>
        <p:nvSpPr>
          <p:cNvPr id="2" name="Заголовок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lgn="ctr">
              <a:defRPr sz="3800">
                <a:solidFill>
                  <a:srgbClr val="262626"/>
                </a:solidFill>
              </a:defRPr>
            </a:lvl1pPr>
          </a:lstStyle>
          <a:p>
            <a:pPr rtl="0"/>
            <a:r>
              <a:rPr lang="ru-RU" noProof="0"/>
              <a:t>Образец заголовка</a:t>
            </a:r>
          </a:p>
        </p:txBody>
      </p:sp>
      <p:sp>
        <p:nvSpPr>
          <p:cNvPr id="3" name="Подзаголовок 2"/>
          <p:cNvSpPr>
            <a:spLocks noGrp="1"/>
          </p:cNvSpPr>
          <p:nvPr>
            <p:ph type="subTitle" idx="1"/>
          </p:nvPr>
        </p:nvSpPr>
        <p:spPr>
          <a:xfrm>
            <a:off x="2695194" y="4352544"/>
            <a:ext cx="6801612" cy="1239894"/>
          </a:xfrm>
          <a:noFill/>
        </p:spPr>
        <p:txBody>
          <a:bodyPr rtlCol="0">
            <a:normAutofit/>
          </a:bodyPr>
          <a:lstStyle>
            <a:lvl1pPr marL="0" indent="0" algn="ctr">
              <a:buNone/>
              <a:defRPr sz="2000">
                <a:solidFill>
                  <a:schemeClr val="tx1">
                    <a:lumMod val="75000"/>
                    <a:lumOff val="25000"/>
                  </a:schemeClr>
                </a:solidFill>
                <a:latin typeface="Calibri" panose="020F050202020403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pPr rtl="0"/>
            <a:r>
              <a:rPr lang="ru-RU" noProof="0"/>
              <a:t>Образец подзаголовка</a:t>
            </a:r>
          </a:p>
        </p:txBody>
      </p:sp>
      <p:sp>
        <p:nvSpPr>
          <p:cNvPr id="7" name="Дата 6"/>
          <p:cNvSpPr>
            <a:spLocks noGrp="1"/>
          </p:cNvSpPr>
          <p:nvPr>
            <p:ph type="dt" sz="half" idx="10"/>
          </p:nvPr>
        </p:nvSpPr>
        <p:spPr/>
        <p:txBody>
          <a:bodyPr rtlCol="0"/>
          <a:lstStyle/>
          <a:p>
            <a:pPr rtl="0"/>
            <a:fld id="{42F8595B-9DBD-4041-8F66-AB8726308C58}"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85CA10B-1F12-4617-BEB4-C0A9411D9269}" type="datetime1">
              <a:rPr lang="ru-RU" noProof="0" smtClean="0"/>
              <a:t>21.08.2024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653112" y="937260"/>
            <a:ext cx="1298608" cy="4983480"/>
          </a:xfrm>
        </p:spPr>
        <p:txBody>
          <a:bodyPr vert="eaVert"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a:xfrm>
            <a:off x="2231136" y="937260"/>
            <a:ext cx="6198489" cy="4983480"/>
          </a:xfrm>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CAA6825-6127-4637-B72C-C3AC3780FAD8}" type="datetime1">
              <a:rPr lang="ru-RU" noProof="0" smtClean="0"/>
              <a:t>21.08.2024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idx="1" hasCustomPrompt="1"/>
          </p:nvPr>
        </p:nvSpPr>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7" name="Дата 6"/>
          <p:cNvSpPr>
            <a:spLocks noGrp="1"/>
          </p:cNvSpPr>
          <p:nvPr>
            <p:ph type="dt" sz="half" idx="10"/>
          </p:nvPr>
        </p:nvSpPr>
        <p:spPr/>
        <p:txBody>
          <a:bodyPr rtlCol="0"/>
          <a:lstStyle/>
          <a:p>
            <a:pPr rtl="0"/>
            <a:fld id="{28BD59A8-C393-4E06-9D1B-19B8D088A842}"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bg>
      <p:bgPr>
        <a:solidFill>
          <a:schemeClr val="accent1"/>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defRPr sz="3800">
                <a:solidFill>
                  <a:srgbClr val="262626"/>
                </a:solidFill>
              </a:defRPr>
            </a:lvl1pPr>
          </a:lstStyle>
          <a:p>
            <a:pPr rtl="0"/>
            <a:r>
              <a:rPr lang="ru-RU" noProof="0"/>
              <a:t>Образец заголовка</a:t>
            </a:r>
          </a:p>
        </p:txBody>
      </p:sp>
      <p:sp>
        <p:nvSpPr>
          <p:cNvPr id="3" name="Текст 2"/>
          <p:cNvSpPr>
            <a:spLocks noGrp="1"/>
          </p:cNvSpPr>
          <p:nvPr>
            <p:ph type="body" idx="1" hasCustomPrompt="1"/>
          </p:nvPr>
        </p:nvSpPr>
        <p:spPr>
          <a:xfrm>
            <a:off x="2695194" y="4352465"/>
            <a:ext cx="6801612" cy="1265082"/>
          </a:xfrm>
        </p:spPr>
        <p:txBody>
          <a:bodyPr rtlCol="0"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A5DE9FE7-6980-43A5-BE22-FDED6FC28500}"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sz="half" idx="1" hasCustomPrompt="1"/>
          </p:nvPr>
        </p:nvSpPr>
        <p:spPr>
          <a:xfrm>
            <a:off x="1581912" y="2638044"/>
            <a:ext cx="4271771"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Объект 3"/>
          <p:cNvSpPr>
            <a:spLocks noGrp="1"/>
          </p:cNvSpPr>
          <p:nvPr>
            <p:ph sz="half" idx="2" hasCustomPrompt="1"/>
          </p:nvPr>
        </p:nvSpPr>
        <p:spPr>
          <a:xfrm>
            <a:off x="6338315" y="2638044"/>
            <a:ext cx="4270247"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8" name="Дата 7"/>
          <p:cNvSpPr>
            <a:spLocks noGrp="1"/>
          </p:cNvSpPr>
          <p:nvPr>
            <p:ph type="dt" sz="half" idx="10"/>
          </p:nvPr>
        </p:nvSpPr>
        <p:spPr/>
        <p:txBody>
          <a:bodyPr rtlCol="0"/>
          <a:lstStyle/>
          <a:p>
            <a:pPr rtl="0"/>
            <a:fld id="{C139DC04-ED46-4F0C-BDB2-900C3B1935FE}" type="datetime1">
              <a:rPr lang="ru-RU" noProof="0" smtClean="0"/>
              <a:t>21.08.2024</a:t>
            </a:fld>
            <a:endParaRPr lang="ru-RU" noProof="0"/>
          </a:p>
        </p:txBody>
      </p:sp>
      <p:sp>
        <p:nvSpPr>
          <p:cNvPr id="9" name="Нижний колонтитул 8"/>
          <p:cNvSpPr>
            <a:spLocks noGrp="1"/>
          </p:cNvSpPr>
          <p:nvPr>
            <p:ph type="ftr" sz="quarter" idx="11"/>
          </p:nvPr>
        </p:nvSpPr>
        <p:spPr/>
        <p:txBody>
          <a:bodyPr rtlCol="0"/>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3" name="Текст 2"/>
          <p:cNvSpPr>
            <a:spLocks noGrp="1"/>
          </p:cNvSpPr>
          <p:nvPr>
            <p:ph type="body" idx="1" hasCustomPrompt="1"/>
          </p:nvPr>
        </p:nvSpPr>
        <p:spPr>
          <a:xfrm>
            <a:off x="158343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4" name="Объект 3"/>
          <p:cNvSpPr>
            <a:spLocks noGrp="1"/>
          </p:cNvSpPr>
          <p:nvPr>
            <p:ph sz="half" idx="2" hasCustomPrompt="1"/>
          </p:nvPr>
        </p:nvSpPr>
        <p:spPr>
          <a:xfrm>
            <a:off x="1583436" y="3143250"/>
            <a:ext cx="4270248"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6" name="Объект 5"/>
          <p:cNvSpPr>
            <a:spLocks noGrp="1"/>
          </p:cNvSpPr>
          <p:nvPr>
            <p:ph sz="quarter" idx="4" hasCustomPrompt="1"/>
          </p:nvPr>
        </p:nvSpPr>
        <p:spPr>
          <a:xfrm>
            <a:off x="6338316" y="3143250"/>
            <a:ext cx="4253484"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11" name="Текст 4"/>
          <p:cNvSpPr>
            <a:spLocks noGrp="1"/>
          </p:cNvSpPr>
          <p:nvPr>
            <p:ph type="body" sz="quarter" idx="13" hasCustomPrompt="1"/>
          </p:nvPr>
        </p:nvSpPr>
        <p:spPr>
          <a:xfrm>
            <a:off x="633831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D17AE27B-C495-4283-9A22-AF05A51B5C75}"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
        <p:nvSpPr>
          <p:cNvPr id="10" name="Заголовок 9"/>
          <p:cNvSpPr>
            <a:spLocks noGrp="1"/>
          </p:cNvSpPr>
          <p:nvPr>
            <p:ph type="title"/>
          </p:nvPr>
        </p:nvSpPr>
        <p:spPr/>
        <p:txBody>
          <a:bodyPr rtlCol="0"/>
          <a:lstStyle/>
          <a:p>
            <a:pPr rtl="0"/>
            <a:r>
              <a:rPr lang="ru-RU" noProof="0"/>
              <a:t>Образец заголовка</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Дата 2"/>
          <p:cNvSpPr>
            <a:spLocks noGrp="1"/>
          </p:cNvSpPr>
          <p:nvPr>
            <p:ph type="dt" sz="half" idx="10"/>
          </p:nvPr>
        </p:nvSpPr>
        <p:spPr/>
        <p:txBody>
          <a:bodyPr rtlCol="0"/>
          <a:lstStyle/>
          <a:p>
            <a:pPr rtl="0"/>
            <a:fld id="{908C3238-EA94-4F40-BF92-EA531A5C9AB8}" type="datetime1">
              <a:rPr lang="ru-RU" noProof="0" smtClean="0"/>
              <a:t>21.08.2024</a:t>
            </a:fld>
            <a:endParaRPr lang="ru-RU" noProof="0"/>
          </a:p>
        </p:txBody>
      </p:sp>
      <p:sp>
        <p:nvSpPr>
          <p:cNvPr id="4" name="Нижний колонтитул 3"/>
          <p:cNvSpPr>
            <a:spLocks noGrp="1"/>
          </p:cNvSpPr>
          <p:nvPr>
            <p:ph type="ftr" sz="quarter" idx="11"/>
          </p:nvPr>
        </p:nvSpPr>
        <p:spPr/>
        <p:txBody>
          <a:bodyPr rtlCol="0"/>
          <a:lstStyle/>
          <a:p>
            <a:pPr rtl="0"/>
            <a:endParaRPr lang="ru-RU" noProof="0"/>
          </a:p>
        </p:txBody>
      </p:sp>
      <p:sp>
        <p:nvSpPr>
          <p:cNvPr id="5" name="Номер слайда 4"/>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rtlCol="0"/>
          <a:lstStyle/>
          <a:p>
            <a:pPr rtl="0"/>
            <a:fld id="{CCEC7307-608D-43BB-8E86-8627538EC8E9}" type="datetime1">
              <a:rPr lang="ru-RU" noProof="0" smtClean="0"/>
              <a:t>21.08.2024</a:t>
            </a:fld>
            <a:endParaRPr lang="ru-RU" noProof="0"/>
          </a:p>
        </p:txBody>
      </p:sp>
      <p:sp>
        <p:nvSpPr>
          <p:cNvPr id="3" name="Нижний колонтитул 2"/>
          <p:cNvSpPr>
            <a:spLocks noGrp="1"/>
          </p:cNvSpPr>
          <p:nvPr>
            <p:ph type="ftr" sz="quarter" idx="11"/>
          </p:nvPr>
        </p:nvSpPr>
        <p:spPr/>
        <p:txBody>
          <a:bodyPr rtlCol="0"/>
          <a:lstStyle/>
          <a:p>
            <a:pPr rtl="0"/>
            <a:endParaRPr lang="ru-RU" noProof="0"/>
          </a:p>
        </p:txBody>
      </p:sp>
      <p:sp>
        <p:nvSpPr>
          <p:cNvPr id="4" name="Номер слайда 3"/>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6" name="Прямоугольник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4672" y="2243828"/>
            <a:ext cx="4486656" cy="1141497"/>
          </a:xfrm>
          <a:solidFill>
            <a:srgbClr val="FFFFFF"/>
          </a:solidFill>
          <a:ln>
            <a:solidFill>
              <a:srgbClr val="404040"/>
            </a:solidFill>
          </a:ln>
        </p:spPr>
        <p:txBody>
          <a:bodyPr rtlCol="0" anchor="ctr" anchorCtr="1">
            <a:normAutofit/>
          </a:bodyPr>
          <a:lstStyle>
            <a:lvl1pPr>
              <a:defRPr sz="2200">
                <a:solidFill>
                  <a:srgbClr val="262626"/>
                </a:solidFill>
              </a:defRPr>
            </a:lvl1pPr>
          </a:lstStyle>
          <a:p>
            <a:pPr rtl="0"/>
            <a:r>
              <a:rPr lang="ru-RU" noProof="0"/>
              <a:t>Образец заголовка</a:t>
            </a:r>
          </a:p>
        </p:txBody>
      </p:sp>
      <p:sp>
        <p:nvSpPr>
          <p:cNvPr id="3" name="Объект 2"/>
          <p:cNvSpPr>
            <a:spLocks noGrp="1"/>
          </p:cNvSpPr>
          <p:nvPr>
            <p:ph idx="1" hasCustomPrompt="1"/>
          </p:nvPr>
        </p:nvSpPr>
        <p:spPr>
          <a:xfrm>
            <a:off x="6736080" y="804672"/>
            <a:ext cx="4815840" cy="5248656"/>
          </a:xfrm>
        </p:spPr>
        <p:txBody>
          <a:bodyPr rtlCol="0">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latin typeface="Calibri" panose="020F0502020204030204" pitchFamily="34" charset="0"/>
              </a:defRPr>
            </a:lvl5pPr>
            <a:lvl6pPr>
              <a:defRPr sz="1600"/>
            </a:lvl6pPr>
            <a:lvl7pPr>
              <a:defRPr sz="1600"/>
            </a:lvl7pPr>
            <a:lvl8pPr>
              <a:defRPr sz="1600"/>
            </a:lvl8pPr>
            <a:lvl9pPr>
              <a:defRPr sz="1600"/>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Текст 3"/>
          <p:cNvSpPr>
            <a:spLocks noGrp="1"/>
          </p:cNvSpPr>
          <p:nvPr>
            <p:ph type="body" sz="half" idx="2" hasCustomPrompt="1"/>
          </p:nvPr>
        </p:nvSpPr>
        <p:spPr>
          <a:xfrm>
            <a:off x="1115568" y="3549918"/>
            <a:ext cx="3794760" cy="2194036"/>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9" name="Дата 8"/>
          <p:cNvSpPr>
            <a:spLocks noGrp="1"/>
          </p:cNvSpPr>
          <p:nvPr>
            <p:ph type="dt" sz="half" idx="10"/>
          </p:nvPr>
        </p:nvSpPr>
        <p:spPr/>
        <p:txBody>
          <a:bodyPr rtlCol="0"/>
          <a:lstStyle/>
          <a:p>
            <a:pPr rtl="0"/>
            <a:fld id="{B749A6E7-F24F-4D27-B663-4B9BA50104C1}" type="datetime1">
              <a:rPr lang="ru-RU" noProof="0" smtClean="0"/>
              <a:t>21.08.2024</a:t>
            </a:fld>
            <a:endParaRPr lang="ru-RU" noProof="0"/>
          </a:p>
        </p:txBody>
      </p:sp>
      <p:sp>
        <p:nvSpPr>
          <p:cNvPr id="10" name="Нижний колонтитул 9"/>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1" name="Номер слайда 10"/>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18" name="Прямоугольник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8523" y="2243828"/>
            <a:ext cx="4494998" cy="1134640"/>
          </a:xfrm>
          <a:solidFill>
            <a:srgbClr val="FFFFFF"/>
          </a:solidFill>
          <a:ln>
            <a:solidFill>
              <a:srgbClr val="404040"/>
            </a:solidFill>
          </a:ln>
        </p:spPr>
        <p:txBody>
          <a:bodyPr rtlCol="0" anchor="ctr" anchorCtr="1">
            <a:noAutofit/>
          </a:bodyPr>
          <a:lstStyle>
            <a:lvl1pPr>
              <a:defRPr sz="2200">
                <a:solidFill>
                  <a:srgbClr val="262626"/>
                </a:solidFill>
              </a:defRPr>
            </a:lvl1pPr>
          </a:lstStyle>
          <a:p>
            <a:pPr rtl="0"/>
            <a:r>
              <a:rPr lang="ru-RU" noProof="0"/>
              <a:t>Образец заголовка</a:t>
            </a:r>
          </a:p>
        </p:txBody>
      </p:sp>
      <p:sp>
        <p:nvSpPr>
          <p:cNvPr id="3" name="Рисунок 2"/>
          <p:cNvSpPr>
            <a:spLocks noGrp="1" noChangeAspect="1"/>
          </p:cNvSpPr>
          <p:nvPr>
            <p:ph type="pic" idx="1" hasCustomPrompt="1"/>
          </p:nvPr>
        </p:nvSpPr>
        <p:spPr>
          <a:xfrm>
            <a:off x="6095999" y="0"/>
            <a:ext cx="6102097" cy="6858000"/>
          </a:xfrm>
          <a:solidFill>
            <a:schemeClr val="bg1">
              <a:lumMod val="75000"/>
            </a:schemeClr>
          </a:solidFill>
        </p:spPr>
        <p:txBody>
          <a:bodyPr rtlCol="0" anchor="t"/>
          <a:lstStyle>
            <a:lvl1pPr marL="0" indent="0">
              <a:buNone/>
              <a:defRPr sz="3200">
                <a:solidFill>
                  <a:schemeClr val="bg1">
                    <a:lumMod val="85000"/>
                    <a:lumOff val="15000"/>
                  </a:schemeClr>
                </a:solidFill>
                <a:latin typeface="Calibri" panose="020F0502020204030204" pitchFamily="34" charset="0"/>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rtl="0"/>
            <a:r>
              <a:rPr lang="ru-RU" noProof="0"/>
              <a:t>Щелкните значок, чтобы добавить фото</a:t>
            </a:r>
          </a:p>
        </p:txBody>
      </p:sp>
      <p:sp>
        <p:nvSpPr>
          <p:cNvPr id="4" name="Текст 3"/>
          <p:cNvSpPr>
            <a:spLocks noGrp="1"/>
          </p:cNvSpPr>
          <p:nvPr>
            <p:ph type="body" sz="half" idx="2" hasCustomPrompt="1"/>
          </p:nvPr>
        </p:nvSpPr>
        <p:spPr>
          <a:xfrm>
            <a:off x="1115568" y="3549918"/>
            <a:ext cx="3794760" cy="2194037"/>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8" name="Дата 7"/>
          <p:cNvSpPr>
            <a:spLocks noGrp="1"/>
          </p:cNvSpPr>
          <p:nvPr>
            <p:ph type="dt" sz="half" idx="10"/>
          </p:nvPr>
        </p:nvSpPr>
        <p:spPr/>
        <p:txBody>
          <a:bodyPr rtlCol="0"/>
          <a:lstStyle>
            <a:lvl1pPr>
              <a:defRPr>
                <a:solidFill>
                  <a:srgbClr val="FFFFFF"/>
                </a:solidFill>
                <a:effectLst>
                  <a:outerShdw blurRad="50800" dist="38100" dir="2700000" algn="tl" rotWithShape="0">
                    <a:prstClr val="black">
                      <a:alpha val="43000"/>
                    </a:prstClr>
                  </a:outerShdw>
                </a:effectLst>
              </a:defRPr>
            </a:lvl1pPr>
          </a:lstStyle>
          <a:p>
            <a:pPr rtl="0"/>
            <a:fld id="{DD8657C7-5D29-4D96-BBB0-A7486626B51E}" type="datetime1">
              <a:rPr lang="ru-RU" noProof="0" smtClean="0"/>
              <a:t>21.08.2024</a:t>
            </a:fld>
            <a:endParaRPr lang="ru-RU" noProof="0"/>
          </a:p>
        </p:txBody>
      </p:sp>
      <p:sp>
        <p:nvSpPr>
          <p:cNvPr id="9" name="Нижний колонтитул 8"/>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pPr rtl="0"/>
            <a:r>
              <a:rPr lang="ru-RU" noProof="0"/>
              <a:t>Образец заголовка</a:t>
            </a:r>
          </a:p>
        </p:txBody>
      </p:sp>
      <p:sp>
        <p:nvSpPr>
          <p:cNvPr id="3" name="Текст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rtl="0"/>
            <a:r>
              <a:rPr lang="ru-RU" noProof="0"/>
              <a:t>Образец текста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latin typeface="Calibri" panose="020F0502020204030204" pitchFamily="34" charset="0"/>
                <a:cs typeface="Calibri" panose="020F0502020204030204" pitchFamily="34" charset="0"/>
              </a:defRPr>
            </a:lvl1pPr>
          </a:lstStyle>
          <a:p>
            <a:fld id="{EF2B85EF-ACCE-4117-9ED7-05147DBC5241}" type="datetime1">
              <a:rPr lang="ru-RU" noProof="0" smtClean="0"/>
              <a:t>21.08.2024</a:t>
            </a:fld>
            <a:endParaRPr lang="ru-RU" noProof="0" dirty="0">
              <a:latin typeface="Calibri" panose="020F0502020204030204" pitchFamily="34" charset="0"/>
              <a:cs typeface="Calibri" panose="020F0502020204030204" pitchFamily="34" charset="0"/>
            </a:endParaRPr>
          </a:p>
        </p:txBody>
      </p:sp>
      <p:sp>
        <p:nvSpPr>
          <p:cNvPr id="5" name="Нижний колонтитул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latin typeface="Calibri" panose="020F0502020204030204" pitchFamily="34" charset="0"/>
                <a:cs typeface="Calibri" panose="020F0502020204030204" pitchFamily="34" charset="0"/>
              </a:defRPr>
            </a:lvl1pPr>
          </a:lstStyle>
          <a:p>
            <a:endParaRPr lang="ru-RU" noProof="0">
              <a:latin typeface="Calibri" panose="020F0502020204030204" pitchFamily="34" charset="0"/>
              <a:cs typeface="Calibri" panose="020F0502020204030204" pitchFamily="34" charset="0"/>
            </a:endParaRPr>
          </a:p>
        </p:txBody>
      </p:sp>
      <p:sp>
        <p:nvSpPr>
          <p:cNvPr id="6" name="Номер слайда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latin typeface="Calibri" panose="020F0502020204030204" pitchFamily="34" charset="0"/>
                <a:cs typeface="Calibri" panose="020F0502020204030204" pitchFamily="34" charset="0"/>
              </a:defRPr>
            </a:lvl1pPr>
          </a:lstStyle>
          <a:p>
            <a:fld id="{8A7A6979-0714-4377-B894-6BE4C2D6E202}" type="slidenum">
              <a:rPr lang="ru-RU" noProof="0" smtClean="0"/>
              <a:pPr/>
              <a:t>‹#›</a:t>
            </a:fld>
            <a:endParaRPr lang="ru-RU" noProof="0">
              <a:latin typeface="Calibri" panose="020F0502020204030204" pitchFamily="34" charset="0"/>
              <a:cs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sldNum="0" hdr="0" ftr="0" dt="0"/>
  <p:txStyles>
    <p:titleStyle>
      <a:lvl1pPr algn="ctr" defTabSz="914400" rtl="0" eaLnBrk="1" latinLnBrk="0" hangingPunct="1">
        <a:lnSpc>
          <a:spcPct val="90000"/>
        </a:lnSpc>
        <a:spcBef>
          <a:spcPct val="0"/>
        </a:spcBef>
        <a:buNone/>
        <a:defRPr sz="2800" kern="1200" cap="all" spc="200" baseline="0">
          <a:solidFill>
            <a:srgbClr val="262626"/>
          </a:solidFill>
          <a:latin typeface="Calibri" panose="020F0502020204030204" pitchFamily="34" charset="0"/>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600200" y="425864"/>
            <a:ext cx="8991600" cy="1645920"/>
          </a:xfrm>
        </p:spPr>
        <p:txBody>
          <a:bodyPr rtlCol="0">
            <a:normAutofit fontScale="90000"/>
          </a:bodyPr>
          <a:lstStyle/>
          <a:p>
            <a:br>
              <a:rPr lang="ru-RU" b="1" dirty="0">
                <a:latin typeface="Calibri"/>
                <a:ea typeface="Calibri"/>
                <a:cs typeface="Calibri"/>
              </a:rPr>
            </a:br>
            <a:r>
              <a:rPr lang="ru-RU" b="1" err="1">
                <a:latin typeface="Calibri"/>
                <a:ea typeface="Calibri"/>
                <a:cs typeface="Calibri"/>
              </a:rPr>
              <a:t>Практичне</a:t>
            </a:r>
            <a:r>
              <a:rPr lang="ru-RU" b="1" dirty="0">
                <a:latin typeface="Calibri"/>
                <a:ea typeface="Calibri"/>
                <a:cs typeface="Calibri"/>
              </a:rPr>
              <a:t> </a:t>
            </a:r>
            <a:r>
              <a:rPr lang="ru-RU" b="1" err="1">
                <a:latin typeface="Calibri"/>
                <a:ea typeface="Calibri"/>
                <a:cs typeface="Calibri"/>
              </a:rPr>
              <a:t>заняття</a:t>
            </a:r>
            <a:r>
              <a:rPr lang="ru-RU" b="1" dirty="0">
                <a:latin typeface="Calibri"/>
                <a:ea typeface="Calibri"/>
                <a:cs typeface="Calibri"/>
              </a:rPr>
              <a:t> 10(2 год.)</a:t>
            </a:r>
            <a:endParaRPr lang="ru-RU" b="1">
              <a:latin typeface="Calibri"/>
              <a:ea typeface="Calibri"/>
              <a:cs typeface="Calibri"/>
            </a:endParaRPr>
          </a:p>
          <a:p>
            <a:r>
              <a:rPr lang="ru-RU" b="1" err="1">
                <a:latin typeface="Calibri"/>
                <a:ea typeface="Calibri"/>
                <a:cs typeface="Calibri"/>
              </a:rPr>
              <a:t>Topic</a:t>
            </a:r>
            <a:r>
              <a:rPr lang="ru-RU" b="1" dirty="0">
                <a:latin typeface="Calibri"/>
                <a:ea typeface="Calibri"/>
                <a:cs typeface="Calibri"/>
              </a:rPr>
              <a:t> «</a:t>
            </a:r>
            <a:r>
              <a:rPr lang="ru-RU" b="1" err="1">
                <a:latin typeface="Calibri"/>
                <a:ea typeface="Calibri"/>
                <a:cs typeface="Calibri"/>
              </a:rPr>
              <a:t>Past</a:t>
            </a:r>
            <a:r>
              <a:rPr lang="ru-RU" b="1" dirty="0">
                <a:latin typeface="Calibri"/>
                <a:ea typeface="Calibri"/>
                <a:cs typeface="Calibri"/>
              </a:rPr>
              <a:t> Simple </a:t>
            </a:r>
            <a:r>
              <a:rPr lang="ru-RU" b="1" err="1">
                <a:latin typeface="Calibri"/>
                <a:ea typeface="Calibri"/>
                <a:cs typeface="Calibri"/>
              </a:rPr>
              <a:t>and</a:t>
            </a:r>
            <a:r>
              <a:rPr lang="ru-RU" b="1" dirty="0">
                <a:latin typeface="Calibri"/>
                <a:ea typeface="Calibri"/>
                <a:cs typeface="Calibri"/>
              </a:rPr>
              <a:t> </a:t>
            </a:r>
            <a:r>
              <a:rPr lang="ru-RU" b="1" err="1">
                <a:latin typeface="Calibri"/>
                <a:ea typeface="Calibri"/>
                <a:cs typeface="Calibri"/>
              </a:rPr>
              <a:t>its</a:t>
            </a:r>
            <a:r>
              <a:rPr lang="ru-RU" b="1" dirty="0">
                <a:latin typeface="Calibri"/>
                <a:ea typeface="Calibri"/>
                <a:cs typeface="Calibri"/>
              </a:rPr>
              <a:t> </a:t>
            </a:r>
            <a:r>
              <a:rPr lang="ru-RU" b="1" err="1">
                <a:latin typeface="Calibri"/>
                <a:ea typeface="Calibri"/>
                <a:cs typeface="Calibri"/>
              </a:rPr>
              <a:t>usage</a:t>
            </a:r>
            <a:r>
              <a:rPr lang="ru-RU" b="1" dirty="0">
                <a:latin typeface="Calibri"/>
                <a:ea typeface="Calibri"/>
                <a:cs typeface="Calibri"/>
              </a:rPr>
              <a:t>.» </a:t>
            </a:r>
            <a:r>
              <a:rPr lang="ru-RU" b="1" err="1">
                <a:latin typeface="Calibri"/>
                <a:ea typeface="Calibri"/>
                <a:cs typeface="Calibri"/>
              </a:rPr>
              <a:t>Grammar</a:t>
            </a:r>
            <a:r>
              <a:rPr lang="ru-RU" b="1" dirty="0">
                <a:latin typeface="Calibri"/>
                <a:ea typeface="Calibri"/>
                <a:cs typeface="Calibri"/>
              </a:rPr>
              <a:t> </a:t>
            </a:r>
            <a:r>
              <a:rPr lang="ru-RU" b="1" err="1">
                <a:latin typeface="Calibri"/>
                <a:ea typeface="Calibri"/>
                <a:cs typeface="Calibri"/>
              </a:rPr>
              <a:t>revision</a:t>
            </a:r>
            <a:endParaRPr lang="ru-RU" b="1" err="1">
              <a:latin typeface="Calibri"/>
            </a:endParaRPr>
          </a:p>
          <a:p>
            <a:endParaRPr lang="ru-RU" dirty="0">
              <a:ea typeface="Calibri"/>
              <a:cs typeface="Calibri"/>
            </a:endParaRPr>
          </a:p>
        </p:txBody>
      </p:sp>
      <p:sp>
        <p:nvSpPr>
          <p:cNvPr id="3" name="Подзаголовок 2"/>
          <p:cNvSpPr>
            <a:spLocks noGrp="1"/>
          </p:cNvSpPr>
          <p:nvPr>
            <p:ph type="subTitle" idx="1"/>
          </p:nvPr>
        </p:nvSpPr>
        <p:spPr>
          <a:xfrm>
            <a:off x="510794" y="2442464"/>
            <a:ext cx="11282172" cy="4277734"/>
          </a:xfrm>
        </p:spPr>
        <p:txBody>
          <a:bodyPr vert="horz" lIns="91440" tIns="45720" rIns="91440" bIns="45720" rtlCol="0" anchor="t">
            <a:normAutofit/>
          </a:bodyPr>
          <a:lstStyle/>
          <a:p>
            <a:pPr algn="l"/>
            <a:r>
              <a:rPr lang="ru-RU" sz="2800" err="1">
                <a:latin typeface="Calibri"/>
                <a:ea typeface="Calibri"/>
                <a:cs typeface="Calibri"/>
              </a:rPr>
              <a:t>Objectives</a:t>
            </a:r>
            <a:r>
              <a:rPr lang="ru-RU" sz="2800" dirty="0">
                <a:latin typeface="Calibri"/>
                <a:ea typeface="Calibri"/>
                <a:cs typeface="Calibri"/>
              </a:rPr>
              <a:t>:         </a:t>
            </a:r>
          </a:p>
          <a:p>
            <a:pPr algn="l"/>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learn</a:t>
            </a:r>
            <a:r>
              <a:rPr lang="ru-RU" sz="2800" dirty="0">
                <a:latin typeface="Calibri"/>
                <a:ea typeface="Calibri"/>
                <a:cs typeface="Calibri"/>
              </a:rPr>
              <a:t> </a:t>
            </a:r>
            <a:r>
              <a:rPr lang="ru-RU" sz="2800" err="1">
                <a:latin typeface="Calibri"/>
                <a:ea typeface="Calibri"/>
                <a:cs typeface="Calibri"/>
              </a:rPr>
              <a:t>new</a:t>
            </a:r>
            <a:r>
              <a:rPr lang="ru-RU" sz="2800" dirty="0">
                <a:latin typeface="Calibri"/>
                <a:ea typeface="Calibri"/>
                <a:cs typeface="Calibri"/>
              </a:rPr>
              <a:t> </a:t>
            </a:r>
            <a:r>
              <a:rPr lang="ru-RU" sz="2800" err="1">
                <a:latin typeface="Calibri"/>
                <a:ea typeface="Calibri"/>
                <a:cs typeface="Calibri"/>
              </a:rPr>
              <a:t>vocabulary</a:t>
            </a:r>
            <a:r>
              <a:rPr lang="ru-RU" sz="2800" dirty="0">
                <a:latin typeface="Calibri"/>
                <a:ea typeface="Calibri"/>
                <a:cs typeface="Calibri"/>
              </a:rPr>
              <a:t>;</a:t>
            </a:r>
          </a:p>
          <a:p>
            <a:pPr algn="l"/>
            <a:r>
              <a:rPr lang="ru-RU" sz="2800" dirty="0">
                <a:latin typeface="Calibri"/>
                <a:ea typeface="Calibri"/>
                <a:cs typeface="Calibri"/>
              </a:rPr>
              <a:t>   -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practice</a:t>
            </a:r>
            <a:r>
              <a:rPr lang="ru-RU" sz="2800" dirty="0">
                <a:latin typeface="Calibri"/>
                <a:ea typeface="Calibri"/>
                <a:cs typeface="Calibri"/>
              </a:rPr>
              <a:t> </a:t>
            </a:r>
            <a:r>
              <a:rPr lang="ru-RU" sz="2800" err="1">
                <a:latin typeface="Calibri"/>
                <a:ea typeface="Calibri"/>
                <a:cs typeface="Calibri"/>
              </a:rPr>
              <a:t>grammar</a:t>
            </a:r>
            <a:r>
              <a:rPr lang="ru-RU" sz="2800" dirty="0">
                <a:latin typeface="Calibri"/>
                <a:ea typeface="Calibri"/>
                <a:cs typeface="Calibri"/>
              </a:rPr>
              <a:t> </a:t>
            </a:r>
            <a:r>
              <a:rPr lang="ru-RU" sz="2800" err="1">
                <a:latin typeface="Calibri"/>
                <a:ea typeface="Calibri"/>
                <a:cs typeface="Calibri"/>
              </a:rPr>
              <a:t>structures</a:t>
            </a:r>
            <a:r>
              <a:rPr lang="ru-RU" sz="2800" dirty="0">
                <a:latin typeface="Calibri"/>
                <a:ea typeface="Calibri"/>
                <a:cs typeface="Calibri"/>
              </a:rPr>
              <a:t>;</a:t>
            </a:r>
          </a:p>
          <a:p>
            <a:pPr algn="l"/>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enable</a:t>
            </a:r>
            <a:r>
              <a:rPr lang="ru-RU" sz="2800" dirty="0">
                <a:latin typeface="Calibri"/>
                <a:ea typeface="Calibri"/>
                <a:cs typeface="Calibri"/>
              </a:rPr>
              <a:t> </a:t>
            </a:r>
            <a:r>
              <a:rPr lang="ru-RU" sz="2800" err="1">
                <a:latin typeface="Calibri"/>
                <a:ea typeface="Calibri"/>
                <a:cs typeface="Calibri"/>
              </a:rPr>
              <a:t>st’s</a:t>
            </a:r>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talk</a:t>
            </a:r>
            <a:r>
              <a:rPr lang="ru-RU" sz="2800" dirty="0">
                <a:latin typeface="Calibri"/>
                <a:ea typeface="Calibri"/>
                <a:cs typeface="Calibri"/>
              </a:rPr>
              <a:t> </a:t>
            </a:r>
            <a:r>
              <a:rPr lang="ru-RU" sz="2800" err="1">
                <a:latin typeface="Calibri"/>
                <a:ea typeface="Calibri"/>
                <a:cs typeface="Calibri"/>
              </a:rPr>
              <a:t>and</a:t>
            </a:r>
            <a:r>
              <a:rPr lang="ru-RU" sz="2800" dirty="0">
                <a:latin typeface="Calibri"/>
                <a:ea typeface="Calibri"/>
                <a:cs typeface="Calibri"/>
              </a:rPr>
              <a:t> </a:t>
            </a:r>
            <a:r>
              <a:rPr lang="ru-RU" sz="2800" err="1">
                <a:latin typeface="Calibri"/>
                <a:ea typeface="Calibri"/>
                <a:cs typeface="Calibri"/>
              </a:rPr>
              <a:t>write</a:t>
            </a:r>
            <a:r>
              <a:rPr lang="ru-RU" sz="2800" dirty="0">
                <a:latin typeface="Calibri"/>
                <a:ea typeface="Calibri"/>
                <a:cs typeface="Calibri"/>
              </a:rPr>
              <a:t> </a:t>
            </a:r>
            <a:r>
              <a:rPr lang="ru-RU" sz="2800" err="1">
                <a:latin typeface="Calibri"/>
                <a:ea typeface="Calibri"/>
                <a:cs typeface="Calibri"/>
              </a:rPr>
              <a:t>on</a:t>
            </a:r>
            <a:r>
              <a:rPr lang="ru-RU" sz="2800" dirty="0">
                <a:latin typeface="Calibri"/>
                <a:ea typeface="Calibri"/>
                <a:cs typeface="Calibri"/>
              </a:rPr>
              <a:t> </a:t>
            </a:r>
            <a:r>
              <a:rPr lang="ru-RU" sz="2800" err="1">
                <a:latin typeface="Calibri"/>
                <a:ea typeface="Calibri"/>
                <a:cs typeface="Calibri"/>
              </a:rPr>
              <a:t>the</a:t>
            </a:r>
            <a:r>
              <a:rPr lang="ru-RU" sz="2800" dirty="0">
                <a:latin typeface="Calibri"/>
                <a:ea typeface="Calibri"/>
                <a:cs typeface="Calibri"/>
              </a:rPr>
              <a:t> </a:t>
            </a:r>
            <a:r>
              <a:rPr lang="ru-RU" sz="2800" err="1">
                <a:latin typeface="Calibri"/>
                <a:ea typeface="Calibri"/>
                <a:cs typeface="Calibri"/>
              </a:rPr>
              <a:t>topic</a:t>
            </a:r>
            <a:r>
              <a:rPr lang="ru-RU" sz="2800" dirty="0">
                <a:latin typeface="Calibri"/>
                <a:ea typeface="Calibri"/>
                <a:cs typeface="Calibri"/>
              </a:rPr>
              <a:t>;</a:t>
            </a:r>
          </a:p>
          <a:p>
            <a:pPr algn="l"/>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instil</a:t>
            </a:r>
            <a:r>
              <a:rPr lang="ru-RU" sz="2800" dirty="0">
                <a:latin typeface="Calibri"/>
                <a:ea typeface="Calibri"/>
                <a:cs typeface="Calibri"/>
              </a:rPr>
              <a:t> </a:t>
            </a:r>
            <a:r>
              <a:rPr lang="ru-RU" sz="2800" err="1">
                <a:latin typeface="Calibri"/>
                <a:ea typeface="Calibri"/>
                <a:cs typeface="Calibri"/>
              </a:rPr>
              <a:t>the</a:t>
            </a:r>
            <a:r>
              <a:rPr lang="ru-RU" sz="2800" dirty="0">
                <a:latin typeface="Calibri"/>
                <a:ea typeface="Calibri"/>
                <a:cs typeface="Calibri"/>
              </a:rPr>
              <a:t> </a:t>
            </a:r>
            <a:r>
              <a:rPr lang="ru-RU" sz="2800" err="1">
                <a:latin typeface="Calibri"/>
                <a:ea typeface="Calibri"/>
                <a:cs typeface="Calibri"/>
              </a:rPr>
              <a:t>idea</a:t>
            </a:r>
            <a:r>
              <a:rPr lang="ru-RU" sz="2800" dirty="0">
                <a:latin typeface="Calibri"/>
                <a:ea typeface="Calibri"/>
                <a:cs typeface="Calibri"/>
              </a:rPr>
              <a:t> </a:t>
            </a:r>
            <a:r>
              <a:rPr lang="ru-RU" sz="2800" err="1">
                <a:latin typeface="Calibri"/>
                <a:ea typeface="Calibri"/>
                <a:cs typeface="Calibri"/>
              </a:rPr>
              <a:t>that</a:t>
            </a:r>
            <a:r>
              <a:rPr lang="ru-RU" sz="2800" dirty="0">
                <a:latin typeface="Calibri"/>
                <a:ea typeface="Calibri"/>
                <a:cs typeface="Calibri"/>
              </a:rPr>
              <a:t> </a:t>
            </a:r>
            <a:r>
              <a:rPr lang="ru-RU" sz="2800" err="1">
                <a:latin typeface="Calibri"/>
                <a:ea typeface="Calibri"/>
                <a:cs typeface="Calibri"/>
              </a:rPr>
              <a:t>learning</a:t>
            </a:r>
            <a:r>
              <a:rPr lang="ru-RU" sz="2800" dirty="0">
                <a:latin typeface="Calibri"/>
                <a:ea typeface="Calibri"/>
                <a:cs typeface="Calibri"/>
              </a:rPr>
              <a:t> </a:t>
            </a:r>
            <a:r>
              <a:rPr lang="ru-RU" sz="2800" err="1">
                <a:latin typeface="Calibri"/>
                <a:ea typeface="Calibri"/>
                <a:cs typeface="Calibri"/>
              </a:rPr>
              <a:t>languages</a:t>
            </a:r>
            <a:r>
              <a:rPr lang="ru-RU" sz="2800" dirty="0">
                <a:latin typeface="Calibri"/>
                <a:ea typeface="Calibri"/>
                <a:cs typeface="Calibri"/>
              </a:rPr>
              <a:t> </a:t>
            </a:r>
            <a:r>
              <a:rPr lang="ru-RU" sz="2800" err="1">
                <a:latin typeface="Calibri"/>
                <a:ea typeface="Calibri"/>
                <a:cs typeface="Calibri"/>
              </a:rPr>
              <a:t>is</a:t>
            </a:r>
            <a:r>
              <a:rPr lang="ru-RU" sz="2800" dirty="0">
                <a:latin typeface="Calibri"/>
                <a:ea typeface="Calibri"/>
                <a:cs typeface="Calibri"/>
              </a:rPr>
              <a:t> </a:t>
            </a:r>
            <a:r>
              <a:rPr lang="ru-RU" sz="2800" err="1">
                <a:latin typeface="Calibri"/>
                <a:ea typeface="Calibri"/>
                <a:cs typeface="Calibri"/>
              </a:rPr>
              <a:t>necessary</a:t>
            </a:r>
            <a:r>
              <a:rPr lang="ru-RU" sz="2800" dirty="0">
                <a:latin typeface="Calibri"/>
                <a:ea typeface="Calibri"/>
                <a:cs typeface="Calibri"/>
              </a:rPr>
              <a:t> </a:t>
            </a:r>
            <a:r>
              <a:rPr lang="ru-RU" sz="2800" err="1">
                <a:latin typeface="Calibri"/>
                <a:ea typeface="Calibri"/>
                <a:cs typeface="Calibri"/>
              </a:rPr>
              <a:t>and</a:t>
            </a:r>
            <a:r>
              <a:rPr lang="ru-RU" sz="2800" dirty="0">
                <a:latin typeface="Calibri"/>
                <a:ea typeface="Calibri"/>
                <a:cs typeface="Calibri"/>
              </a:rPr>
              <a:t> </a:t>
            </a:r>
            <a:r>
              <a:rPr lang="ru-RU" sz="2800" err="1">
                <a:latin typeface="Calibri"/>
                <a:ea typeface="Calibri"/>
                <a:cs typeface="Calibri"/>
              </a:rPr>
              <a:t>essential</a:t>
            </a:r>
            <a:r>
              <a:rPr lang="ru-RU" sz="2800" dirty="0">
                <a:latin typeface="Calibri"/>
                <a:ea typeface="Calibri"/>
                <a:cs typeface="Calibri"/>
              </a:rPr>
              <a:t>;</a:t>
            </a:r>
          </a:p>
          <a:p>
            <a:pPr algn="l"/>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encourage</a:t>
            </a:r>
            <a:r>
              <a:rPr lang="ru-RU" sz="2800" dirty="0">
                <a:latin typeface="Calibri"/>
                <a:ea typeface="Calibri"/>
                <a:cs typeface="Calibri"/>
              </a:rPr>
              <a:t> </a:t>
            </a:r>
            <a:r>
              <a:rPr lang="ru-RU" sz="2800" err="1">
                <a:latin typeface="Calibri"/>
                <a:ea typeface="Calibri"/>
                <a:cs typeface="Calibri"/>
              </a:rPr>
              <a:t>st’s</a:t>
            </a:r>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go</a:t>
            </a:r>
            <a:r>
              <a:rPr lang="ru-RU" sz="2800" dirty="0">
                <a:latin typeface="Calibri"/>
                <a:ea typeface="Calibri"/>
                <a:cs typeface="Calibri"/>
              </a:rPr>
              <a:t> </a:t>
            </a:r>
            <a:r>
              <a:rPr lang="ru-RU" sz="2800" err="1">
                <a:latin typeface="Calibri"/>
                <a:ea typeface="Calibri"/>
                <a:cs typeface="Calibri"/>
              </a:rPr>
              <a:t>on</a:t>
            </a:r>
            <a:r>
              <a:rPr lang="ru-RU" sz="2800" dirty="0">
                <a:latin typeface="Calibri"/>
                <a:ea typeface="Calibri"/>
                <a:cs typeface="Calibri"/>
              </a:rPr>
              <a:t> </a:t>
            </a:r>
            <a:r>
              <a:rPr lang="ru-RU" sz="2800" err="1">
                <a:latin typeface="Calibri"/>
                <a:ea typeface="Calibri"/>
                <a:cs typeface="Calibri"/>
              </a:rPr>
              <a:t>learning</a:t>
            </a:r>
            <a:r>
              <a:rPr lang="ru-RU" sz="2800" dirty="0">
                <a:latin typeface="Calibri"/>
                <a:ea typeface="Calibri"/>
                <a:cs typeface="Calibri"/>
              </a:rPr>
              <a:t> English </a:t>
            </a:r>
            <a:r>
              <a:rPr lang="ru-RU" sz="2800" err="1">
                <a:latin typeface="Calibri"/>
                <a:ea typeface="Calibri"/>
                <a:cs typeface="Calibri"/>
              </a:rPr>
              <a:t>at</a:t>
            </a:r>
            <a:r>
              <a:rPr lang="ru-RU" sz="2800" dirty="0">
                <a:latin typeface="Calibri"/>
                <a:ea typeface="Calibri"/>
                <a:cs typeface="Calibri"/>
              </a:rPr>
              <a:t> </a:t>
            </a:r>
            <a:r>
              <a:rPr lang="ru-RU" sz="2800" err="1">
                <a:latin typeface="Calibri"/>
                <a:ea typeface="Calibri"/>
                <a:cs typeface="Calibri"/>
              </a:rPr>
              <a:t>the</a:t>
            </a:r>
            <a:r>
              <a:rPr lang="ru-RU" sz="2800" dirty="0">
                <a:latin typeface="Calibri"/>
                <a:ea typeface="Calibri"/>
                <a:cs typeface="Calibri"/>
              </a:rPr>
              <a:t> </a:t>
            </a:r>
            <a:r>
              <a:rPr lang="ru-RU" sz="2800" err="1">
                <a:latin typeface="Calibri"/>
                <a:ea typeface="Calibri"/>
                <a:cs typeface="Calibri"/>
              </a:rPr>
              <a:t>next</a:t>
            </a:r>
            <a:r>
              <a:rPr lang="ru-RU" sz="2800" dirty="0">
                <a:latin typeface="Calibri"/>
                <a:ea typeface="Calibri"/>
                <a:cs typeface="Calibri"/>
              </a:rPr>
              <a:t> </a:t>
            </a:r>
            <a:r>
              <a:rPr lang="ru-RU" sz="2800" err="1">
                <a:latin typeface="Calibri"/>
                <a:ea typeface="Calibri"/>
                <a:cs typeface="Calibri"/>
              </a:rPr>
              <a:t>level</a:t>
            </a:r>
            <a:r>
              <a:rPr lang="ru-RU" sz="2800" dirty="0">
                <a:latin typeface="Calibri"/>
                <a:ea typeface="Calibri"/>
                <a:cs typeface="Calibri"/>
              </a:rPr>
              <a:t>;</a:t>
            </a:r>
          </a:p>
          <a:p>
            <a:pPr algn="l"/>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lay</a:t>
            </a:r>
            <a:r>
              <a:rPr lang="ru-RU" sz="2800" dirty="0">
                <a:latin typeface="Calibri"/>
                <a:ea typeface="Calibri"/>
                <a:cs typeface="Calibri"/>
              </a:rPr>
              <a:t> </a:t>
            </a:r>
            <a:r>
              <a:rPr lang="ru-RU" sz="2800" err="1">
                <a:latin typeface="Calibri"/>
                <a:ea typeface="Calibri"/>
                <a:cs typeface="Calibri"/>
              </a:rPr>
              <a:t>the</a:t>
            </a:r>
            <a:r>
              <a:rPr lang="ru-RU" sz="2800" dirty="0">
                <a:latin typeface="Calibri"/>
                <a:ea typeface="Calibri"/>
                <a:cs typeface="Calibri"/>
              </a:rPr>
              <a:t> </a:t>
            </a:r>
            <a:r>
              <a:rPr lang="ru-RU" sz="2800" err="1">
                <a:latin typeface="Calibri"/>
                <a:ea typeface="Calibri"/>
                <a:cs typeface="Calibri"/>
              </a:rPr>
              <a:t>foundations</a:t>
            </a:r>
            <a:r>
              <a:rPr lang="ru-RU" sz="2800" dirty="0">
                <a:latin typeface="Calibri"/>
                <a:ea typeface="Calibri"/>
                <a:cs typeface="Calibri"/>
              </a:rPr>
              <a:t> </a:t>
            </a:r>
            <a:r>
              <a:rPr lang="ru-RU" sz="2800" err="1">
                <a:latin typeface="Calibri"/>
                <a:ea typeface="Calibri"/>
                <a:cs typeface="Calibri"/>
              </a:rPr>
              <a:t>for</a:t>
            </a:r>
            <a:r>
              <a:rPr lang="ru-RU" sz="2800" dirty="0">
                <a:latin typeface="Calibri"/>
                <a:ea typeface="Calibri"/>
                <a:cs typeface="Calibri"/>
              </a:rPr>
              <a:t> </a:t>
            </a:r>
            <a:r>
              <a:rPr lang="ru-RU" sz="2800" err="1">
                <a:latin typeface="Calibri"/>
                <a:ea typeface="Calibri"/>
                <a:cs typeface="Calibri"/>
              </a:rPr>
              <a:t>future</a:t>
            </a:r>
            <a:r>
              <a:rPr lang="ru-RU" sz="2800" dirty="0">
                <a:latin typeface="Calibri"/>
                <a:ea typeface="Calibri"/>
                <a:cs typeface="Calibri"/>
              </a:rPr>
              <a:t> </a:t>
            </a:r>
            <a:r>
              <a:rPr lang="ru-RU" sz="2800" err="1">
                <a:latin typeface="Calibri"/>
                <a:ea typeface="Calibri"/>
                <a:cs typeface="Calibri"/>
              </a:rPr>
              <a:t>study</a:t>
            </a:r>
            <a:r>
              <a:rPr lang="ru-RU" sz="2800" dirty="0">
                <a:latin typeface="Calibri"/>
                <a:ea typeface="Calibri"/>
                <a:cs typeface="Calibri"/>
              </a:rPr>
              <a:t> </a:t>
            </a:r>
            <a:r>
              <a:rPr lang="ru-RU" sz="2800" err="1">
                <a:latin typeface="Calibri"/>
                <a:ea typeface="Calibri"/>
                <a:cs typeface="Calibri"/>
              </a:rPr>
              <a:t>in</a:t>
            </a:r>
            <a:r>
              <a:rPr lang="ru-RU" sz="2800" dirty="0">
                <a:latin typeface="Calibri"/>
                <a:ea typeface="Calibri"/>
                <a:cs typeface="Calibri"/>
              </a:rPr>
              <a:t> </a:t>
            </a:r>
            <a:r>
              <a:rPr lang="ru-RU" sz="2800" err="1">
                <a:latin typeface="Calibri"/>
                <a:ea typeface="Calibri"/>
                <a:cs typeface="Calibri"/>
              </a:rPr>
              <a:t>terms</a:t>
            </a:r>
            <a:r>
              <a:rPr lang="ru-RU" sz="2800" dirty="0">
                <a:latin typeface="Calibri"/>
                <a:ea typeface="Calibri"/>
                <a:cs typeface="Calibri"/>
              </a:rPr>
              <a:t> </a:t>
            </a:r>
            <a:r>
              <a:rPr lang="ru-RU" sz="2800" err="1">
                <a:latin typeface="Calibri"/>
                <a:ea typeface="Calibri"/>
                <a:cs typeface="Calibri"/>
              </a:rPr>
              <a:t>to</a:t>
            </a:r>
            <a:r>
              <a:rPr lang="ru-RU" sz="2800" dirty="0">
                <a:latin typeface="Calibri"/>
                <a:ea typeface="Calibri"/>
                <a:cs typeface="Calibri"/>
              </a:rPr>
              <a:t> </a:t>
            </a:r>
            <a:r>
              <a:rPr lang="ru-RU" sz="2800" err="1">
                <a:latin typeface="Calibri"/>
                <a:ea typeface="Calibri"/>
                <a:cs typeface="Calibri"/>
              </a:rPr>
              <a:t>basic</a:t>
            </a:r>
            <a:r>
              <a:rPr lang="ru-RU" sz="2800" dirty="0">
                <a:latin typeface="Calibri"/>
                <a:ea typeface="Calibri"/>
                <a:cs typeface="Calibri"/>
              </a:rPr>
              <a:t> </a:t>
            </a:r>
            <a:r>
              <a:rPr lang="ru-RU" sz="2800" err="1">
                <a:latin typeface="Calibri"/>
                <a:ea typeface="Calibri"/>
                <a:cs typeface="Calibri"/>
              </a:rPr>
              <a:t>structures</a:t>
            </a:r>
            <a:r>
              <a:rPr lang="ru-RU" sz="2800" dirty="0">
                <a:latin typeface="Calibri"/>
                <a:ea typeface="Calibri"/>
                <a:cs typeface="Calibri"/>
              </a:rPr>
              <a:t>, </a:t>
            </a:r>
            <a:r>
              <a:rPr lang="ru-RU" sz="2800" err="1">
                <a:latin typeface="Calibri"/>
                <a:ea typeface="Calibri"/>
                <a:cs typeface="Calibri"/>
              </a:rPr>
              <a:t>lexis</a:t>
            </a:r>
            <a:r>
              <a:rPr lang="ru-RU" sz="2800" dirty="0">
                <a:latin typeface="Calibri"/>
                <a:ea typeface="Calibri"/>
                <a:cs typeface="Calibri"/>
              </a:rPr>
              <a:t>, </a:t>
            </a:r>
            <a:r>
              <a:rPr lang="ru-RU" sz="2800" err="1">
                <a:latin typeface="Calibri"/>
                <a:ea typeface="Calibri"/>
                <a:cs typeface="Calibri"/>
              </a:rPr>
              <a:t>language</a:t>
            </a:r>
            <a:r>
              <a:rPr lang="ru-RU" sz="2800" dirty="0">
                <a:latin typeface="Calibri"/>
                <a:ea typeface="Calibri"/>
                <a:cs typeface="Calibri"/>
              </a:rPr>
              <a:t> </a:t>
            </a:r>
            <a:r>
              <a:rPr lang="ru-RU" sz="2800" err="1">
                <a:latin typeface="Calibri"/>
                <a:ea typeface="Calibri"/>
                <a:cs typeface="Calibri"/>
              </a:rPr>
              <a:t>functions</a:t>
            </a:r>
            <a:r>
              <a:rPr lang="ru-RU" sz="2800" dirty="0">
                <a:latin typeface="Calibri"/>
                <a:ea typeface="Calibri"/>
                <a:cs typeface="Calibri"/>
              </a:rPr>
              <a:t> </a:t>
            </a:r>
            <a:r>
              <a:rPr lang="ru-RU" sz="2800" err="1">
                <a:latin typeface="Calibri"/>
                <a:ea typeface="Calibri"/>
                <a:cs typeface="Calibri"/>
              </a:rPr>
              <a:t>and</a:t>
            </a:r>
            <a:r>
              <a:rPr lang="ru-RU" sz="2800" dirty="0">
                <a:latin typeface="Calibri"/>
                <a:ea typeface="Calibri"/>
                <a:cs typeface="Calibri"/>
              </a:rPr>
              <a:t> </a:t>
            </a:r>
            <a:r>
              <a:rPr lang="ru-RU" sz="2800" err="1">
                <a:latin typeface="Calibri"/>
                <a:ea typeface="Calibri"/>
                <a:cs typeface="Calibri"/>
              </a:rPr>
              <a:t>basic</a:t>
            </a:r>
            <a:r>
              <a:rPr lang="ru-RU" sz="2800" dirty="0">
                <a:latin typeface="Calibri"/>
                <a:ea typeface="Calibri"/>
                <a:cs typeface="Calibri"/>
              </a:rPr>
              <a:t> </a:t>
            </a:r>
            <a:r>
              <a:rPr lang="ru-RU" sz="2800" err="1">
                <a:latin typeface="Calibri"/>
                <a:ea typeface="Calibri"/>
                <a:cs typeface="Calibri"/>
              </a:rPr>
              <a:t>study</a:t>
            </a:r>
            <a:endParaRPr lang="ru-RU" sz="2800">
              <a:latin typeface="Calibri"/>
              <a:ea typeface="Calibri"/>
              <a:cs typeface="Calibri"/>
            </a:endParaRPr>
          </a:p>
          <a:p>
            <a:endParaRPr lang="ru-RU" dirty="0">
              <a:ea typeface="Calibri"/>
              <a:cs typeface="Calibri"/>
            </a:endParaRPr>
          </a:p>
        </p:txBody>
      </p:sp>
    </p:spTree>
    <p:extLst>
      <p:ext uri="{BB962C8B-B14F-4D97-AF65-F5344CB8AC3E}">
        <p14:creationId xmlns:p14="http://schemas.microsoft.com/office/powerpoint/2010/main" val="119444022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3FA8BC2-7746-1F1B-A696-00DEC1897ACD}"/>
              </a:ext>
            </a:extLst>
          </p:cNvPr>
          <p:cNvSpPr>
            <a:spLocks noGrp="1"/>
          </p:cNvSpPr>
          <p:nvPr>
            <p:ph type="title"/>
          </p:nvPr>
        </p:nvSpPr>
        <p:spPr>
          <a:xfrm>
            <a:off x="1956816" y="-1544828"/>
            <a:ext cx="7729728" cy="1188720"/>
          </a:xfrm>
        </p:spPr>
        <p:txBody>
          <a:bodyPr/>
          <a:lstStyle/>
          <a:p>
            <a:endParaRPr lang="ru-RU"/>
          </a:p>
        </p:txBody>
      </p:sp>
      <p:sp>
        <p:nvSpPr>
          <p:cNvPr id="3" name="Объект 2">
            <a:extLst>
              <a:ext uri="{FF2B5EF4-FFF2-40B4-BE49-F238E27FC236}">
                <a16:creationId xmlns:a16="http://schemas.microsoft.com/office/drawing/2014/main" id="{AF918E81-AE69-6A94-AFD5-BEE2CCA38900}"/>
              </a:ext>
            </a:extLst>
          </p:cNvPr>
          <p:cNvSpPr>
            <a:spLocks noGrp="1"/>
          </p:cNvSpPr>
          <p:nvPr>
            <p:ph idx="1"/>
          </p:nvPr>
        </p:nvSpPr>
        <p:spPr>
          <a:xfrm>
            <a:off x="260096" y="463804"/>
            <a:ext cx="11671808" cy="6688463"/>
          </a:xfrm>
        </p:spPr>
        <p:txBody>
          <a:bodyPr vert="horz" lIns="91440" tIns="45720" rIns="91440" bIns="45720" rtlCol="0" anchor="t">
            <a:noAutofit/>
          </a:bodyPr>
          <a:lstStyle/>
          <a:p>
            <a:pPr marL="0" indent="0">
              <a:buNone/>
            </a:pPr>
            <a:r>
              <a:rPr lang="ru-RU" sz="2600" err="1">
                <a:latin typeface="Corbel"/>
                <a:ea typeface="+mn-lt"/>
                <a:cs typeface="+mn-lt"/>
              </a:rPr>
              <a:t>When</a:t>
            </a:r>
            <a:r>
              <a:rPr lang="ru-RU" sz="2600" dirty="0">
                <a:latin typeface="Corbel"/>
                <a:ea typeface="+mn-lt"/>
                <a:cs typeface="+mn-lt"/>
              </a:rPr>
              <a:t> I </a:t>
            </a:r>
            <a:r>
              <a:rPr lang="ru-RU" sz="2600" err="1">
                <a:latin typeface="Corbel"/>
                <a:ea typeface="+mn-lt"/>
                <a:cs typeface="+mn-lt"/>
              </a:rPr>
              <a:t>came</a:t>
            </a:r>
            <a:r>
              <a:rPr lang="ru-RU" sz="2600" dirty="0">
                <a:latin typeface="Corbel"/>
                <a:ea typeface="+mn-lt"/>
                <a:cs typeface="+mn-lt"/>
              </a:rPr>
              <a:t> home my mother always had dinner ready just in time. Then I changed my school uniform and had a rest. While resting, I listened to the music or looked through the newspapers or magazines. Then I started doing my home assignments. It took me about five hours to cope with my homework properly. I normally finished doing my. homework at 10 o'clock in the evening. So I hadn't much time for television and friends, because I had to work hard at all the subjects. during my final year at school. But sometimes I managed to see an interesting film.</a:t>
            </a:r>
          </a:p>
          <a:p>
            <a:pPr marL="0" indent="0">
              <a:buNone/>
            </a:pPr>
            <a:r>
              <a:rPr lang="ru-RU" sz="2600" dirty="0">
                <a:latin typeface="Corbel"/>
                <a:ea typeface="+mn-lt"/>
                <a:cs typeface="+mn-lt"/>
              </a:rPr>
              <a:t>I </a:t>
            </a:r>
            <a:r>
              <a:rPr lang="ru-RU" sz="2600" err="1">
                <a:latin typeface="Corbel"/>
                <a:ea typeface="+mn-lt"/>
                <a:cs typeface="+mn-lt"/>
              </a:rPr>
              <a:t>did</a:t>
            </a:r>
            <a:r>
              <a:rPr lang="ru-RU" sz="2600" dirty="0">
                <a:latin typeface="Corbel"/>
                <a:ea typeface="+mn-lt"/>
                <a:cs typeface="+mn-lt"/>
              </a:rPr>
              <a:t> </a:t>
            </a:r>
            <a:r>
              <a:rPr lang="ru-RU" sz="2600" err="1">
                <a:latin typeface="Corbel"/>
                <a:ea typeface="+mn-lt"/>
                <a:cs typeface="+mn-lt"/>
              </a:rPr>
              <a:t>well</a:t>
            </a:r>
            <a:r>
              <a:rPr lang="ru-RU" sz="2600" dirty="0">
                <a:latin typeface="Corbel"/>
                <a:ea typeface="+mn-lt"/>
                <a:cs typeface="+mn-lt"/>
              </a:rPr>
              <a:t> in most school subjects without any effort. Besides, I have managed to help my mother about the house and do our shopping, go to the library and have private lessons in English in order to improve it. </a:t>
            </a:r>
          </a:p>
          <a:p>
            <a:pPr marL="0" indent="0">
              <a:buNone/>
            </a:pPr>
            <a:r>
              <a:rPr lang="ru-RU" sz="2600" dirty="0">
                <a:latin typeface="Corbel"/>
                <a:ea typeface="+mn-lt"/>
                <a:cs typeface="+mn-lt"/>
              </a:rPr>
              <a:t>And I </a:t>
            </a:r>
            <a:r>
              <a:rPr lang="ru-RU" sz="2600" err="1">
                <a:latin typeface="Corbel"/>
                <a:ea typeface="+mn-lt"/>
                <a:cs typeface="+mn-lt"/>
              </a:rPr>
              <a:t>must</a:t>
            </a:r>
            <a:r>
              <a:rPr lang="ru-RU" sz="2600" dirty="0">
                <a:latin typeface="Corbel"/>
                <a:ea typeface="+mn-lt"/>
                <a:cs typeface="+mn-lt"/>
              </a:rPr>
              <a:t> admit, that school life was a very interesting page of my life. I had good friends at school and some lessons were interesting. </a:t>
            </a:r>
          </a:p>
          <a:p>
            <a:pPr marL="0" indent="0">
              <a:buNone/>
            </a:pPr>
            <a:r>
              <a:rPr lang="ru-RU" sz="2600" err="1">
                <a:latin typeface="Corbel"/>
                <a:ea typeface="+mn-lt"/>
                <a:cs typeface="+mn-lt"/>
              </a:rPr>
              <a:t>After</a:t>
            </a:r>
            <a:r>
              <a:rPr lang="ru-RU" sz="2600" dirty="0">
                <a:latin typeface="Corbel"/>
                <a:ea typeface="+mn-lt"/>
                <a:cs typeface="+mn-lt"/>
              </a:rPr>
              <a:t> </a:t>
            </a:r>
            <a:r>
              <a:rPr lang="ru-RU" sz="2600" err="1">
                <a:latin typeface="Corbel"/>
                <a:ea typeface="+mn-lt"/>
                <a:cs typeface="+mn-lt"/>
              </a:rPr>
              <a:t>supper</a:t>
            </a:r>
            <a:r>
              <a:rPr lang="ru-RU" sz="2600" dirty="0">
                <a:latin typeface="Corbel"/>
                <a:ea typeface="+mn-lt"/>
                <a:cs typeface="+mn-lt"/>
              </a:rPr>
              <a:t> I usually relaxed for some time and then went on with my homework. </a:t>
            </a:r>
          </a:p>
          <a:p>
            <a:pPr marL="0" indent="0">
              <a:buNone/>
            </a:pPr>
            <a:r>
              <a:rPr lang="ru-RU" sz="2600" dirty="0">
                <a:latin typeface="Corbel"/>
                <a:ea typeface="+mn-lt"/>
                <a:cs typeface="+mn-lt"/>
              </a:rPr>
              <a:t>As a </a:t>
            </a:r>
            <a:r>
              <a:rPr lang="ru-RU" sz="2600" err="1">
                <a:latin typeface="Corbel"/>
                <a:ea typeface="+mn-lt"/>
                <a:cs typeface="+mn-lt"/>
              </a:rPr>
              <a:t>rule</a:t>
            </a:r>
            <a:r>
              <a:rPr lang="ru-RU" sz="2600" dirty="0">
                <a:latin typeface="Corbel"/>
                <a:ea typeface="+mn-lt"/>
                <a:cs typeface="+mn-lt"/>
              </a:rPr>
              <a:t>, I went to bed at about 11 o'clock or even later.</a:t>
            </a:r>
          </a:p>
          <a:p>
            <a:endParaRPr lang="ru-RU" dirty="0">
              <a:latin typeface="Corbel"/>
            </a:endParaRPr>
          </a:p>
        </p:txBody>
      </p:sp>
    </p:spTree>
    <p:extLst>
      <p:ext uri="{BB962C8B-B14F-4D97-AF65-F5344CB8AC3E}">
        <p14:creationId xmlns:p14="http://schemas.microsoft.com/office/powerpoint/2010/main" val="359485448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E0FF129-C913-03CD-A7C0-24611E322CA5}"/>
              </a:ext>
            </a:extLst>
          </p:cNvPr>
          <p:cNvSpPr>
            <a:spLocks noGrp="1"/>
          </p:cNvSpPr>
          <p:nvPr>
            <p:ph type="title"/>
          </p:nvPr>
        </p:nvSpPr>
        <p:spPr>
          <a:xfrm>
            <a:off x="2231136" y="-1392428"/>
            <a:ext cx="7729728" cy="1188720"/>
          </a:xfrm>
        </p:spPr>
        <p:txBody>
          <a:bodyPr/>
          <a:lstStyle/>
          <a:p>
            <a:endParaRPr lang="ru-RU"/>
          </a:p>
        </p:txBody>
      </p:sp>
      <p:sp>
        <p:nvSpPr>
          <p:cNvPr id="3" name="Объект 2">
            <a:extLst>
              <a:ext uri="{FF2B5EF4-FFF2-40B4-BE49-F238E27FC236}">
                <a16:creationId xmlns:a16="http://schemas.microsoft.com/office/drawing/2014/main" id="{C1A71038-35F7-E54B-F934-F18963819F22}"/>
              </a:ext>
            </a:extLst>
          </p:cNvPr>
          <p:cNvSpPr>
            <a:spLocks noGrp="1"/>
          </p:cNvSpPr>
          <p:nvPr>
            <p:ph idx="1"/>
          </p:nvPr>
        </p:nvSpPr>
        <p:spPr>
          <a:xfrm>
            <a:off x="493776" y="423164"/>
            <a:ext cx="11499088" cy="6434463"/>
          </a:xfrm>
        </p:spPr>
        <p:txBody>
          <a:bodyPr vert="horz" lIns="91440" tIns="45720" rIns="91440" bIns="45720" rtlCol="0" anchor="t">
            <a:noAutofit/>
          </a:bodyPr>
          <a:lstStyle/>
          <a:p>
            <a:pPr marL="0" indent="0">
              <a:buNone/>
            </a:pPr>
            <a:r>
              <a:rPr lang="ru-RU" sz="2400" b="1" dirty="0" err="1">
                <a:latin typeface="Corbel"/>
                <a:ea typeface="+mn-lt"/>
                <a:cs typeface="+mn-lt"/>
              </a:rPr>
              <a:t>Everyday</a:t>
            </a:r>
            <a:r>
              <a:rPr lang="ru-RU" sz="2400" b="1" dirty="0">
                <a:latin typeface="Corbel"/>
                <a:ea typeface="+mn-lt"/>
                <a:cs typeface="+mn-lt"/>
              </a:rPr>
              <a:t> Life</a:t>
            </a:r>
          </a:p>
          <a:p>
            <a:pPr marL="0" indent="0">
              <a:buNone/>
            </a:pPr>
            <a:r>
              <a:rPr lang="ru-RU" sz="2400" dirty="0">
                <a:latin typeface="Corbel"/>
                <a:ea typeface="+mn-lt"/>
                <a:cs typeface="+mn-lt"/>
              </a:rPr>
              <a:t>I </a:t>
            </a:r>
            <a:r>
              <a:rPr lang="ru-RU" sz="2400" err="1">
                <a:latin typeface="Corbel"/>
                <a:ea typeface="+mn-lt"/>
                <a:cs typeface="+mn-lt"/>
              </a:rPr>
              <a:t>wake</a:t>
            </a:r>
            <a:r>
              <a:rPr lang="ru-RU" sz="2400" dirty="0">
                <a:latin typeface="Corbel"/>
                <a:ea typeface="+mn-lt"/>
                <a:cs typeface="+mn-lt"/>
              </a:rPr>
              <a:t> </a:t>
            </a:r>
            <a:r>
              <a:rPr lang="ru-RU" sz="2400" err="1">
                <a:latin typeface="Corbel"/>
                <a:ea typeface="+mn-lt"/>
                <a:cs typeface="+mn-lt"/>
              </a:rPr>
              <a:t>at</a:t>
            </a:r>
            <a:r>
              <a:rPr lang="ru-RU" sz="2400" dirty="0">
                <a:latin typeface="Corbel"/>
                <a:ea typeface="+mn-lt"/>
                <a:cs typeface="+mn-lt"/>
              </a:rPr>
              <a:t> about seven o'clock and then it is time for me to get up. I like a cold bath every morning, so I put on my dressing-gown and slippers and go to the bathroom. The water feels very cold on winter mornings, but I rub myself hard with the towel and soon I feel quite warm.</a:t>
            </a:r>
          </a:p>
          <a:p>
            <a:pPr marL="0" indent="0">
              <a:buNone/>
            </a:pPr>
            <a:r>
              <a:rPr lang="ru-RU" sz="2400" err="1">
                <a:latin typeface="Corbel"/>
                <a:ea typeface="+mn-lt"/>
                <a:cs typeface="+mn-lt"/>
              </a:rPr>
              <a:t>Then</a:t>
            </a:r>
            <a:r>
              <a:rPr lang="ru-RU" sz="2400" dirty="0">
                <a:latin typeface="Corbel"/>
                <a:ea typeface="+mn-lt"/>
                <a:cs typeface="+mn-lt"/>
              </a:rPr>
              <a:t> I </a:t>
            </a:r>
            <a:r>
              <a:rPr lang="ru-RU" sz="2400" err="1">
                <a:latin typeface="Corbel"/>
                <a:ea typeface="+mn-lt"/>
                <a:cs typeface="+mn-lt"/>
              </a:rPr>
              <a:t>shave</a:t>
            </a:r>
            <a:r>
              <a:rPr lang="ru-RU" sz="2400" dirty="0">
                <a:latin typeface="Corbel"/>
                <a:ea typeface="+mn-lt"/>
                <a:cs typeface="+mn-lt"/>
              </a:rPr>
              <a:t>, brush my teeth and wash my face and go back to the bathroom to dress. I brush and comb my hair, take a clean handkerchief out of the drawer and go downstairs for breakfast a a quarter past eight. After breakfast I sit and read my morning newspaper and smoke a cigarette, or in summer I have a walk round my garden. I go into my study at nine o'clock and meet my students there, and the day's work begins. At twelve-thirty I have a break for lunch. I usually have this at home, but sometimes I go out for lunch and have a chat with my friends before beginning work again at two o'clock. I generally finish my work by about five o'clock. Then I have a cup of tea and a biscuit, and in summer I spend an hour or so in the garden and play a few games of tennis, or go to the golf club and have a round of golf.</a:t>
            </a:r>
          </a:p>
          <a:p>
            <a:pPr marL="0" indent="0">
              <a:buNone/>
            </a:pPr>
            <a:endParaRPr lang="ru-RU" dirty="0">
              <a:latin typeface="Corbel"/>
            </a:endParaRPr>
          </a:p>
        </p:txBody>
      </p:sp>
    </p:spTree>
    <p:extLst>
      <p:ext uri="{BB962C8B-B14F-4D97-AF65-F5344CB8AC3E}">
        <p14:creationId xmlns:p14="http://schemas.microsoft.com/office/powerpoint/2010/main" val="286903178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D9D8A644-ACAB-FC9E-10C0-2D1DA0B9D2DC}"/>
              </a:ext>
            </a:extLst>
          </p:cNvPr>
          <p:cNvSpPr>
            <a:spLocks noGrp="1"/>
          </p:cNvSpPr>
          <p:nvPr>
            <p:ph type="title"/>
          </p:nvPr>
        </p:nvSpPr>
        <p:spPr>
          <a:xfrm>
            <a:off x="2231136" y="-1910588"/>
            <a:ext cx="7729728" cy="1188720"/>
          </a:xfrm>
        </p:spPr>
        <p:txBody>
          <a:bodyPr/>
          <a:lstStyle/>
          <a:p>
            <a:endParaRPr lang="ru-RU"/>
          </a:p>
        </p:txBody>
      </p:sp>
      <p:sp>
        <p:nvSpPr>
          <p:cNvPr id="3" name="Объект 2">
            <a:extLst>
              <a:ext uri="{FF2B5EF4-FFF2-40B4-BE49-F238E27FC236}">
                <a16:creationId xmlns:a16="http://schemas.microsoft.com/office/drawing/2014/main" id="{88435E23-9C29-CDFA-06BD-64C45857254D}"/>
              </a:ext>
            </a:extLst>
          </p:cNvPr>
          <p:cNvSpPr>
            <a:spLocks noGrp="1"/>
          </p:cNvSpPr>
          <p:nvPr>
            <p:ph idx="1"/>
          </p:nvPr>
        </p:nvSpPr>
        <p:spPr>
          <a:xfrm>
            <a:off x="382016" y="199644"/>
            <a:ext cx="11560048" cy="6657983"/>
          </a:xfrm>
        </p:spPr>
        <p:txBody>
          <a:bodyPr vert="horz" lIns="91440" tIns="45720" rIns="91440" bIns="45720" rtlCol="0" anchor="t">
            <a:noAutofit/>
          </a:bodyPr>
          <a:lstStyle/>
          <a:p>
            <a:pPr marL="0" indent="0">
              <a:buNone/>
            </a:pPr>
            <a:r>
              <a:rPr lang="ru-RU" sz="2600" dirty="0">
                <a:latin typeface="Corbel"/>
                <a:ea typeface="+mn-lt"/>
                <a:cs typeface="+mn-lt"/>
              </a:rPr>
              <a:t>We </a:t>
            </a:r>
            <a:r>
              <a:rPr lang="ru-RU" sz="2600" err="1">
                <a:latin typeface="Corbel"/>
                <a:ea typeface="+mn-lt"/>
                <a:cs typeface="+mn-lt"/>
              </a:rPr>
              <a:t>have</a:t>
            </a:r>
            <a:r>
              <a:rPr lang="ru-RU" sz="2600" dirty="0">
                <a:latin typeface="Corbel"/>
                <a:ea typeface="+mn-lt"/>
                <a:cs typeface="+mn-lt"/>
              </a:rPr>
              <a:t> </a:t>
            </a:r>
            <a:r>
              <a:rPr lang="ru-RU" sz="2600" err="1">
                <a:latin typeface="Corbel"/>
                <a:ea typeface="+mn-lt"/>
                <a:cs typeface="+mn-lt"/>
              </a:rPr>
              <a:t>dinner</a:t>
            </a:r>
            <a:r>
              <a:rPr lang="ru-RU" sz="2600" dirty="0">
                <a:latin typeface="Corbel"/>
                <a:ea typeface="+mn-lt"/>
                <a:cs typeface="+mn-lt"/>
              </a:rPr>
              <a:t> </a:t>
            </a:r>
            <a:r>
              <a:rPr lang="ru-RU" sz="2600" err="1">
                <a:latin typeface="Corbel"/>
                <a:ea typeface="+mn-lt"/>
                <a:cs typeface="+mn-lt"/>
              </a:rPr>
              <a:t>at</a:t>
            </a:r>
            <a:r>
              <a:rPr lang="ru-RU" sz="2600" dirty="0">
                <a:latin typeface="Corbel"/>
                <a:ea typeface="+mn-lt"/>
                <a:cs typeface="+mn-lt"/>
              </a:rPr>
              <a:t> </a:t>
            </a:r>
            <a:r>
              <a:rPr lang="ru-RU" sz="2600" err="1">
                <a:latin typeface="Corbel"/>
                <a:ea typeface="+mn-lt"/>
                <a:cs typeface="+mn-lt"/>
              </a:rPr>
              <a:t>about</a:t>
            </a:r>
            <a:r>
              <a:rPr lang="ru-RU" sz="2600" dirty="0">
                <a:latin typeface="Corbel"/>
                <a:ea typeface="+mn-lt"/>
                <a:cs typeface="+mn-lt"/>
              </a:rPr>
              <a:t> </a:t>
            </a:r>
            <a:r>
              <a:rPr lang="ru-RU" sz="2600" err="1">
                <a:latin typeface="Corbel"/>
                <a:ea typeface="+mn-lt"/>
                <a:cs typeface="+mn-lt"/>
              </a:rPr>
              <a:t>seven-thirty</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eight</a:t>
            </a:r>
            <a:r>
              <a:rPr lang="ru-RU" sz="2600" dirty="0">
                <a:latin typeface="Corbel"/>
                <a:ea typeface="+mn-lt"/>
                <a:cs typeface="+mn-lt"/>
              </a:rPr>
              <a:t> </a:t>
            </a:r>
            <a:r>
              <a:rPr lang="ru-RU" sz="2600" err="1">
                <a:latin typeface="Corbel"/>
                <a:ea typeface="+mn-lt"/>
                <a:cs typeface="+mn-lt"/>
              </a:rPr>
              <a:t>o'clock</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then</a:t>
            </a:r>
            <a:r>
              <a:rPr lang="ru-RU" sz="2600" dirty="0">
                <a:latin typeface="Corbel"/>
                <a:ea typeface="+mn-lt"/>
                <a:cs typeface="+mn-lt"/>
              </a:rPr>
              <a:t> </a:t>
            </a:r>
            <a:r>
              <a:rPr lang="ru-RU" sz="2600" err="1">
                <a:latin typeface="Corbel"/>
                <a:ea typeface="+mn-lt"/>
                <a:cs typeface="+mn-lt"/>
              </a:rPr>
              <a:t>we</a:t>
            </a:r>
            <a:r>
              <a:rPr lang="ru-RU" sz="2600" dirty="0">
                <a:latin typeface="Corbel"/>
                <a:ea typeface="+mn-lt"/>
                <a:cs typeface="+mn-lt"/>
              </a:rPr>
              <a:t> </a:t>
            </a:r>
            <a:r>
              <a:rPr lang="ru-RU" sz="2600" err="1">
                <a:latin typeface="Corbel"/>
                <a:ea typeface="+mn-lt"/>
                <a:cs typeface="+mn-lt"/>
              </a:rPr>
              <a:t>sit</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talk</a:t>
            </a:r>
            <a:r>
              <a:rPr lang="ru-RU" sz="2600" dirty="0">
                <a:latin typeface="Corbel"/>
                <a:ea typeface="+mn-lt"/>
                <a:cs typeface="+mn-lt"/>
              </a:rPr>
              <a:t>, </a:t>
            </a:r>
            <a:r>
              <a:rPr lang="ru-RU" sz="2600" err="1">
                <a:latin typeface="Corbel"/>
                <a:ea typeface="+mn-lt"/>
                <a:cs typeface="+mn-lt"/>
              </a:rPr>
              <a:t>listen</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wireless</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watch</a:t>
            </a:r>
            <a:r>
              <a:rPr lang="ru-RU" sz="2600" dirty="0">
                <a:latin typeface="Corbel"/>
                <a:ea typeface="+mn-lt"/>
                <a:cs typeface="+mn-lt"/>
              </a:rPr>
              <a:t> </a:t>
            </a:r>
            <a:r>
              <a:rPr lang="ru-RU" sz="2600" err="1">
                <a:latin typeface="Corbel"/>
                <a:ea typeface="+mn-lt"/>
                <a:cs typeface="+mn-lt"/>
              </a:rPr>
              <a:t>television</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Mrs</a:t>
            </a:r>
            <a:r>
              <a:rPr lang="ru-RU" sz="2600" dirty="0">
                <a:latin typeface="Corbel"/>
                <a:ea typeface="+mn-lt"/>
                <a:cs typeface="+mn-lt"/>
              </a:rPr>
              <a:t>. </a:t>
            </a:r>
            <a:r>
              <a:rPr lang="ru-RU" sz="2600" err="1">
                <a:latin typeface="Corbel"/>
                <a:ea typeface="+mn-lt"/>
                <a:cs typeface="+mn-lt"/>
              </a:rPr>
              <a:t>Priestley</a:t>
            </a:r>
            <a:r>
              <a:rPr lang="ru-RU" sz="2600" dirty="0">
                <a:latin typeface="Corbel"/>
                <a:ea typeface="+mn-lt"/>
                <a:cs typeface="+mn-lt"/>
              </a:rPr>
              <a:t> </a:t>
            </a:r>
            <a:r>
              <a:rPr lang="ru-RU" sz="2600" err="1">
                <a:latin typeface="Corbel"/>
                <a:ea typeface="+mn-lt"/>
                <a:cs typeface="+mn-lt"/>
              </a:rPr>
              <a:t>plays</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piano</a:t>
            </a:r>
            <a:r>
              <a:rPr lang="ru-RU" sz="2600" dirty="0">
                <a:latin typeface="Corbel"/>
                <a:ea typeface="+mn-lt"/>
                <a:cs typeface="+mn-lt"/>
              </a:rPr>
              <a:t>, </a:t>
            </a:r>
            <a:r>
              <a:rPr lang="ru-RU" sz="2600" err="1">
                <a:latin typeface="Corbel"/>
                <a:ea typeface="+mn-lt"/>
                <a:cs typeface="+mn-lt"/>
              </a:rPr>
              <a:t>Sometimes</a:t>
            </a:r>
            <a:r>
              <a:rPr lang="ru-RU" sz="2600" dirty="0">
                <a:latin typeface="Corbel"/>
                <a:ea typeface="+mn-lt"/>
                <a:cs typeface="+mn-lt"/>
              </a:rPr>
              <a:t>, </a:t>
            </a:r>
            <a:r>
              <a:rPr lang="ru-RU" sz="2600" err="1">
                <a:latin typeface="Corbel"/>
                <a:ea typeface="+mn-lt"/>
                <a:cs typeface="+mn-lt"/>
              </a:rPr>
              <a:t>in</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summer</a:t>
            </a:r>
            <a:r>
              <a:rPr lang="ru-RU" sz="2600" dirty="0">
                <a:latin typeface="Corbel"/>
                <a:ea typeface="+mn-lt"/>
                <a:cs typeface="+mn-lt"/>
              </a:rPr>
              <a:t>, </a:t>
            </a:r>
            <a:r>
              <a:rPr lang="ru-RU" sz="2600" err="1">
                <a:latin typeface="Corbel"/>
                <a:ea typeface="+mn-lt"/>
                <a:cs typeface="+mn-lt"/>
              </a:rPr>
              <a:t>we</a:t>
            </a:r>
            <a:r>
              <a:rPr lang="ru-RU" sz="2600" dirty="0">
                <a:latin typeface="Corbel"/>
                <a:ea typeface="+mn-lt"/>
                <a:cs typeface="+mn-lt"/>
              </a:rPr>
              <a:t> </a:t>
            </a:r>
            <a:r>
              <a:rPr lang="ru-RU" sz="2600" err="1">
                <a:latin typeface="Corbel"/>
                <a:ea typeface="+mn-lt"/>
                <a:cs typeface="+mn-lt"/>
              </a:rPr>
              <a:t>take</a:t>
            </a:r>
            <a:r>
              <a:rPr lang="ru-RU" sz="2600" dirty="0">
                <a:latin typeface="Corbel"/>
                <a:ea typeface="+mn-lt"/>
                <a:cs typeface="+mn-lt"/>
              </a:rPr>
              <a:t> </a:t>
            </a:r>
            <a:r>
              <a:rPr lang="ru-RU" sz="2600" err="1">
                <a:latin typeface="Corbel"/>
                <a:ea typeface="+mn-lt"/>
                <a:cs typeface="+mn-lt"/>
              </a:rPr>
              <a:t>out</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car</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go</a:t>
            </a:r>
            <a:r>
              <a:rPr lang="ru-RU" sz="2600" dirty="0">
                <a:latin typeface="Corbel"/>
                <a:ea typeface="+mn-lt"/>
                <a:cs typeface="+mn-lt"/>
              </a:rPr>
              <a:t> </a:t>
            </a:r>
            <a:r>
              <a:rPr lang="ru-RU" sz="2600" err="1">
                <a:latin typeface="Corbel"/>
                <a:ea typeface="+mn-lt"/>
                <a:cs typeface="+mn-lt"/>
              </a:rPr>
              <a:t>for</a:t>
            </a:r>
            <a:r>
              <a:rPr lang="ru-RU" sz="2600" dirty="0">
                <a:latin typeface="Corbel"/>
                <a:ea typeface="+mn-lt"/>
                <a:cs typeface="+mn-lt"/>
              </a:rPr>
              <a:t> a </a:t>
            </a:r>
            <a:r>
              <a:rPr lang="ru-RU" sz="2600" err="1">
                <a:latin typeface="Corbel"/>
                <a:ea typeface="+mn-lt"/>
                <a:cs typeface="+mn-lt"/>
              </a:rPr>
              <a:t>drive</a:t>
            </a:r>
            <a:r>
              <a:rPr lang="ru-RU" sz="2600" dirty="0">
                <a:latin typeface="Corbel"/>
                <a:ea typeface="+mn-lt"/>
                <a:cs typeface="+mn-lt"/>
              </a:rPr>
              <a:t> </a:t>
            </a:r>
            <a:r>
              <a:rPr lang="ru-RU" sz="2600" err="1">
                <a:latin typeface="Corbel"/>
                <a:ea typeface="+mn-lt"/>
                <a:cs typeface="+mn-lt"/>
              </a:rPr>
              <a:t>in</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country</a:t>
            </a:r>
            <a:r>
              <a:rPr lang="ru-RU" sz="2600" dirty="0">
                <a:latin typeface="Corbel"/>
                <a:ea typeface="+mn-lt"/>
                <a:cs typeface="+mn-lt"/>
              </a:rPr>
              <a:t>; </a:t>
            </a:r>
            <a:r>
              <a:rPr lang="ru-RU" sz="2600" err="1">
                <a:latin typeface="Corbel"/>
                <a:ea typeface="+mn-lt"/>
                <a:cs typeface="+mn-lt"/>
              </a:rPr>
              <a:t>in</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winter</a:t>
            </a:r>
            <a:r>
              <a:rPr lang="ru-RU" sz="2600" dirty="0">
                <a:latin typeface="Corbel"/>
                <a:ea typeface="+mn-lt"/>
                <a:cs typeface="+mn-lt"/>
              </a:rPr>
              <a:t> </a:t>
            </a:r>
            <a:r>
              <a:rPr lang="ru-RU" sz="2600" err="1">
                <a:latin typeface="Corbel"/>
                <a:ea typeface="+mn-lt"/>
                <a:cs typeface="+mn-lt"/>
              </a:rPr>
              <a:t>we</a:t>
            </a:r>
            <a:r>
              <a:rPr lang="ru-RU" sz="2600" dirty="0">
                <a:latin typeface="Corbel"/>
                <a:ea typeface="+mn-lt"/>
                <a:cs typeface="+mn-lt"/>
              </a:rPr>
              <a:t> </a:t>
            </a:r>
            <a:r>
              <a:rPr lang="ru-RU" sz="2600" err="1">
                <a:latin typeface="Corbel"/>
                <a:ea typeface="+mn-lt"/>
                <a:cs typeface="+mn-lt"/>
              </a:rPr>
              <a:t>go</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cinema</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theatre</a:t>
            </a:r>
            <a:r>
              <a:rPr lang="ru-RU" sz="2600" dirty="0">
                <a:latin typeface="Corbel"/>
                <a:ea typeface="+mn-lt"/>
                <a:cs typeface="+mn-lt"/>
              </a:rPr>
              <a:t>. </a:t>
            </a:r>
            <a:r>
              <a:rPr lang="ru-RU" sz="2600" err="1">
                <a:latin typeface="Corbel"/>
                <a:ea typeface="+mn-lt"/>
                <a:cs typeface="+mn-lt"/>
              </a:rPr>
              <a:t>But</a:t>
            </a:r>
            <a:r>
              <a:rPr lang="ru-RU" sz="2600" dirty="0">
                <a:latin typeface="Corbel"/>
                <a:ea typeface="+mn-lt"/>
                <a:cs typeface="+mn-lt"/>
              </a:rPr>
              <a:t> </a:t>
            </a:r>
            <a:r>
              <a:rPr lang="ru-RU" sz="2600" err="1">
                <a:latin typeface="Corbel"/>
                <a:ea typeface="+mn-lt"/>
                <a:cs typeface="+mn-lt"/>
              </a:rPr>
              <a:t>that</a:t>
            </a:r>
            <a:r>
              <a:rPr lang="ru-RU" sz="2600" dirty="0">
                <a:latin typeface="Corbel"/>
                <a:ea typeface="+mn-lt"/>
                <a:cs typeface="+mn-lt"/>
              </a:rPr>
              <a:t> </a:t>
            </a:r>
            <a:r>
              <a:rPr lang="ru-RU" sz="2600" err="1">
                <a:latin typeface="Corbel"/>
                <a:ea typeface="+mn-lt"/>
                <a:cs typeface="+mn-lt"/>
              </a:rPr>
              <a:t>is</a:t>
            </a:r>
            <a:r>
              <a:rPr lang="ru-RU" sz="2600" dirty="0">
                <a:latin typeface="Corbel"/>
                <a:ea typeface="+mn-lt"/>
                <a:cs typeface="+mn-lt"/>
              </a:rPr>
              <a:t> </a:t>
            </a:r>
            <a:r>
              <a:rPr lang="ru-RU" sz="2600" err="1">
                <a:latin typeface="Corbel"/>
                <a:ea typeface="+mn-lt"/>
                <a:cs typeface="+mn-lt"/>
              </a:rPr>
              <a:t>not</a:t>
            </a:r>
            <a:r>
              <a:rPr lang="ru-RU" sz="2600" dirty="0">
                <a:latin typeface="Corbel"/>
                <a:ea typeface="+mn-lt"/>
                <a:cs typeface="+mn-lt"/>
              </a:rPr>
              <a:t> </a:t>
            </a:r>
            <a:r>
              <a:rPr lang="ru-RU" sz="2600" err="1">
                <a:latin typeface="Corbel"/>
                <a:ea typeface="+mn-lt"/>
                <a:cs typeface="+mn-lt"/>
              </a:rPr>
              <a:t>often</a:t>
            </a:r>
            <a:r>
              <a:rPr lang="ru-RU" sz="2600" dirty="0">
                <a:latin typeface="Corbel"/>
                <a:ea typeface="+mn-lt"/>
                <a:cs typeface="+mn-lt"/>
              </a:rPr>
              <a:t>. I </a:t>
            </a:r>
            <a:r>
              <a:rPr lang="ru-RU" sz="2600" err="1">
                <a:latin typeface="Corbel"/>
                <a:ea typeface="+mn-lt"/>
                <a:cs typeface="+mn-lt"/>
              </a:rPr>
              <a:t>have</a:t>
            </a:r>
            <a:r>
              <a:rPr lang="ru-RU" sz="2600" dirty="0">
                <a:latin typeface="Corbel"/>
                <a:ea typeface="+mn-lt"/>
                <a:cs typeface="+mn-lt"/>
              </a:rPr>
              <a:t> a </a:t>
            </a:r>
            <a:r>
              <a:rPr lang="ru-RU" sz="2600" err="1">
                <a:latin typeface="Corbel"/>
                <a:ea typeface="+mn-lt"/>
                <a:cs typeface="+mn-lt"/>
              </a:rPr>
              <a:t>lot</a:t>
            </a:r>
            <a:r>
              <a:rPr lang="ru-RU" sz="2600" dirty="0">
                <a:latin typeface="Corbel"/>
                <a:ea typeface="+mn-lt"/>
                <a:cs typeface="+mn-lt"/>
              </a:rPr>
              <a:t> </a:t>
            </a:r>
            <a:r>
              <a:rPr lang="ru-RU" sz="2600" err="1">
                <a:latin typeface="Corbel"/>
                <a:ea typeface="+mn-lt"/>
                <a:cs typeface="+mn-lt"/>
              </a:rPr>
              <a:t>of</a:t>
            </a:r>
            <a:r>
              <a:rPr lang="ru-RU" sz="2600" dirty="0">
                <a:latin typeface="Corbel"/>
                <a:ea typeface="+mn-lt"/>
                <a:cs typeface="+mn-lt"/>
              </a:rPr>
              <a:t> </a:t>
            </a:r>
            <a:r>
              <a:rPr lang="ru-RU" sz="2600" err="1">
                <a:latin typeface="Corbel"/>
                <a:ea typeface="+mn-lt"/>
                <a:cs typeface="+mn-lt"/>
              </a:rPr>
              <a:t>work</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do</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usually</a:t>
            </a:r>
            <a:r>
              <a:rPr lang="ru-RU" sz="2600" dirty="0">
                <a:latin typeface="Corbel"/>
                <a:ea typeface="+mn-lt"/>
                <a:cs typeface="+mn-lt"/>
              </a:rPr>
              <a:t> </a:t>
            </a:r>
            <a:r>
              <a:rPr lang="ru-RU" sz="2600" err="1">
                <a:latin typeface="Corbel"/>
                <a:ea typeface="+mn-lt"/>
                <a:cs typeface="+mn-lt"/>
              </a:rPr>
              <a:t>after</a:t>
            </a:r>
            <a:r>
              <a:rPr lang="ru-RU" sz="2600" dirty="0">
                <a:latin typeface="Corbel"/>
                <a:ea typeface="+mn-lt"/>
                <a:cs typeface="+mn-lt"/>
              </a:rPr>
              <a:t> </a:t>
            </a:r>
            <a:r>
              <a:rPr lang="ru-RU" sz="2600" err="1">
                <a:latin typeface="Corbel"/>
                <a:ea typeface="+mn-lt"/>
                <a:cs typeface="+mn-lt"/>
              </a:rPr>
              <a:t>dinner</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supper</a:t>
            </a:r>
            <a:r>
              <a:rPr lang="ru-RU" sz="2600" dirty="0">
                <a:latin typeface="Corbel"/>
                <a:ea typeface="+mn-lt"/>
                <a:cs typeface="+mn-lt"/>
              </a:rPr>
              <a:t> I </a:t>
            </a:r>
            <a:r>
              <a:rPr lang="ru-RU" sz="2600" err="1">
                <a:latin typeface="Corbel"/>
                <a:ea typeface="+mn-lt"/>
                <a:cs typeface="+mn-lt"/>
              </a:rPr>
              <a:t>go</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study</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read</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write</a:t>
            </a:r>
            <a:r>
              <a:rPr lang="ru-RU" sz="2600" dirty="0">
                <a:latin typeface="Corbel"/>
                <a:ea typeface="+mn-lt"/>
                <a:cs typeface="+mn-lt"/>
              </a:rPr>
              <a:t> </a:t>
            </a:r>
            <a:r>
              <a:rPr lang="ru-RU" sz="2600" err="1">
                <a:latin typeface="Corbel"/>
                <a:ea typeface="+mn-lt"/>
                <a:cs typeface="+mn-lt"/>
              </a:rPr>
              <a:t>until</a:t>
            </a:r>
            <a:r>
              <a:rPr lang="ru-RU" sz="2600" dirty="0">
                <a:latin typeface="Corbel"/>
                <a:ea typeface="+mn-lt"/>
                <a:cs typeface="+mn-lt"/>
              </a:rPr>
              <a:t> </a:t>
            </a:r>
            <a:r>
              <a:rPr lang="ru-RU" sz="2600" err="1">
                <a:latin typeface="Corbel"/>
                <a:ea typeface="+mn-lt"/>
                <a:cs typeface="+mn-lt"/>
              </a:rPr>
              <a:t>twelve</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one</a:t>
            </a:r>
            <a:r>
              <a:rPr lang="ru-RU" sz="2600" dirty="0">
                <a:latin typeface="Corbel"/>
                <a:ea typeface="+mn-lt"/>
                <a:cs typeface="+mn-lt"/>
              </a:rPr>
              <a:t> </a:t>
            </a:r>
            <a:r>
              <a:rPr lang="ru-RU" sz="2600" err="1">
                <a:latin typeface="Corbel"/>
                <a:ea typeface="+mn-lt"/>
                <a:cs typeface="+mn-lt"/>
              </a:rPr>
              <a:t>o'clock</a:t>
            </a:r>
            <a:r>
              <a:rPr lang="ru-RU" sz="2600" dirty="0">
                <a:latin typeface="Corbel"/>
                <a:ea typeface="+mn-lt"/>
                <a:cs typeface="+mn-lt"/>
              </a:rPr>
              <a:t>.</a:t>
            </a:r>
            <a:endParaRPr lang="ru-RU" sz="2600">
              <a:latin typeface="Corbel"/>
            </a:endParaRPr>
          </a:p>
          <a:p>
            <a:pPr marL="0" indent="0">
              <a:buNone/>
            </a:pPr>
            <a:r>
              <a:rPr lang="ru-RU" sz="2600" err="1">
                <a:latin typeface="Corbel"/>
                <a:ea typeface="+mn-lt"/>
                <a:cs typeface="+mn-lt"/>
              </a:rPr>
              <a:t>Mrs</a:t>
            </a:r>
            <a:r>
              <a:rPr lang="ru-RU" sz="2600" dirty="0">
                <a:latin typeface="Corbel"/>
                <a:ea typeface="+mn-lt"/>
                <a:cs typeface="+mn-lt"/>
              </a:rPr>
              <a:t>. </a:t>
            </a:r>
            <a:r>
              <a:rPr lang="ru-RU" sz="2600" err="1">
                <a:latin typeface="Corbel"/>
                <a:ea typeface="+mn-lt"/>
                <a:cs typeface="+mn-lt"/>
              </a:rPr>
              <a:t>Priestley</a:t>
            </a:r>
            <a:r>
              <a:rPr lang="ru-RU" sz="2600" dirty="0">
                <a:latin typeface="Corbel"/>
                <a:ea typeface="+mn-lt"/>
                <a:cs typeface="+mn-lt"/>
              </a:rPr>
              <a:t>, </a:t>
            </a:r>
            <a:r>
              <a:rPr lang="ru-RU" sz="2600" err="1">
                <a:latin typeface="Corbel"/>
                <a:ea typeface="+mn-lt"/>
                <a:cs typeface="+mn-lt"/>
              </a:rPr>
              <a:t>too</a:t>
            </a:r>
            <a:r>
              <a:rPr lang="ru-RU" sz="2600" dirty="0">
                <a:latin typeface="Corbel"/>
                <a:ea typeface="+mn-lt"/>
                <a:cs typeface="+mn-lt"/>
              </a:rPr>
              <a:t>, </a:t>
            </a:r>
            <a:r>
              <a:rPr lang="ru-RU" sz="2600" err="1">
                <a:latin typeface="Corbel"/>
                <a:ea typeface="+mn-lt"/>
                <a:cs typeface="+mn-lt"/>
              </a:rPr>
              <a:t>gets</a:t>
            </a:r>
            <a:r>
              <a:rPr lang="ru-RU" sz="2600" dirty="0">
                <a:latin typeface="Corbel"/>
                <a:ea typeface="+mn-lt"/>
                <a:cs typeface="+mn-lt"/>
              </a:rPr>
              <a:t> </a:t>
            </a:r>
            <a:r>
              <a:rPr lang="ru-RU" sz="2600" err="1">
                <a:latin typeface="Corbel"/>
                <a:ea typeface="+mn-lt"/>
                <a:cs typeface="+mn-lt"/>
              </a:rPr>
              <a:t>up</a:t>
            </a:r>
            <a:r>
              <a:rPr lang="ru-RU" sz="2600" dirty="0">
                <a:latin typeface="Corbel"/>
                <a:ea typeface="+mn-lt"/>
                <a:cs typeface="+mn-lt"/>
              </a:rPr>
              <a:t> </a:t>
            </a:r>
            <a:r>
              <a:rPr lang="ru-RU" sz="2600" err="1">
                <a:latin typeface="Corbel"/>
                <a:ea typeface="+mn-lt"/>
                <a:cs typeface="+mn-lt"/>
              </a:rPr>
              <a:t>soon</a:t>
            </a:r>
            <a:r>
              <a:rPr lang="ru-RU" sz="2600" dirty="0">
                <a:latin typeface="Corbel"/>
                <a:ea typeface="+mn-lt"/>
                <a:cs typeface="+mn-lt"/>
              </a:rPr>
              <a:t> </a:t>
            </a:r>
            <a:r>
              <a:rPr lang="ru-RU" sz="2600" err="1">
                <a:latin typeface="Corbel"/>
                <a:ea typeface="+mn-lt"/>
                <a:cs typeface="+mn-lt"/>
              </a:rPr>
              <a:t>after</a:t>
            </a:r>
            <a:r>
              <a:rPr lang="ru-RU" sz="2600" dirty="0">
                <a:latin typeface="Corbel"/>
                <a:ea typeface="+mn-lt"/>
                <a:cs typeface="+mn-lt"/>
              </a:rPr>
              <a:t> </a:t>
            </a:r>
            <a:r>
              <a:rPr lang="ru-RU" sz="2600" err="1">
                <a:latin typeface="Corbel"/>
                <a:ea typeface="+mn-lt"/>
                <a:cs typeface="+mn-lt"/>
              </a:rPr>
              <a:t>seven</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goes</a:t>
            </a:r>
            <a:r>
              <a:rPr lang="ru-RU" sz="2600" dirty="0">
                <a:latin typeface="Corbel"/>
                <a:ea typeface="+mn-lt"/>
                <a:cs typeface="+mn-lt"/>
              </a:rPr>
              <a:t> </a:t>
            </a:r>
            <a:r>
              <a:rPr lang="ru-RU" sz="2600" err="1">
                <a:latin typeface="Corbel"/>
                <a:ea typeface="+mn-lt"/>
                <a:cs typeface="+mn-lt"/>
              </a:rPr>
              <a:t>downstairs</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help</a:t>
            </a:r>
            <a:r>
              <a:rPr lang="ru-RU" sz="2600" dirty="0">
                <a:latin typeface="Corbel"/>
                <a:ea typeface="+mn-lt"/>
                <a:cs typeface="+mn-lt"/>
              </a:rPr>
              <a:t> </a:t>
            </a:r>
            <a:r>
              <a:rPr lang="ru-RU" sz="2600" err="1">
                <a:latin typeface="Corbel"/>
                <a:ea typeface="+mn-lt"/>
                <a:cs typeface="+mn-lt"/>
              </a:rPr>
              <a:t>Susan</a:t>
            </a:r>
            <a:r>
              <a:rPr lang="ru-RU" sz="2600" dirty="0">
                <a:latin typeface="Corbel"/>
                <a:ea typeface="+mn-lt"/>
                <a:cs typeface="+mn-lt"/>
              </a:rPr>
              <a:t> </a:t>
            </a:r>
            <a:r>
              <a:rPr lang="ru-RU" sz="2600" err="1">
                <a:latin typeface="Corbel"/>
                <a:ea typeface="+mn-lt"/>
                <a:cs typeface="+mn-lt"/>
              </a:rPr>
              <a:t>with</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work</a:t>
            </a:r>
            <a:r>
              <a:rPr lang="ru-RU" sz="2600" dirty="0">
                <a:latin typeface="Corbel"/>
                <a:ea typeface="+mn-lt"/>
                <a:cs typeface="+mn-lt"/>
              </a:rPr>
              <a:t>. </a:t>
            </a:r>
            <a:r>
              <a:rPr lang="ru-RU" sz="2600" err="1">
                <a:latin typeface="Corbel"/>
                <a:ea typeface="+mn-lt"/>
                <a:cs typeface="+mn-lt"/>
              </a:rPr>
              <a:t>She</a:t>
            </a:r>
            <a:r>
              <a:rPr lang="ru-RU" sz="2600" dirty="0">
                <a:latin typeface="Corbel"/>
                <a:ea typeface="+mn-lt"/>
                <a:cs typeface="+mn-lt"/>
              </a:rPr>
              <a:t> </a:t>
            </a:r>
            <a:r>
              <a:rPr lang="ru-RU" sz="2600" err="1">
                <a:latin typeface="Corbel"/>
                <a:ea typeface="+mn-lt"/>
                <a:cs typeface="+mn-lt"/>
              </a:rPr>
              <a:t>cleans</a:t>
            </a:r>
            <a:r>
              <a:rPr lang="ru-RU" sz="2600" dirty="0">
                <a:latin typeface="Corbel"/>
                <a:ea typeface="+mn-lt"/>
                <a:cs typeface="+mn-lt"/>
              </a:rPr>
              <a:t> </a:t>
            </a:r>
            <a:r>
              <a:rPr lang="ru-RU" sz="2600" err="1">
                <a:latin typeface="Corbel"/>
                <a:ea typeface="+mn-lt"/>
                <a:cs typeface="+mn-lt"/>
              </a:rPr>
              <a:t>out</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stove</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fills</a:t>
            </a:r>
            <a:r>
              <a:rPr lang="ru-RU" sz="2600" dirty="0">
                <a:latin typeface="Corbel"/>
                <a:ea typeface="+mn-lt"/>
                <a:cs typeface="+mn-lt"/>
              </a:rPr>
              <a:t> </a:t>
            </a:r>
            <a:r>
              <a:rPr lang="ru-RU" sz="2600" err="1">
                <a:latin typeface="Corbel"/>
                <a:ea typeface="+mn-lt"/>
                <a:cs typeface="+mn-lt"/>
              </a:rPr>
              <a:t>it</a:t>
            </a:r>
            <a:r>
              <a:rPr lang="ru-RU" sz="2600" dirty="0">
                <a:latin typeface="Corbel"/>
                <a:ea typeface="+mn-lt"/>
                <a:cs typeface="+mn-lt"/>
              </a:rPr>
              <a:t> </a:t>
            </a:r>
            <a:r>
              <a:rPr lang="ru-RU" sz="2600" err="1">
                <a:latin typeface="Corbel"/>
                <a:ea typeface="+mn-lt"/>
                <a:cs typeface="+mn-lt"/>
              </a:rPr>
              <a:t>up</a:t>
            </a:r>
            <a:r>
              <a:rPr lang="ru-RU" sz="2600" dirty="0">
                <a:latin typeface="Corbel"/>
                <a:ea typeface="+mn-lt"/>
                <a:cs typeface="+mn-lt"/>
              </a:rPr>
              <a:t> </a:t>
            </a:r>
            <a:r>
              <a:rPr lang="ru-RU" sz="2600" err="1">
                <a:latin typeface="Corbel"/>
                <a:ea typeface="+mn-lt"/>
                <a:cs typeface="+mn-lt"/>
              </a:rPr>
              <a:t>with</a:t>
            </a:r>
            <a:r>
              <a:rPr lang="ru-RU" sz="2600" dirty="0">
                <a:latin typeface="Corbel"/>
                <a:ea typeface="+mn-lt"/>
                <a:cs typeface="+mn-lt"/>
              </a:rPr>
              <a:t> </a:t>
            </a:r>
            <a:r>
              <a:rPr lang="ru-RU" sz="2600" err="1">
                <a:latin typeface="Corbel"/>
                <a:ea typeface="+mn-lt"/>
                <a:cs typeface="+mn-lt"/>
              </a:rPr>
              <a:t>coke</a:t>
            </a:r>
            <a:r>
              <a:rPr lang="ru-RU" sz="2600" dirty="0">
                <a:latin typeface="Corbel"/>
                <a:ea typeface="+mn-lt"/>
                <a:cs typeface="+mn-lt"/>
              </a:rPr>
              <a:t>, </a:t>
            </a:r>
            <a:r>
              <a:rPr lang="ru-RU" sz="2600" err="1">
                <a:latin typeface="Corbel"/>
                <a:ea typeface="+mn-lt"/>
                <a:cs typeface="+mn-lt"/>
              </a:rPr>
              <a:t>so</a:t>
            </a:r>
            <a:r>
              <a:rPr lang="ru-RU" sz="2600" dirty="0">
                <a:latin typeface="Corbel"/>
                <a:ea typeface="+mn-lt"/>
                <a:cs typeface="+mn-lt"/>
              </a:rPr>
              <a:t> </a:t>
            </a:r>
            <a:r>
              <a:rPr lang="ru-RU" sz="2600" err="1">
                <a:latin typeface="Corbel"/>
                <a:ea typeface="+mn-lt"/>
                <a:cs typeface="+mn-lt"/>
              </a:rPr>
              <a:t>that</a:t>
            </a:r>
            <a:r>
              <a:rPr lang="ru-RU" sz="2600" dirty="0">
                <a:latin typeface="Corbel"/>
                <a:ea typeface="+mn-lt"/>
                <a:cs typeface="+mn-lt"/>
              </a:rPr>
              <a:t> </a:t>
            </a:r>
            <a:r>
              <a:rPr lang="ru-RU" sz="2600" err="1">
                <a:latin typeface="Corbel"/>
                <a:ea typeface="+mn-lt"/>
                <a:cs typeface="+mn-lt"/>
              </a:rPr>
              <a:t>they</a:t>
            </a:r>
            <a:r>
              <a:rPr lang="ru-RU" sz="2600" dirty="0">
                <a:latin typeface="Corbel"/>
                <a:ea typeface="+mn-lt"/>
                <a:cs typeface="+mn-lt"/>
              </a:rPr>
              <a:t> </a:t>
            </a:r>
            <a:r>
              <a:rPr lang="ru-RU" sz="2600" err="1">
                <a:latin typeface="Corbel"/>
                <a:ea typeface="+mn-lt"/>
                <a:cs typeface="+mn-lt"/>
              </a:rPr>
              <a:t>get</a:t>
            </a:r>
            <a:r>
              <a:rPr lang="ru-RU" sz="2600" dirty="0">
                <a:latin typeface="Corbel"/>
                <a:ea typeface="+mn-lt"/>
                <a:cs typeface="+mn-lt"/>
              </a:rPr>
              <a:t> </a:t>
            </a:r>
            <a:r>
              <a:rPr lang="ru-RU" sz="2600" err="1">
                <a:latin typeface="Corbel"/>
                <a:ea typeface="+mn-lt"/>
                <a:cs typeface="+mn-lt"/>
              </a:rPr>
              <a:t>plenty</a:t>
            </a:r>
            <a:r>
              <a:rPr lang="ru-RU" sz="2600" dirty="0">
                <a:latin typeface="Corbel"/>
                <a:ea typeface="+mn-lt"/>
                <a:cs typeface="+mn-lt"/>
              </a:rPr>
              <a:t> </a:t>
            </a:r>
            <a:r>
              <a:rPr lang="ru-RU" sz="2600" err="1">
                <a:latin typeface="Corbel"/>
                <a:ea typeface="+mn-lt"/>
                <a:cs typeface="+mn-lt"/>
              </a:rPr>
              <a:t>of</a:t>
            </a:r>
            <a:r>
              <a:rPr lang="ru-RU" sz="2600" dirty="0">
                <a:latin typeface="Corbel"/>
                <a:ea typeface="+mn-lt"/>
                <a:cs typeface="+mn-lt"/>
              </a:rPr>
              <a:t> </a:t>
            </a:r>
            <a:r>
              <a:rPr lang="ru-RU" sz="2600" err="1">
                <a:latin typeface="Corbel"/>
                <a:ea typeface="+mn-lt"/>
                <a:cs typeface="+mn-lt"/>
              </a:rPr>
              <a:t>hot</a:t>
            </a:r>
            <a:r>
              <a:rPr lang="ru-RU" sz="2600" dirty="0">
                <a:latin typeface="Corbel"/>
                <a:ea typeface="+mn-lt"/>
                <a:cs typeface="+mn-lt"/>
              </a:rPr>
              <a:t> </a:t>
            </a:r>
            <a:r>
              <a:rPr lang="ru-RU" sz="2600" err="1">
                <a:latin typeface="Corbel"/>
                <a:ea typeface="+mn-lt"/>
                <a:cs typeface="+mn-lt"/>
              </a:rPr>
              <a:t>water</a:t>
            </a:r>
            <a:r>
              <a:rPr lang="ru-RU" sz="2600" dirty="0">
                <a:latin typeface="Corbel"/>
                <a:ea typeface="+mn-lt"/>
                <a:cs typeface="+mn-lt"/>
              </a:rPr>
              <a:t> </a:t>
            </a:r>
            <a:r>
              <a:rPr lang="ru-RU" sz="2600" err="1">
                <a:latin typeface="Corbel"/>
                <a:ea typeface="+mn-lt"/>
                <a:cs typeface="+mn-lt"/>
              </a:rPr>
              <a:t>all</a:t>
            </a:r>
            <a:r>
              <a:rPr lang="ru-RU" sz="2600" dirty="0">
                <a:latin typeface="Corbel"/>
                <a:ea typeface="+mn-lt"/>
                <a:cs typeface="+mn-lt"/>
              </a:rPr>
              <a:t> </a:t>
            </a:r>
            <a:r>
              <a:rPr lang="ru-RU" sz="2600" err="1">
                <a:latin typeface="Corbel"/>
                <a:ea typeface="+mn-lt"/>
                <a:cs typeface="+mn-lt"/>
              </a:rPr>
              <a:t>day</a:t>
            </a:r>
            <a:r>
              <a:rPr lang="ru-RU" sz="2600" dirty="0">
                <a:latin typeface="Corbel"/>
                <a:ea typeface="+mn-lt"/>
                <a:cs typeface="+mn-lt"/>
              </a:rPr>
              <a:t>. </a:t>
            </a:r>
            <a:r>
              <a:rPr lang="ru-RU" sz="2600" err="1">
                <a:latin typeface="Corbel"/>
                <a:ea typeface="+mn-lt"/>
                <a:cs typeface="+mn-lt"/>
              </a:rPr>
              <a:t>Then</a:t>
            </a:r>
            <a:r>
              <a:rPr lang="ru-RU" sz="2600" dirty="0">
                <a:latin typeface="Corbel"/>
                <a:ea typeface="+mn-lt"/>
                <a:cs typeface="+mn-lt"/>
              </a:rPr>
              <a:t> </a:t>
            </a:r>
            <a:r>
              <a:rPr lang="ru-RU" sz="2600" err="1">
                <a:latin typeface="Corbel"/>
                <a:ea typeface="+mn-lt"/>
                <a:cs typeface="+mn-lt"/>
              </a:rPr>
              <a:t>she</a:t>
            </a:r>
            <a:r>
              <a:rPr lang="ru-RU" sz="2600" dirty="0">
                <a:latin typeface="Corbel"/>
                <a:ea typeface="+mn-lt"/>
                <a:cs typeface="+mn-lt"/>
              </a:rPr>
              <a:t> </a:t>
            </a:r>
            <a:r>
              <a:rPr lang="ru-RU" sz="2600" err="1">
                <a:latin typeface="Corbel"/>
                <a:ea typeface="+mn-lt"/>
                <a:cs typeface="+mn-lt"/>
              </a:rPr>
              <a:t>takes</a:t>
            </a:r>
            <a:r>
              <a:rPr lang="ru-RU" sz="2600" dirty="0">
                <a:latin typeface="Corbel"/>
                <a:ea typeface="+mn-lt"/>
                <a:cs typeface="+mn-lt"/>
              </a:rPr>
              <a:t> </a:t>
            </a:r>
            <a:r>
              <a:rPr lang="ru-RU" sz="2600" err="1">
                <a:latin typeface="Corbel"/>
                <a:ea typeface="+mn-lt"/>
                <a:cs typeface="+mn-lt"/>
              </a:rPr>
              <a:t>out</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ashes</a:t>
            </a:r>
            <a:r>
              <a:rPr lang="ru-RU" sz="2600" dirty="0">
                <a:latin typeface="Corbel"/>
                <a:ea typeface="+mn-lt"/>
                <a:cs typeface="+mn-lt"/>
              </a:rPr>
              <a:t> </a:t>
            </a:r>
            <a:r>
              <a:rPr lang="ru-RU" sz="2600" err="1">
                <a:latin typeface="Corbel"/>
                <a:ea typeface="+mn-lt"/>
                <a:cs typeface="+mn-lt"/>
              </a:rPr>
              <a:t>from</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sitting-room</a:t>
            </a:r>
            <a:r>
              <a:rPr lang="ru-RU" sz="2600" dirty="0">
                <a:latin typeface="Corbel"/>
                <a:ea typeface="+mn-lt"/>
                <a:cs typeface="+mn-lt"/>
              </a:rPr>
              <a:t> </a:t>
            </a:r>
            <a:r>
              <a:rPr lang="ru-RU" sz="2600" err="1">
                <a:latin typeface="Corbel"/>
                <a:ea typeface="+mn-lt"/>
                <a:cs typeface="+mn-lt"/>
              </a:rPr>
              <a:t>fire</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re-lays</a:t>
            </a:r>
            <a:r>
              <a:rPr lang="ru-RU" sz="2600" dirty="0">
                <a:latin typeface="Corbel"/>
                <a:ea typeface="+mn-lt"/>
                <a:cs typeface="+mn-lt"/>
              </a:rPr>
              <a:t> </a:t>
            </a:r>
            <a:r>
              <a:rPr lang="ru-RU" sz="2600" err="1">
                <a:latin typeface="Corbel"/>
                <a:ea typeface="+mn-lt"/>
                <a:cs typeface="+mn-lt"/>
              </a:rPr>
              <a:t>it</a:t>
            </a:r>
            <a:r>
              <a:rPr lang="ru-RU" sz="2600" dirty="0">
                <a:latin typeface="Corbel"/>
                <a:ea typeface="+mn-lt"/>
                <a:cs typeface="+mn-lt"/>
              </a:rPr>
              <a:t> </a:t>
            </a:r>
            <a:r>
              <a:rPr lang="ru-RU" sz="2600" err="1">
                <a:latin typeface="Corbel"/>
                <a:ea typeface="+mn-lt"/>
                <a:cs typeface="+mn-lt"/>
              </a:rPr>
              <a:t>with</a:t>
            </a:r>
            <a:r>
              <a:rPr lang="ru-RU" sz="2600" dirty="0">
                <a:latin typeface="Corbel"/>
                <a:ea typeface="+mn-lt"/>
                <a:cs typeface="+mn-lt"/>
              </a:rPr>
              <a:t> </a:t>
            </a:r>
            <a:r>
              <a:rPr lang="ru-RU" sz="2600" err="1">
                <a:latin typeface="Corbel"/>
                <a:ea typeface="+mn-lt"/>
                <a:cs typeface="+mn-lt"/>
              </a:rPr>
              <a:t>paper</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sticks</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coal</a:t>
            </a:r>
            <a:r>
              <a:rPr lang="ru-RU" sz="2600" dirty="0">
                <a:latin typeface="Corbel"/>
                <a:ea typeface="+mn-lt"/>
                <a:cs typeface="+mn-lt"/>
              </a:rPr>
              <a:t>. </a:t>
            </a:r>
            <a:r>
              <a:rPr lang="ru-RU" sz="2600" err="1">
                <a:latin typeface="Corbel"/>
                <a:ea typeface="+mn-lt"/>
                <a:cs typeface="+mn-lt"/>
              </a:rPr>
              <a:t>Then</a:t>
            </a:r>
            <a:r>
              <a:rPr lang="ru-RU" sz="2600" dirty="0">
                <a:latin typeface="Corbel"/>
                <a:ea typeface="+mn-lt"/>
                <a:cs typeface="+mn-lt"/>
              </a:rPr>
              <a:t> </a:t>
            </a:r>
            <a:r>
              <a:rPr lang="ru-RU" sz="2600" err="1">
                <a:latin typeface="Corbel"/>
                <a:ea typeface="+mn-lt"/>
                <a:cs typeface="+mn-lt"/>
              </a:rPr>
              <a:t>it</a:t>
            </a:r>
            <a:r>
              <a:rPr lang="ru-RU" sz="2600" dirty="0">
                <a:latin typeface="Corbel"/>
                <a:ea typeface="+mn-lt"/>
                <a:cs typeface="+mn-lt"/>
              </a:rPr>
              <a:t> </a:t>
            </a:r>
            <a:r>
              <a:rPr lang="ru-RU" sz="2600" err="1">
                <a:latin typeface="Corbel"/>
                <a:ea typeface="+mn-lt"/>
                <a:cs typeface="+mn-lt"/>
              </a:rPr>
              <a:t>is</a:t>
            </a:r>
            <a:r>
              <a:rPr lang="ru-RU" sz="2600" dirty="0">
                <a:latin typeface="Corbel"/>
                <a:ea typeface="+mn-lt"/>
                <a:cs typeface="+mn-lt"/>
              </a:rPr>
              <a:t> </a:t>
            </a:r>
            <a:r>
              <a:rPr lang="ru-RU" sz="2600" err="1">
                <a:latin typeface="Corbel"/>
                <a:ea typeface="+mn-lt"/>
                <a:cs typeface="+mn-lt"/>
              </a:rPr>
              <a:t>all</a:t>
            </a:r>
            <a:r>
              <a:rPr lang="ru-RU" sz="2600" dirty="0">
                <a:latin typeface="Corbel"/>
                <a:ea typeface="+mn-lt"/>
                <a:cs typeface="+mn-lt"/>
              </a:rPr>
              <a:t> </a:t>
            </a:r>
            <a:r>
              <a:rPr lang="ru-RU" sz="2600" err="1">
                <a:latin typeface="Corbel"/>
                <a:ea typeface="+mn-lt"/>
                <a:cs typeface="+mn-lt"/>
              </a:rPr>
              <a:t>ready</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light</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only</a:t>
            </a:r>
            <a:r>
              <a:rPr lang="ru-RU" sz="2600" dirty="0">
                <a:latin typeface="Corbel"/>
                <a:ea typeface="+mn-lt"/>
                <a:cs typeface="+mn-lt"/>
              </a:rPr>
              <a:t> </a:t>
            </a:r>
            <a:r>
              <a:rPr lang="ru-RU" sz="2600" err="1">
                <a:latin typeface="Corbel"/>
                <a:ea typeface="+mn-lt"/>
                <a:cs typeface="+mn-lt"/>
              </a:rPr>
              <a:t>needs</a:t>
            </a:r>
            <a:r>
              <a:rPr lang="ru-RU" sz="2600" dirty="0">
                <a:latin typeface="Corbel"/>
                <a:ea typeface="+mn-lt"/>
                <a:cs typeface="+mn-lt"/>
              </a:rPr>
              <a:t> a </a:t>
            </a:r>
            <a:r>
              <a:rPr lang="ru-RU" sz="2600" err="1">
                <a:latin typeface="Corbel"/>
                <a:ea typeface="+mn-lt"/>
                <a:cs typeface="+mn-lt"/>
              </a:rPr>
              <a:t>match</a:t>
            </a:r>
            <a:r>
              <a:rPr lang="ru-RU" sz="2600" dirty="0">
                <a:latin typeface="Corbel"/>
                <a:ea typeface="+mn-lt"/>
                <a:cs typeface="+mn-lt"/>
              </a:rPr>
              <a:t> </a:t>
            </a:r>
            <a:r>
              <a:rPr lang="ru-RU" sz="2600" err="1">
                <a:latin typeface="Corbel"/>
                <a:ea typeface="+mn-lt"/>
                <a:cs typeface="+mn-lt"/>
              </a:rPr>
              <a:t>put</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it</a:t>
            </a:r>
            <a:r>
              <a:rPr lang="ru-RU" sz="2600" dirty="0">
                <a:latin typeface="Corbel"/>
                <a:ea typeface="+mn-lt"/>
                <a:cs typeface="+mn-lt"/>
              </a:rPr>
              <a:t>.</a:t>
            </a:r>
            <a:endParaRPr lang="ru-RU" sz="2600">
              <a:latin typeface="Corbel"/>
            </a:endParaRPr>
          </a:p>
          <a:p>
            <a:pPr marL="0" indent="0">
              <a:buNone/>
            </a:pPr>
            <a:r>
              <a:rPr lang="ru-RU" sz="2600" err="1">
                <a:latin typeface="Corbel"/>
                <a:ea typeface="+mn-lt"/>
                <a:cs typeface="+mn-lt"/>
              </a:rPr>
              <a:t>While</a:t>
            </a:r>
            <a:r>
              <a:rPr lang="ru-RU" sz="2600" dirty="0">
                <a:latin typeface="Corbel"/>
                <a:ea typeface="+mn-lt"/>
                <a:cs typeface="+mn-lt"/>
              </a:rPr>
              <a:t> </a:t>
            </a:r>
            <a:r>
              <a:rPr lang="ru-RU" sz="2600" err="1">
                <a:latin typeface="Corbel"/>
                <a:ea typeface="+mn-lt"/>
                <a:cs typeface="+mn-lt"/>
              </a:rPr>
              <a:t>Susan</a:t>
            </a:r>
            <a:r>
              <a:rPr lang="ru-RU" sz="2600" dirty="0">
                <a:latin typeface="Corbel"/>
                <a:ea typeface="+mn-lt"/>
                <a:cs typeface="+mn-lt"/>
              </a:rPr>
              <a:t> </a:t>
            </a:r>
            <a:r>
              <a:rPr lang="ru-RU" sz="2600" err="1">
                <a:latin typeface="Corbel"/>
                <a:ea typeface="+mn-lt"/>
                <a:cs typeface="+mn-lt"/>
              </a:rPr>
              <a:t>is</a:t>
            </a:r>
            <a:r>
              <a:rPr lang="ru-RU" sz="2600" dirty="0">
                <a:latin typeface="Corbel"/>
                <a:ea typeface="+mn-lt"/>
                <a:cs typeface="+mn-lt"/>
              </a:rPr>
              <a:t> </a:t>
            </a:r>
            <a:r>
              <a:rPr lang="ru-RU" sz="2600" err="1">
                <a:latin typeface="Corbel"/>
                <a:ea typeface="+mn-lt"/>
                <a:cs typeface="+mn-lt"/>
              </a:rPr>
              <a:t>doing</a:t>
            </a:r>
            <a:r>
              <a:rPr lang="ru-RU" sz="2600" dirty="0">
                <a:latin typeface="Corbel"/>
                <a:ea typeface="+mn-lt"/>
                <a:cs typeface="+mn-lt"/>
              </a:rPr>
              <a:t> </a:t>
            </a:r>
            <a:r>
              <a:rPr lang="ru-RU" sz="2600" err="1">
                <a:latin typeface="Corbel"/>
                <a:ea typeface="+mn-lt"/>
                <a:cs typeface="+mn-lt"/>
              </a:rPr>
              <a:t>that</a:t>
            </a:r>
            <a:r>
              <a:rPr lang="ru-RU" sz="2600" dirty="0">
                <a:latin typeface="Corbel"/>
                <a:ea typeface="+mn-lt"/>
                <a:cs typeface="+mn-lt"/>
              </a:rPr>
              <a:t>, </a:t>
            </a:r>
            <a:r>
              <a:rPr lang="ru-RU" sz="2600" err="1">
                <a:latin typeface="Corbel"/>
                <a:ea typeface="+mn-lt"/>
                <a:cs typeface="+mn-lt"/>
              </a:rPr>
              <a:t>Mrs</a:t>
            </a:r>
            <a:r>
              <a:rPr lang="ru-RU" sz="2600" dirty="0">
                <a:latin typeface="Corbel"/>
                <a:ea typeface="+mn-lt"/>
                <a:cs typeface="+mn-lt"/>
              </a:rPr>
              <a:t>. </a:t>
            </a:r>
            <a:r>
              <a:rPr lang="ru-RU" sz="2600" err="1">
                <a:latin typeface="Corbel"/>
                <a:ea typeface="+mn-lt"/>
                <a:cs typeface="+mn-lt"/>
              </a:rPr>
              <a:t>Priestley</a:t>
            </a:r>
            <a:r>
              <a:rPr lang="ru-RU" sz="2600" dirty="0">
                <a:latin typeface="Corbel"/>
                <a:ea typeface="+mn-lt"/>
                <a:cs typeface="+mn-lt"/>
              </a:rPr>
              <a:t> </a:t>
            </a:r>
            <a:r>
              <a:rPr lang="ru-RU" sz="2600" err="1">
                <a:latin typeface="Corbel"/>
                <a:ea typeface="+mn-lt"/>
                <a:cs typeface="+mn-lt"/>
              </a:rPr>
              <a:t>gets</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breakfast</a:t>
            </a:r>
            <a:r>
              <a:rPr lang="ru-RU" sz="2600" dirty="0">
                <a:latin typeface="Corbel"/>
                <a:ea typeface="+mn-lt"/>
                <a:cs typeface="+mn-lt"/>
              </a:rPr>
              <a:t> </a:t>
            </a:r>
            <a:r>
              <a:rPr lang="ru-RU" sz="2600" err="1">
                <a:latin typeface="Corbel"/>
                <a:ea typeface="+mn-lt"/>
                <a:cs typeface="+mn-lt"/>
              </a:rPr>
              <a:t>ready</a:t>
            </a:r>
            <a:r>
              <a:rPr lang="ru-RU" sz="2600" dirty="0">
                <a:latin typeface="Corbel"/>
                <a:ea typeface="+mn-lt"/>
                <a:cs typeface="+mn-lt"/>
              </a:rPr>
              <a:t>. </a:t>
            </a:r>
            <a:r>
              <a:rPr lang="ru-RU" sz="2600" err="1">
                <a:latin typeface="Corbel"/>
                <a:ea typeface="+mn-lt"/>
                <a:cs typeface="+mn-lt"/>
              </a:rPr>
              <a:t>She</a:t>
            </a:r>
            <a:r>
              <a:rPr lang="ru-RU" sz="2600" dirty="0">
                <a:latin typeface="Corbel"/>
                <a:ea typeface="+mn-lt"/>
                <a:cs typeface="+mn-lt"/>
              </a:rPr>
              <a:t> </a:t>
            </a:r>
            <a:r>
              <a:rPr lang="ru-RU" sz="2600" err="1">
                <a:latin typeface="Corbel"/>
                <a:ea typeface="+mn-lt"/>
                <a:cs typeface="+mn-lt"/>
              </a:rPr>
              <a:t>puts</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table</a:t>
            </a:r>
            <a:r>
              <a:rPr lang="ru-RU" sz="2600" dirty="0">
                <a:latin typeface="Corbel"/>
                <a:ea typeface="+mn-lt"/>
                <a:cs typeface="+mn-lt"/>
              </a:rPr>
              <a:t> </a:t>
            </a:r>
            <a:r>
              <a:rPr lang="ru-RU" sz="2600" err="1">
                <a:latin typeface="Corbel"/>
                <a:ea typeface="+mn-lt"/>
                <a:cs typeface="+mn-lt"/>
              </a:rPr>
              <a:t>cloth</a:t>
            </a:r>
            <a:r>
              <a:rPr lang="ru-RU" sz="2600" dirty="0">
                <a:latin typeface="Corbel"/>
                <a:ea typeface="+mn-lt"/>
                <a:cs typeface="+mn-lt"/>
              </a:rPr>
              <a:t> </a:t>
            </a:r>
            <a:r>
              <a:rPr lang="ru-RU" sz="2600" err="1">
                <a:latin typeface="Corbel"/>
                <a:ea typeface="+mn-lt"/>
                <a:cs typeface="+mn-lt"/>
              </a:rPr>
              <a:t>on</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dining-room</a:t>
            </a:r>
            <a:r>
              <a:rPr lang="ru-RU" sz="2600" dirty="0">
                <a:latin typeface="Corbel"/>
                <a:ea typeface="+mn-lt"/>
                <a:cs typeface="+mn-lt"/>
              </a:rPr>
              <a:t> </a:t>
            </a:r>
            <a:r>
              <a:rPr lang="ru-RU" sz="2600" err="1">
                <a:latin typeface="Corbel"/>
                <a:ea typeface="+mn-lt"/>
                <a:cs typeface="+mn-lt"/>
              </a:rPr>
              <a:t>table</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put</a:t>
            </a:r>
            <a:r>
              <a:rPr lang="ru-RU" sz="2600" dirty="0">
                <a:latin typeface="Corbel"/>
                <a:ea typeface="+mn-lt"/>
                <a:cs typeface="+mn-lt"/>
              </a:rPr>
              <a:t> </a:t>
            </a:r>
            <a:r>
              <a:rPr lang="ru-RU" sz="2600" err="1">
                <a:latin typeface="Corbel"/>
                <a:ea typeface="+mn-lt"/>
                <a:cs typeface="+mn-lt"/>
              </a:rPr>
              <a:t>out</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knives</a:t>
            </a:r>
            <a:r>
              <a:rPr lang="ru-RU" sz="2600" dirty="0">
                <a:latin typeface="Corbel"/>
                <a:ea typeface="+mn-lt"/>
                <a:cs typeface="+mn-lt"/>
              </a:rPr>
              <a:t>, </a:t>
            </a:r>
            <a:r>
              <a:rPr lang="ru-RU" sz="2600" err="1">
                <a:latin typeface="Corbel"/>
                <a:ea typeface="+mn-lt"/>
                <a:cs typeface="+mn-lt"/>
              </a:rPr>
              <a:t>forks</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spoons</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cups</a:t>
            </a:r>
            <a:r>
              <a:rPr lang="ru-RU" sz="2600" dirty="0">
                <a:latin typeface="Corbel"/>
                <a:ea typeface="+mn-lt"/>
                <a:cs typeface="+mn-lt"/>
              </a:rPr>
              <a:t>, </a:t>
            </a:r>
            <a:r>
              <a:rPr lang="ru-RU" sz="2600" err="1">
                <a:latin typeface="Corbel"/>
                <a:ea typeface="+mn-lt"/>
                <a:cs typeface="+mn-lt"/>
              </a:rPr>
              <a:t>saucers</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plates</a:t>
            </a:r>
            <a:r>
              <a:rPr lang="ru-RU" sz="2600" dirty="0">
                <a:latin typeface="Corbel"/>
                <a:ea typeface="+mn-lt"/>
                <a:cs typeface="+mn-lt"/>
              </a:rPr>
              <a:t>. </a:t>
            </a:r>
            <a:r>
              <a:rPr lang="ru-RU" sz="2600" err="1">
                <a:latin typeface="Corbel"/>
                <a:ea typeface="+mn-lt"/>
                <a:cs typeface="+mn-lt"/>
              </a:rPr>
              <a:t>Then</a:t>
            </a:r>
            <a:r>
              <a:rPr lang="ru-RU" sz="2600" dirty="0">
                <a:latin typeface="Corbel"/>
                <a:ea typeface="+mn-lt"/>
                <a:cs typeface="+mn-lt"/>
              </a:rPr>
              <a:t> </a:t>
            </a:r>
            <a:r>
              <a:rPr lang="ru-RU" sz="2600" err="1">
                <a:latin typeface="Corbel"/>
                <a:ea typeface="+mn-lt"/>
                <a:cs typeface="+mn-lt"/>
              </a:rPr>
              <a:t>she</a:t>
            </a:r>
            <a:r>
              <a:rPr lang="ru-RU" sz="2600" dirty="0">
                <a:latin typeface="Corbel"/>
                <a:ea typeface="+mn-lt"/>
                <a:cs typeface="+mn-lt"/>
              </a:rPr>
              <a:t> </a:t>
            </a:r>
            <a:r>
              <a:rPr lang="ru-RU" sz="2600" err="1">
                <a:latin typeface="Corbel"/>
                <a:ea typeface="+mn-lt"/>
                <a:cs typeface="+mn-lt"/>
              </a:rPr>
              <a:t>goes</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cooks</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breakfast</a:t>
            </a:r>
            <a:r>
              <a:rPr lang="ru-RU" sz="2600" dirty="0">
                <a:latin typeface="Corbel"/>
                <a:ea typeface="+mn-lt"/>
                <a:cs typeface="+mn-lt"/>
              </a:rPr>
              <a:t>. </a:t>
            </a:r>
            <a:r>
              <a:rPr lang="ru-RU" sz="2600" err="1">
                <a:latin typeface="Corbel"/>
                <a:ea typeface="+mn-lt"/>
                <a:cs typeface="+mn-lt"/>
              </a:rPr>
              <a:t>She</a:t>
            </a:r>
            <a:r>
              <a:rPr lang="ru-RU" sz="2600" dirty="0">
                <a:latin typeface="Corbel"/>
                <a:ea typeface="+mn-lt"/>
                <a:cs typeface="+mn-lt"/>
              </a:rPr>
              <a:t> </a:t>
            </a:r>
            <a:r>
              <a:rPr lang="ru-RU" sz="2600" err="1">
                <a:latin typeface="Corbel"/>
                <a:ea typeface="+mn-lt"/>
                <a:cs typeface="+mn-lt"/>
              </a:rPr>
              <a:t>soon</a:t>
            </a:r>
            <a:r>
              <a:rPr lang="ru-RU" sz="2600" dirty="0">
                <a:latin typeface="Corbel"/>
                <a:ea typeface="+mn-lt"/>
                <a:cs typeface="+mn-lt"/>
              </a:rPr>
              <a:t> </a:t>
            </a:r>
            <a:r>
              <a:rPr lang="ru-RU" sz="2600" err="1">
                <a:latin typeface="Corbel"/>
                <a:ea typeface="+mn-lt"/>
                <a:cs typeface="+mn-lt"/>
              </a:rPr>
              <a:t>has</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bacon</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eggs</a:t>
            </a:r>
            <a:r>
              <a:rPr lang="ru-RU" sz="2600" dirty="0">
                <a:latin typeface="Corbel"/>
                <a:ea typeface="+mn-lt"/>
                <a:cs typeface="+mn-lt"/>
              </a:rPr>
              <a:t> </a:t>
            </a:r>
            <a:r>
              <a:rPr lang="ru-RU" sz="2600" err="1">
                <a:latin typeface="Corbel"/>
                <a:ea typeface="+mn-lt"/>
                <a:cs typeface="+mn-lt"/>
              </a:rPr>
              <a:t>cooking</a:t>
            </a:r>
            <a:r>
              <a:rPr lang="ru-RU" sz="2600" dirty="0">
                <a:latin typeface="Corbel"/>
                <a:ea typeface="+mn-lt"/>
                <a:cs typeface="+mn-lt"/>
              </a:rPr>
              <a:t> </a:t>
            </a:r>
            <a:r>
              <a:rPr lang="ru-RU" sz="2600" err="1">
                <a:latin typeface="Corbel"/>
                <a:ea typeface="+mn-lt"/>
                <a:cs typeface="+mn-lt"/>
              </a:rPr>
              <a:t>in</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frying-pan</a:t>
            </a:r>
            <a:r>
              <a:rPr lang="ru-RU" sz="2600" dirty="0">
                <a:latin typeface="Corbel"/>
                <a:ea typeface="+mn-lt"/>
                <a:cs typeface="+mn-lt"/>
              </a:rPr>
              <a:t>. </a:t>
            </a:r>
            <a:r>
              <a:rPr lang="ru-RU" sz="2600" err="1">
                <a:latin typeface="Corbel"/>
                <a:ea typeface="+mn-lt"/>
                <a:cs typeface="+mn-lt"/>
              </a:rPr>
              <a:t>She</a:t>
            </a:r>
            <a:r>
              <a:rPr lang="ru-RU" sz="2600" dirty="0">
                <a:latin typeface="Corbel"/>
                <a:ea typeface="+mn-lt"/>
                <a:cs typeface="+mn-lt"/>
              </a:rPr>
              <a:t> </a:t>
            </a:r>
            <a:r>
              <a:rPr lang="ru-RU" sz="2600" err="1">
                <a:latin typeface="Corbel"/>
                <a:ea typeface="+mn-lt"/>
                <a:cs typeface="+mn-lt"/>
              </a:rPr>
              <a:t>makes</a:t>
            </a:r>
            <a:r>
              <a:rPr lang="ru-RU" sz="2600" dirty="0">
                <a:latin typeface="Corbel"/>
                <a:ea typeface="+mn-lt"/>
                <a:cs typeface="+mn-lt"/>
              </a:rPr>
              <a:t> </a:t>
            </a:r>
            <a:r>
              <a:rPr lang="ru-RU" sz="2600" err="1">
                <a:latin typeface="Corbel"/>
                <a:ea typeface="+mn-lt"/>
                <a:cs typeface="+mn-lt"/>
              </a:rPr>
              <a:t>toasts</a:t>
            </a:r>
            <a:r>
              <a:rPr lang="ru-RU" sz="2600" dirty="0">
                <a:latin typeface="Corbel"/>
                <a:ea typeface="+mn-lt"/>
                <a:cs typeface="+mn-lt"/>
              </a:rPr>
              <a:t>, </a:t>
            </a:r>
            <a:r>
              <a:rPr lang="ru-RU" sz="2600" err="1">
                <a:latin typeface="Corbel"/>
                <a:ea typeface="+mn-lt"/>
                <a:cs typeface="+mn-lt"/>
              </a:rPr>
              <a:t>boils</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kettle</a:t>
            </a:r>
            <a:r>
              <a:rPr lang="ru-RU" sz="2600" dirty="0">
                <a:latin typeface="Corbel"/>
                <a:ea typeface="+mn-lt"/>
                <a:cs typeface="+mn-lt"/>
              </a:rPr>
              <a:t> </a:t>
            </a:r>
            <a:r>
              <a:rPr lang="ru-RU" sz="2600" err="1">
                <a:latin typeface="Corbel"/>
                <a:ea typeface="+mn-lt"/>
                <a:cs typeface="+mn-lt"/>
              </a:rPr>
              <a:t>for</a:t>
            </a:r>
            <a:r>
              <a:rPr lang="ru-RU" sz="2600" dirty="0">
                <a:latin typeface="Corbel"/>
                <a:ea typeface="+mn-lt"/>
                <a:cs typeface="+mn-lt"/>
              </a:rPr>
              <a:t> </a:t>
            </a:r>
            <a:r>
              <a:rPr lang="ru-RU" sz="2600" err="1">
                <a:latin typeface="Corbel"/>
                <a:ea typeface="+mn-lt"/>
                <a:cs typeface="+mn-lt"/>
              </a:rPr>
              <a:t>tea</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coffee</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we</a:t>
            </a:r>
            <a:r>
              <a:rPr lang="ru-RU" sz="2600" dirty="0">
                <a:latin typeface="Corbel"/>
                <a:ea typeface="+mn-lt"/>
                <a:cs typeface="+mn-lt"/>
              </a:rPr>
              <a:t> </a:t>
            </a:r>
            <a:r>
              <a:rPr lang="ru-RU" sz="2600" err="1">
                <a:latin typeface="Corbel"/>
                <a:ea typeface="+mn-lt"/>
                <a:cs typeface="+mn-lt"/>
              </a:rPr>
              <a:t>are</a:t>
            </a:r>
            <a:r>
              <a:rPr lang="ru-RU" sz="2600" dirty="0">
                <a:latin typeface="Corbel"/>
                <a:ea typeface="+mn-lt"/>
                <a:cs typeface="+mn-lt"/>
              </a:rPr>
              <a:t> </a:t>
            </a:r>
            <a:r>
              <a:rPr lang="ru-RU" sz="2600" err="1">
                <a:latin typeface="Corbel"/>
                <a:ea typeface="+mn-lt"/>
                <a:cs typeface="+mn-lt"/>
              </a:rPr>
              <a:t>ready</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sit</a:t>
            </a:r>
            <a:r>
              <a:rPr lang="ru-RU" sz="2600" dirty="0">
                <a:latin typeface="Corbel"/>
                <a:ea typeface="+mn-lt"/>
                <a:cs typeface="+mn-lt"/>
              </a:rPr>
              <a:t> </a:t>
            </a:r>
            <a:r>
              <a:rPr lang="ru-RU" sz="2600" err="1">
                <a:latin typeface="Corbel"/>
                <a:ea typeface="+mn-lt"/>
                <a:cs typeface="+mn-lt"/>
              </a:rPr>
              <a:t>down</a:t>
            </a:r>
            <a:r>
              <a:rPr lang="ru-RU" sz="2600" dirty="0">
                <a:latin typeface="Corbel"/>
                <a:ea typeface="+mn-lt"/>
                <a:cs typeface="+mn-lt"/>
              </a:rPr>
              <a:t> </a:t>
            </a:r>
            <a:r>
              <a:rPr lang="ru-RU" sz="2600" err="1">
                <a:latin typeface="Corbel"/>
                <a:ea typeface="+mn-lt"/>
                <a:cs typeface="+mn-lt"/>
              </a:rPr>
              <a:t>at</a:t>
            </a:r>
            <a:r>
              <a:rPr lang="ru-RU" sz="2600" dirty="0">
                <a:latin typeface="Corbel"/>
                <a:ea typeface="+mn-lt"/>
                <a:cs typeface="+mn-lt"/>
              </a:rPr>
              <a:t> a </a:t>
            </a:r>
            <a:r>
              <a:rPr lang="ru-RU" sz="2600" err="1">
                <a:latin typeface="Corbel"/>
                <a:ea typeface="+mn-lt"/>
                <a:cs typeface="+mn-lt"/>
              </a:rPr>
              <a:t>quarter</a:t>
            </a:r>
            <a:r>
              <a:rPr lang="ru-RU" sz="2600" dirty="0">
                <a:latin typeface="Corbel"/>
                <a:ea typeface="+mn-lt"/>
                <a:cs typeface="+mn-lt"/>
              </a:rPr>
              <a:t> </a:t>
            </a:r>
            <a:r>
              <a:rPr lang="ru-RU" sz="2600" err="1">
                <a:latin typeface="Corbel"/>
                <a:ea typeface="+mn-lt"/>
                <a:cs typeface="+mn-lt"/>
              </a:rPr>
              <a:t>past</a:t>
            </a:r>
            <a:r>
              <a:rPr lang="ru-RU" sz="2600" dirty="0">
                <a:latin typeface="Corbel"/>
                <a:ea typeface="+mn-lt"/>
                <a:cs typeface="+mn-lt"/>
              </a:rPr>
              <a:t> </a:t>
            </a:r>
            <a:r>
              <a:rPr lang="ru-RU" sz="2600" err="1">
                <a:latin typeface="Corbel"/>
                <a:ea typeface="+mn-lt"/>
                <a:cs typeface="+mn-lt"/>
              </a:rPr>
              <a:t>eight</a:t>
            </a:r>
            <a:r>
              <a:rPr lang="ru-RU" sz="2600" dirty="0">
                <a:latin typeface="Corbel"/>
                <a:ea typeface="+mn-lt"/>
                <a:cs typeface="+mn-lt"/>
              </a:rPr>
              <a:t>.</a:t>
            </a:r>
            <a:endParaRPr lang="ru-RU" sz="2600" dirty="0">
              <a:latin typeface="Corbel"/>
            </a:endParaRPr>
          </a:p>
          <a:p>
            <a:endParaRPr lang="ru-RU" dirty="0">
              <a:latin typeface="Corbel"/>
            </a:endParaRPr>
          </a:p>
        </p:txBody>
      </p:sp>
    </p:spTree>
    <p:extLst>
      <p:ext uri="{BB962C8B-B14F-4D97-AF65-F5344CB8AC3E}">
        <p14:creationId xmlns:p14="http://schemas.microsoft.com/office/powerpoint/2010/main" val="306754112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95518EAF-36F2-0CD2-F712-694D8B1A307D}"/>
              </a:ext>
            </a:extLst>
          </p:cNvPr>
          <p:cNvSpPr>
            <a:spLocks noGrp="1"/>
          </p:cNvSpPr>
          <p:nvPr>
            <p:ph type="title"/>
          </p:nvPr>
        </p:nvSpPr>
        <p:spPr>
          <a:xfrm>
            <a:off x="2231136" y="-1991868"/>
            <a:ext cx="7729728" cy="1188720"/>
          </a:xfrm>
        </p:spPr>
        <p:txBody>
          <a:bodyPr/>
          <a:lstStyle/>
          <a:p>
            <a:endParaRPr lang="ru-RU"/>
          </a:p>
        </p:txBody>
      </p:sp>
      <p:sp>
        <p:nvSpPr>
          <p:cNvPr id="3" name="Объект 2">
            <a:extLst>
              <a:ext uri="{FF2B5EF4-FFF2-40B4-BE49-F238E27FC236}">
                <a16:creationId xmlns:a16="http://schemas.microsoft.com/office/drawing/2014/main" id="{D082E4A9-E703-2916-5E3C-AA0C66E12B1F}"/>
              </a:ext>
            </a:extLst>
          </p:cNvPr>
          <p:cNvSpPr>
            <a:spLocks noGrp="1"/>
          </p:cNvSpPr>
          <p:nvPr>
            <p:ph idx="1"/>
          </p:nvPr>
        </p:nvSpPr>
        <p:spPr>
          <a:xfrm>
            <a:off x="128016" y="169164"/>
            <a:ext cx="12057888" cy="6688463"/>
          </a:xfrm>
        </p:spPr>
        <p:txBody>
          <a:bodyPr vert="horz" lIns="91440" tIns="45720" rIns="91440" bIns="45720" rtlCol="0" anchor="t">
            <a:noAutofit/>
          </a:bodyPr>
          <a:lstStyle/>
          <a:p>
            <a:pPr marL="0" indent="0">
              <a:buNone/>
            </a:pPr>
            <a:r>
              <a:rPr lang="ru-RU" sz="2200" err="1">
                <a:latin typeface="Corbel"/>
                <a:ea typeface="+mn-lt"/>
                <a:cs typeface="+mn-lt"/>
              </a:rPr>
              <a:t>After</a:t>
            </a:r>
            <a:r>
              <a:rPr lang="ru-RU" sz="2200" dirty="0">
                <a:latin typeface="Corbel"/>
                <a:ea typeface="+mn-lt"/>
                <a:cs typeface="+mn-lt"/>
              </a:rPr>
              <a:t> </a:t>
            </a:r>
            <a:r>
              <a:rPr lang="ru-RU" sz="2200" err="1">
                <a:latin typeface="Corbel"/>
                <a:ea typeface="+mn-lt"/>
                <a:cs typeface="+mn-lt"/>
              </a:rPr>
              <a:t>breakfast</a:t>
            </a:r>
            <a:r>
              <a:rPr lang="ru-RU" sz="2200" dirty="0">
                <a:latin typeface="Corbel"/>
                <a:ea typeface="+mn-lt"/>
                <a:cs typeface="+mn-lt"/>
              </a:rPr>
              <a:t>, </a:t>
            </a:r>
            <a:r>
              <a:rPr lang="ru-RU" sz="2200" err="1">
                <a:latin typeface="Corbel"/>
                <a:ea typeface="+mn-lt"/>
                <a:cs typeface="+mn-lt"/>
              </a:rPr>
              <a:t>Susan</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Mrs</a:t>
            </a:r>
            <a:r>
              <a:rPr lang="ru-RU" sz="2200" dirty="0">
                <a:latin typeface="Corbel"/>
                <a:ea typeface="+mn-lt"/>
                <a:cs typeface="+mn-lt"/>
              </a:rPr>
              <a:t>. </a:t>
            </a:r>
            <a:r>
              <a:rPr lang="ru-RU" sz="2200" err="1">
                <a:latin typeface="Corbel"/>
                <a:ea typeface="+mn-lt"/>
                <a:cs typeface="+mn-lt"/>
              </a:rPr>
              <a:t>Priestley</a:t>
            </a:r>
            <a:r>
              <a:rPr lang="ru-RU" sz="2200" dirty="0">
                <a:latin typeface="Corbel"/>
                <a:ea typeface="+mn-lt"/>
                <a:cs typeface="+mn-lt"/>
              </a:rPr>
              <a:t> </a:t>
            </a:r>
            <a:r>
              <a:rPr lang="ru-RU" sz="2200" err="1">
                <a:latin typeface="Corbel"/>
                <a:ea typeface="+mn-lt"/>
                <a:cs typeface="+mn-lt"/>
              </a:rPr>
              <a:t>clean</a:t>
            </a:r>
            <a:r>
              <a:rPr lang="ru-RU" sz="2200" dirty="0">
                <a:latin typeface="Corbel"/>
                <a:ea typeface="+mn-lt"/>
                <a:cs typeface="+mn-lt"/>
              </a:rPr>
              <a:t> </a:t>
            </a:r>
            <a:r>
              <a:rPr lang="ru-RU" sz="2200" err="1">
                <a:latin typeface="Corbel"/>
                <a:ea typeface="+mn-lt"/>
                <a:cs typeface="+mn-lt"/>
              </a:rPr>
              <a:t>away</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dishes</a:t>
            </a:r>
            <a:r>
              <a:rPr lang="ru-RU" sz="2200" dirty="0">
                <a:latin typeface="Corbel"/>
                <a:ea typeface="+mn-lt"/>
                <a:cs typeface="+mn-lt"/>
              </a:rPr>
              <a:t>. </a:t>
            </a:r>
            <a:r>
              <a:rPr lang="ru-RU" sz="2200" err="1">
                <a:latin typeface="Corbel"/>
                <a:ea typeface="+mn-lt"/>
                <a:cs typeface="+mn-lt"/>
              </a:rPr>
              <a:t>Then</a:t>
            </a:r>
            <a:r>
              <a:rPr lang="ru-RU" sz="2200" dirty="0">
                <a:latin typeface="Corbel"/>
                <a:ea typeface="+mn-lt"/>
                <a:cs typeface="+mn-lt"/>
              </a:rPr>
              <a:t> </a:t>
            </a:r>
            <a:r>
              <a:rPr lang="ru-RU" sz="2200" err="1">
                <a:latin typeface="Corbel"/>
                <a:ea typeface="+mn-lt"/>
                <a:cs typeface="+mn-lt"/>
              </a:rPr>
              <a:t>Susan</a:t>
            </a:r>
            <a:r>
              <a:rPr lang="ru-RU" sz="2200" dirty="0">
                <a:latin typeface="Corbel"/>
                <a:ea typeface="+mn-lt"/>
                <a:cs typeface="+mn-lt"/>
              </a:rPr>
              <a:t> </a:t>
            </a:r>
            <a:r>
              <a:rPr lang="ru-RU" sz="2200" err="1">
                <a:latin typeface="Corbel"/>
                <a:ea typeface="+mn-lt"/>
                <a:cs typeface="+mn-lt"/>
              </a:rPr>
              <a:t>washes</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dries</a:t>
            </a:r>
            <a:r>
              <a:rPr lang="ru-RU" sz="2200" dirty="0">
                <a:latin typeface="Corbel"/>
                <a:ea typeface="+mn-lt"/>
                <a:cs typeface="+mn-lt"/>
              </a:rPr>
              <a:t> </a:t>
            </a:r>
            <a:r>
              <a:rPr lang="ru-RU" sz="2200" err="1">
                <a:latin typeface="Corbel"/>
                <a:ea typeface="+mn-lt"/>
                <a:cs typeface="+mn-lt"/>
              </a:rPr>
              <a:t>them</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Mrs</a:t>
            </a:r>
            <a:r>
              <a:rPr lang="ru-RU" sz="2200" dirty="0">
                <a:latin typeface="Corbel"/>
                <a:ea typeface="+mn-lt"/>
                <a:cs typeface="+mn-lt"/>
              </a:rPr>
              <a:t>. </a:t>
            </a:r>
            <a:r>
              <a:rPr lang="ru-RU" sz="2200" err="1">
                <a:latin typeface="Corbel"/>
                <a:ea typeface="+mn-lt"/>
                <a:cs typeface="+mn-lt"/>
              </a:rPr>
              <a:t>Priestley</a:t>
            </a:r>
            <a:r>
              <a:rPr lang="ru-RU" sz="2200" dirty="0">
                <a:latin typeface="Corbel"/>
                <a:ea typeface="+mn-lt"/>
                <a:cs typeface="+mn-lt"/>
              </a:rPr>
              <a:t> </a:t>
            </a:r>
            <a:r>
              <a:rPr lang="ru-RU" sz="2200" err="1">
                <a:latin typeface="Corbel"/>
                <a:ea typeface="+mn-lt"/>
                <a:cs typeface="+mn-lt"/>
              </a:rPr>
              <a:t>goes</a:t>
            </a:r>
            <a:r>
              <a:rPr lang="ru-RU" sz="2200" dirty="0">
                <a:latin typeface="Corbel"/>
                <a:ea typeface="+mn-lt"/>
                <a:cs typeface="+mn-lt"/>
              </a:rPr>
              <a:t> </a:t>
            </a:r>
            <a:r>
              <a:rPr lang="ru-RU" sz="2200" err="1">
                <a:latin typeface="Corbel"/>
                <a:ea typeface="+mn-lt"/>
                <a:cs typeface="+mn-lt"/>
              </a:rPr>
              <a:t>to</a:t>
            </a:r>
            <a:r>
              <a:rPr lang="ru-RU" sz="2200" dirty="0">
                <a:latin typeface="Corbel"/>
                <a:ea typeface="+mn-lt"/>
                <a:cs typeface="+mn-lt"/>
              </a:rPr>
              <a:t> </a:t>
            </a:r>
            <a:r>
              <a:rPr lang="ru-RU" sz="2200" err="1">
                <a:latin typeface="Corbel"/>
                <a:ea typeface="+mn-lt"/>
                <a:cs typeface="+mn-lt"/>
              </a:rPr>
              <a:t>do</a:t>
            </a:r>
            <a:r>
              <a:rPr lang="ru-RU" sz="2200" dirty="0">
                <a:latin typeface="Corbel"/>
                <a:ea typeface="+mn-lt"/>
                <a:cs typeface="+mn-lt"/>
              </a:rPr>
              <a:t> </a:t>
            </a:r>
            <a:r>
              <a:rPr lang="ru-RU" sz="2200" err="1">
                <a:latin typeface="Corbel"/>
                <a:ea typeface="+mn-lt"/>
                <a:cs typeface="+mn-lt"/>
              </a:rPr>
              <a:t>her</a:t>
            </a:r>
            <a:r>
              <a:rPr lang="ru-RU" sz="2200" dirty="0">
                <a:latin typeface="Corbel"/>
                <a:ea typeface="+mn-lt"/>
                <a:cs typeface="+mn-lt"/>
              </a:rPr>
              <a:t> </a:t>
            </a:r>
            <a:r>
              <a:rPr lang="ru-RU" sz="2200" err="1">
                <a:latin typeface="Corbel"/>
                <a:ea typeface="+mn-lt"/>
                <a:cs typeface="+mn-lt"/>
              </a:rPr>
              <a:t>shopping</a:t>
            </a:r>
            <a:r>
              <a:rPr lang="ru-RU" sz="2200" dirty="0">
                <a:latin typeface="Corbel"/>
                <a:ea typeface="+mn-lt"/>
                <a:cs typeface="+mn-lt"/>
              </a:rPr>
              <a:t>. </a:t>
            </a:r>
            <a:r>
              <a:rPr lang="ru-RU" sz="2200" err="1">
                <a:latin typeface="Corbel"/>
                <a:ea typeface="+mn-lt"/>
                <a:cs typeface="+mn-lt"/>
              </a:rPr>
              <a:t>Sometimes</a:t>
            </a:r>
            <a:r>
              <a:rPr lang="ru-RU" sz="2200" dirty="0">
                <a:latin typeface="Corbel"/>
                <a:ea typeface="+mn-lt"/>
                <a:cs typeface="+mn-lt"/>
              </a:rPr>
              <a:t> </a:t>
            </a:r>
            <a:r>
              <a:rPr lang="ru-RU" sz="2200" err="1">
                <a:latin typeface="Corbel"/>
                <a:ea typeface="+mn-lt"/>
                <a:cs typeface="+mn-lt"/>
              </a:rPr>
              <a:t>she</a:t>
            </a:r>
            <a:r>
              <a:rPr lang="ru-RU" sz="2200" dirty="0">
                <a:latin typeface="Corbel"/>
                <a:ea typeface="+mn-lt"/>
                <a:cs typeface="+mn-lt"/>
              </a:rPr>
              <a:t> </a:t>
            </a:r>
            <a:r>
              <a:rPr lang="ru-RU" sz="2200" err="1">
                <a:latin typeface="Corbel"/>
                <a:ea typeface="+mn-lt"/>
                <a:cs typeface="+mn-lt"/>
              </a:rPr>
              <a:t>goes</a:t>
            </a:r>
            <a:r>
              <a:rPr lang="ru-RU" sz="2200" dirty="0">
                <a:latin typeface="Corbel"/>
                <a:ea typeface="+mn-lt"/>
                <a:cs typeface="+mn-lt"/>
              </a:rPr>
              <a:t> </a:t>
            </a:r>
            <a:r>
              <a:rPr lang="ru-RU" sz="2200" err="1">
                <a:latin typeface="Corbel"/>
                <a:ea typeface="+mn-lt"/>
                <a:cs typeface="+mn-lt"/>
              </a:rPr>
              <a:t>to</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shops</a:t>
            </a:r>
            <a:r>
              <a:rPr lang="ru-RU" sz="2200" dirty="0">
                <a:latin typeface="Corbel"/>
                <a:ea typeface="+mn-lt"/>
                <a:cs typeface="+mn-lt"/>
              </a:rPr>
              <a:t> – </a:t>
            </a:r>
            <a:r>
              <a:rPr lang="ru-RU" sz="2200" err="1">
                <a:latin typeface="Corbel"/>
                <a:ea typeface="+mn-lt"/>
                <a:cs typeface="+mn-lt"/>
              </a:rPr>
              <a:t>to</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butcher's</a:t>
            </a:r>
            <a:r>
              <a:rPr lang="ru-RU" sz="2200" dirty="0">
                <a:latin typeface="Corbel"/>
                <a:ea typeface="+mn-lt"/>
                <a:cs typeface="+mn-lt"/>
              </a:rPr>
              <a:t> </a:t>
            </a:r>
            <a:r>
              <a:rPr lang="ru-RU" sz="2200" err="1">
                <a:latin typeface="Corbel"/>
                <a:ea typeface="+mn-lt"/>
                <a:cs typeface="+mn-lt"/>
              </a:rPr>
              <a:t>to</a:t>
            </a:r>
            <a:r>
              <a:rPr lang="ru-RU" sz="2200" dirty="0">
                <a:latin typeface="Corbel"/>
                <a:ea typeface="+mn-lt"/>
                <a:cs typeface="+mn-lt"/>
              </a:rPr>
              <a:t> </a:t>
            </a:r>
            <a:r>
              <a:rPr lang="ru-RU" sz="2200" err="1">
                <a:latin typeface="Corbel"/>
                <a:ea typeface="+mn-lt"/>
                <a:cs typeface="+mn-lt"/>
              </a:rPr>
              <a:t>order</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meat</a:t>
            </a:r>
            <a:r>
              <a:rPr lang="ru-RU" sz="2200" dirty="0">
                <a:latin typeface="Corbel"/>
                <a:ea typeface="+mn-lt"/>
                <a:cs typeface="+mn-lt"/>
              </a:rPr>
              <a:t>, </a:t>
            </a:r>
            <a:r>
              <a:rPr lang="ru-RU" sz="2200" err="1">
                <a:latin typeface="Corbel"/>
                <a:ea typeface="+mn-lt"/>
                <a:cs typeface="+mn-lt"/>
              </a:rPr>
              <a:t>to</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grocer's</a:t>
            </a:r>
            <a:r>
              <a:rPr lang="ru-RU" sz="2200" dirty="0">
                <a:latin typeface="Corbel"/>
                <a:ea typeface="+mn-lt"/>
                <a:cs typeface="+mn-lt"/>
              </a:rPr>
              <a:t> </a:t>
            </a:r>
            <a:r>
              <a:rPr lang="ru-RU" sz="2200" err="1">
                <a:latin typeface="Corbel"/>
                <a:ea typeface="+mn-lt"/>
                <a:cs typeface="+mn-lt"/>
              </a:rPr>
              <a:t>to</a:t>
            </a:r>
            <a:r>
              <a:rPr lang="ru-RU" sz="2200" dirty="0">
                <a:latin typeface="Corbel"/>
                <a:ea typeface="+mn-lt"/>
                <a:cs typeface="+mn-lt"/>
              </a:rPr>
              <a:t> </a:t>
            </a:r>
            <a:r>
              <a:rPr lang="ru-RU" sz="2200" err="1">
                <a:latin typeface="Corbel"/>
                <a:ea typeface="+mn-lt"/>
                <a:cs typeface="+mn-lt"/>
              </a:rPr>
              <a:t>buy</a:t>
            </a:r>
            <a:r>
              <a:rPr lang="ru-RU" sz="2200" dirty="0">
                <a:latin typeface="Corbel"/>
                <a:ea typeface="+mn-lt"/>
                <a:cs typeface="+mn-lt"/>
              </a:rPr>
              <a:t> </a:t>
            </a:r>
            <a:r>
              <a:rPr lang="ru-RU" sz="2200" err="1">
                <a:latin typeface="Corbel"/>
                <a:ea typeface="+mn-lt"/>
                <a:cs typeface="+mn-lt"/>
              </a:rPr>
              <a:t>tea</a:t>
            </a:r>
            <a:r>
              <a:rPr lang="ru-RU" sz="2200" dirty="0">
                <a:latin typeface="Corbel"/>
                <a:ea typeface="+mn-lt"/>
                <a:cs typeface="+mn-lt"/>
              </a:rPr>
              <a:t>, </a:t>
            </a:r>
            <a:r>
              <a:rPr lang="ru-RU" sz="2200" err="1">
                <a:latin typeface="Corbel"/>
                <a:ea typeface="+mn-lt"/>
                <a:cs typeface="+mn-lt"/>
              </a:rPr>
              <a:t>coffee</a:t>
            </a:r>
            <a:r>
              <a:rPr lang="ru-RU" sz="2200" dirty="0">
                <a:latin typeface="Corbel"/>
                <a:ea typeface="+mn-lt"/>
                <a:cs typeface="+mn-lt"/>
              </a:rPr>
              <a:t>, </a:t>
            </a:r>
            <a:r>
              <a:rPr lang="ru-RU" sz="2200" err="1">
                <a:latin typeface="Corbel"/>
                <a:ea typeface="+mn-lt"/>
                <a:cs typeface="+mn-lt"/>
              </a:rPr>
              <a:t>sugar</a:t>
            </a:r>
            <a:r>
              <a:rPr lang="ru-RU" sz="2200" dirty="0">
                <a:latin typeface="Corbel"/>
                <a:ea typeface="+mn-lt"/>
                <a:cs typeface="+mn-lt"/>
              </a:rPr>
              <a:t>, </a:t>
            </a:r>
            <a:r>
              <a:rPr lang="ru-RU" sz="2200" err="1">
                <a:latin typeface="Corbel"/>
                <a:ea typeface="+mn-lt"/>
                <a:cs typeface="+mn-lt"/>
              </a:rPr>
              <a:t>etc</a:t>
            </a:r>
            <a:r>
              <a:rPr lang="ru-RU" sz="2200" dirty="0">
                <a:latin typeface="Corbel"/>
                <a:ea typeface="+mn-lt"/>
                <a:cs typeface="+mn-lt"/>
              </a:rPr>
              <a:t>., </a:t>
            </a:r>
            <a:r>
              <a:rPr lang="ru-RU" sz="2200" err="1">
                <a:latin typeface="Corbel"/>
                <a:ea typeface="+mn-lt"/>
                <a:cs typeface="+mn-lt"/>
              </a:rPr>
              <a:t>but</a:t>
            </a:r>
            <a:r>
              <a:rPr lang="ru-RU" sz="2200" dirty="0">
                <a:latin typeface="Corbel"/>
                <a:ea typeface="+mn-lt"/>
                <a:cs typeface="+mn-lt"/>
              </a:rPr>
              <a:t> </a:t>
            </a:r>
            <a:r>
              <a:rPr lang="ru-RU" sz="2200" err="1">
                <a:latin typeface="Corbel"/>
                <a:ea typeface="+mn-lt"/>
                <a:cs typeface="+mn-lt"/>
              </a:rPr>
              <a:t>often</a:t>
            </a:r>
            <a:r>
              <a:rPr lang="ru-RU" sz="2200" dirty="0">
                <a:latin typeface="Corbel"/>
                <a:ea typeface="+mn-lt"/>
                <a:cs typeface="+mn-lt"/>
              </a:rPr>
              <a:t> </a:t>
            </a:r>
            <a:r>
              <a:rPr lang="ru-RU" sz="2200" err="1">
                <a:latin typeface="Corbel"/>
                <a:ea typeface="+mn-lt"/>
                <a:cs typeface="+mn-lt"/>
              </a:rPr>
              <a:t>she</a:t>
            </a:r>
            <a:r>
              <a:rPr lang="ru-RU" sz="2200" dirty="0">
                <a:latin typeface="Corbel"/>
                <a:ea typeface="+mn-lt"/>
                <a:cs typeface="+mn-lt"/>
              </a:rPr>
              <a:t> </a:t>
            </a:r>
            <a:r>
              <a:rPr lang="ru-RU" sz="2200" err="1">
                <a:latin typeface="Corbel"/>
                <a:ea typeface="+mn-lt"/>
                <a:cs typeface="+mn-lt"/>
              </a:rPr>
              <a:t>rings</a:t>
            </a:r>
            <a:r>
              <a:rPr lang="ru-RU" sz="2200" dirty="0">
                <a:latin typeface="Corbel"/>
                <a:ea typeface="+mn-lt"/>
                <a:cs typeface="+mn-lt"/>
              </a:rPr>
              <a:t> </a:t>
            </a:r>
            <a:r>
              <a:rPr lang="ru-RU" sz="2200" err="1">
                <a:latin typeface="Corbel"/>
                <a:ea typeface="+mn-lt"/>
                <a:cs typeface="+mn-lt"/>
              </a:rPr>
              <a:t>them</a:t>
            </a:r>
            <a:r>
              <a:rPr lang="ru-RU" sz="2200" dirty="0">
                <a:latin typeface="Corbel"/>
                <a:ea typeface="+mn-lt"/>
                <a:cs typeface="+mn-lt"/>
              </a:rPr>
              <a:t> </a:t>
            </a:r>
            <a:r>
              <a:rPr lang="ru-RU" sz="2200" err="1">
                <a:latin typeface="Corbel"/>
                <a:ea typeface="+mn-lt"/>
                <a:cs typeface="+mn-lt"/>
              </a:rPr>
              <a:t>up</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orders</a:t>
            </a:r>
            <a:r>
              <a:rPr lang="ru-RU" sz="2200" dirty="0">
                <a:latin typeface="Corbel"/>
                <a:ea typeface="+mn-lt"/>
                <a:cs typeface="+mn-lt"/>
              </a:rPr>
              <a:t> </a:t>
            </a:r>
            <a:r>
              <a:rPr lang="ru-RU" sz="2200" err="1">
                <a:latin typeface="Corbel"/>
                <a:ea typeface="+mn-lt"/>
                <a:cs typeface="+mn-lt"/>
              </a:rPr>
              <a:t>what</a:t>
            </a:r>
            <a:r>
              <a:rPr lang="ru-RU" sz="2200" dirty="0">
                <a:latin typeface="Corbel"/>
                <a:ea typeface="+mn-lt"/>
                <a:cs typeface="+mn-lt"/>
              </a:rPr>
              <a:t> </a:t>
            </a:r>
            <a:r>
              <a:rPr lang="ru-RU" sz="2200" err="1">
                <a:latin typeface="Corbel"/>
                <a:ea typeface="+mn-lt"/>
                <a:cs typeface="+mn-lt"/>
              </a:rPr>
              <a:t>she</a:t>
            </a:r>
            <a:r>
              <a:rPr lang="ru-RU" sz="2200" dirty="0">
                <a:latin typeface="Corbel"/>
                <a:ea typeface="+mn-lt"/>
                <a:cs typeface="+mn-lt"/>
              </a:rPr>
              <a:t> </a:t>
            </a:r>
            <a:r>
              <a:rPr lang="ru-RU" sz="2200" err="1">
                <a:latin typeface="Corbel"/>
                <a:ea typeface="+mn-lt"/>
                <a:cs typeface="+mn-lt"/>
              </a:rPr>
              <a:t>wants</a:t>
            </a:r>
            <a:r>
              <a:rPr lang="ru-RU" sz="2200" dirty="0">
                <a:latin typeface="Corbel"/>
                <a:ea typeface="+mn-lt"/>
                <a:cs typeface="+mn-lt"/>
              </a:rPr>
              <a:t> </a:t>
            </a:r>
            <a:r>
              <a:rPr lang="ru-RU" sz="2200" err="1">
                <a:latin typeface="Corbel"/>
                <a:ea typeface="+mn-lt"/>
                <a:cs typeface="+mn-lt"/>
              </a:rPr>
              <a:t>by</a:t>
            </a:r>
            <a:r>
              <a:rPr lang="ru-RU" sz="2200" dirty="0">
                <a:latin typeface="Corbel"/>
                <a:ea typeface="+mn-lt"/>
                <a:cs typeface="+mn-lt"/>
              </a:rPr>
              <a:t> </a:t>
            </a:r>
            <a:r>
              <a:rPr lang="ru-RU" sz="2200" err="1">
                <a:latin typeface="Corbel"/>
                <a:ea typeface="+mn-lt"/>
                <a:cs typeface="+mn-lt"/>
              </a:rPr>
              <a:t>phone</a:t>
            </a:r>
            <a:r>
              <a:rPr lang="ru-RU" sz="2200" dirty="0">
                <a:latin typeface="Corbel"/>
                <a:ea typeface="+mn-lt"/>
                <a:cs typeface="+mn-lt"/>
              </a:rPr>
              <a:t>.</a:t>
            </a:r>
            <a:endParaRPr lang="ru-RU" sz="2200">
              <a:latin typeface="Corbel"/>
            </a:endParaRPr>
          </a:p>
          <a:p>
            <a:pPr marL="0" indent="0">
              <a:buNone/>
            </a:pPr>
            <a:r>
              <a:rPr lang="ru-RU" sz="2200" err="1">
                <a:latin typeface="Corbel"/>
                <a:ea typeface="+mn-lt"/>
                <a:cs typeface="+mn-lt"/>
              </a:rPr>
              <a:t>Then</a:t>
            </a:r>
            <a:r>
              <a:rPr lang="ru-RU" sz="2200" dirty="0">
                <a:latin typeface="Corbel"/>
                <a:ea typeface="+mn-lt"/>
                <a:cs typeface="+mn-lt"/>
              </a:rPr>
              <a:t> </a:t>
            </a:r>
            <a:r>
              <a:rPr lang="ru-RU" sz="2200" err="1">
                <a:latin typeface="Corbel"/>
                <a:ea typeface="+mn-lt"/>
                <a:cs typeface="+mn-lt"/>
              </a:rPr>
              <a:t>Mrs</a:t>
            </a:r>
            <a:r>
              <a:rPr lang="ru-RU" sz="2200" dirty="0">
                <a:latin typeface="Corbel"/>
                <a:ea typeface="+mn-lt"/>
                <a:cs typeface="+mn-lt"/>
              </a:rPr>
              <a:t>. </a:t>
            </a:r>
            <a:r>
              <a:rPr lang="ru-RU" sz="2200" err="1">
                <a:latin typeface="Corbel"/>
                <a:ea typeface="+mn-lt"/>
                <a:cs typeface="+mn-lt"/>
              </a:rPr>
              <a:t>Priestley</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Susan</a:t>
            </a:r>
            <a:r>
              <a:rPr lang="ru-RU" sz="2200" dirty="0">
                <a:latin typeface="Corbel"/>
                <a:ea typeface="+mn-lt"/>
                <a:cs typeface="+mn-lt"/>
              </a:rPr>
              <a:t> </a:t>
            </a:r>
            <a:r>
              <a:rPr lang="ru-RU" sz="2200" err="1">
                <a:latin typeface="Corbel"/>
                <a:ea typeface="+mn-lt"/>
                <a:cs typeface="+mn-lt"/>
              </a:rPr>
              <a:t>go</a:t>
            </a:r>
            <a:r>
              <a:rPr lang="ru-RU" sz="2200" dirty="0">
                <a:latin typeface="Corbel"/>
                <a:ea typeface="+mn-lt"/>
                <a:cs typeface="+mn-lt"/>
              </a:rPr>
              <a:t> </a:t>
            </a:r>
            <a:r>
              <a:rPr lang="ru-RU" sz="2200" err="1">
                <a:latin typeface="Corbel"/>
                <a:ea typeface="+mn-lt"/>
                <a:cs typeface="+mn-lt"/>
              </a:rPr>
              <a:t>upstairs</a:t>
            </a:r>
            <a:r>
              <a:rPr lang="ru-RU" sz="2200" dirty="0">
                <a:latin typeface="Corbel"/>
                <a:ea typeface="+mn-lt"/>
                <a:cs typeface="+mn-lt"/>
              </a:rPr>
              <a:t> </a:t>
            </a:r>
            <a:r>
              <a:rPr lang="ru-RU" sz="2200" err="1">
                <a:latin typeface="Corbel"/>
                <a:ea typeface="+mn-lt"/>
                <a:cs typeface="+mn-lt"/>
              </a:rPr>
              <a:t>to</a:t>
            </a:r>
            <a:r>
              <a:rPr lang="ru-RU" sz="2200" dirty="0">
                <a:latin typeface="Corbel"/>
                <a:ea typeface="+mn-lt"/>
                <a:cs typeface="+mn-lt"/>
              </a:rPr>
              <a:t> </a:t>
            </a:r>
            <a:r>
              <a:rPr lang="ru-RU" sz="2200" err="1">
                <a:latin typeface="Corbel"/>
                <a:ea typeface="+mn-lt"/>
                <a:cs typeface="+mn-lt"/>
              </a:rPr>
              <a:t>make</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beds</a:t>
            </a:r>
            <a:r>
              <a:rPr lang="ru-RU" sz="2200" dirty="0">
                <a:latin typeface="Corbel"/>
                <a:ea typeface="+mn-lt"/>
                <a:cs typeface="+mn-lt"/>
              </a:rPr>
              <a:t>, </a:t>
            </a:r>
            <a:r>
              <a:rPr lang="ru-RU" sz="2200" err="1">
                <a:latin typeface="Corbel"/>
                <a:ea typeface="+mn-lt"/>
                <a:cs typeface="+mn-lt"/>
              </a:rPr>
              <a:t>dust</a:t>
            </a:r>
            <a:r>
              <a:rPr lang="ru-RU" sz="2200" dirty="0">
                <a:latin typeface="Corbel"/>
                <a:ea typeface="+mn-lt"/>
                <a:cs typeface="+mn-lt"/>
              </a:rPr>
              <a:t> </a:t>
            </a:r>
            <a:r>
              <a:rPr lang="ru-RU" sz="2200" err="1">
                <a:latin typeface="Corbel"/>
                <a:ea typeface="+mn-lt"/>
                <a:cs typeface="+mn-lt"/>
              </a:rPr>
              <a:t>upstairs</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downstairs</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do</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carpets</a:t>
            </a:r>
            <a:r>
              <a:rPr lang="ru-RU" sz="2200" dirty="0">
                <a:latin typeface="Corbel"/>
                <a:ea typeface="+mn-lt"/>
                <a:cs typeface="+mn-lt"/>
              </a:rPr>
              <a:t> </a:t>
            </a:r>
            <a:r>
              <a:rPr lang="ru-RU" sz="2200" err="1">
                <a:latin typeface="Corbel"/>
                <a:ea typeface="+mn-lt"/>
                <a:cs typeface="+mn-lt"/>
              </a:rPr>
              <a:t>with</a:t>
            </a:r>
            <a:r>
              <a:rPr lang="ru-RU" sz="2200" dirty="0">
                <a:latin typeface="Corbel"/>
                <a:ea typeface="+mn-lt"/>
                <a:cs typeface="+mn-lt"/>
              </a:rPr>
              <a:t> </a:t>
            </a:r>
            <a:r>
              <a:rPr lang="ru-RU" sz="2200" err="1">
                <a:latin typeface="Corbel"/>
                <a:ea typeface="+mn-lt"/>
                <a:cs typeface="+mn-lt"/>
              </a:rPr>
              <a:t>electric-cleaner</a:t>
            </a:r>
            <a:r>
              <a:rPr lang="ru-RU" sz="2200" dirty="0">
                <a:latin typeface="Corbel"/>
                <a:ea typeface="+mn-lt"/>
                <a:cs typeface="+mn-lt"/>
              </a:rPr>
              <a:t>. It </a:t>
            </a:r>
            <a:r>
              <a:rPr lang="ru-RU" sz="2200" err="1">
                <a:latin typeface="Corbel"/>
                <a:ea typeface="+mn-lt"/>
                <a:cs typeface="+mn-lt"/>
              </a:rPr>
              <a:t>is</a:t>
            </a:r>
            <a:r>
              <a:rPr lang="ru-RU" sz="2200" dirty="0">
                <a:latin typeface="Corbel"/>
                <a:ea typeface="+mn-lt"/>
                <a:cs typeface="+mn-lt"/>
              </a:rPr>
              <a:t> </a:t>
            </a:r>
            <a:r>
              <a:rPr lang="ru-RU" sz="2200" err="1">
                <a:latin typeface="Corbel"/>
                <a:ea typeface="+mn-lt"/>
                <a:cs typeface="+mn-lt"/>
              </a:rPr>
              <a:t>about</a:t>
            </a:r>
            <a:r>
              <a:rPr lang="ru-RU" sz="2200" dirty="0">
                <a:latin typeface="Corbel"/>
                <a:ea typeface="+mn-lt"/>
                <a:cs typeface="+mn-lt"/>
              </a:rPr>
              <a:t> </a:t>
            </a:r>
            <a:r>
              <a:rPr lang="ru-RU" sz="2200" err="1">
                <a:latin typeface="Corbel"/>
                <a:ea typeface="+mn-lt"/>
                <a:cs typeface="+mn-lt"/>
              </a:rPr>
              <a:t>eleven</a:t>
            </a:r>
            <a:r>
              <a:rPr lang="ru-RU" sz="2200" dirty="0">
                <a:latin typeface="Corbel"/>
                <a:ea typeface="+mn-lt"/>
                <a:cs typeface="+mn-lt"/>
              </a:rPr>
              <a:t> </a:t>
            </a:r>
            <a:r>
              <a:rPr lang="ru-RU" sz="2200" err="1">
                <a:latin typeface="Corbel"/>
                <a:ea typeface="+mn-lt"/>
                <a:cs typeface="+mn-lt"/>
              </a:rPr>
              <a:t>o'clock</a:t>
            </a:r>
            <a:r>
              <a:rPr lang="ru-RU" sz="2200" dirty="0">
                <a:latin typeface="Corbel"/>
                <a:ea typeface="+mn-lt"/>
                <a:cs typeface="+mn-lt"/>
              </a:rPr>
              <a:t> </a:t>
            </a:r>
            <a:r>
              <a:rPr lang="ru-RU" sz="2200" err="1">
                <a:latin typeface="Corbel"/>
                <a:ea typeface="+mn-lt"/>
                <a:cs typeface="+mn-lt"/>
              </a:rPr>
              <a:t>by</a:t>
            </a:r>
            <a:r>
              <a:rPr lang="ru-RU" sz="2200" dirty="0">
                <a:latin typeface="Corbel"/>
                <a:ea typeface="+mn-lt"/>
                <a:cs typeface="+mn-lt"/>
              </a:rPr>
              <a:t> </a:t>
            </a:r>
            <a:r>
              <a:rPr lang="ru-RU" sz="2200" err="1">
                <a:latin typeface="Corbel"/>
                <a:ea typeface="+mn-lt"/>
                <a:cs typeface="+mn-lt"/>
              </a:rPr>
              <a:t>this</a:t>
            </a:r>
            <a:r>
              <a:rPr lang="ru-RU" sz="2200" dirty="0">
                <a:latin typeface="Corbel"/>
                <a:ea typeface="+mn-lt"/>
                <a:cs typeface="+mn-lt"/>
              </a:rPr>
              <a:t> </a:t>
            </a:r>
            <a:r>
              <a:rPr lang="ru-RU" sz="2200" err="1">
                <a:latin typeface="Corbel"/>
                <a:ea typeface="+mn-lt"/>
                <a:cs typeface="+mn-lt"/>
              </a:rPr>
              <a:t>time</a:t>
            </a:r>
            <a:r>
              <a:rPr lang="ru-RU" sz="2200" dirty="0">
                <a:latin typeface="Corbel"/>
                <a:ea typeface="+mn-lt"/>
                <a:cs typeface="+mn-lt"/>
              </a:rPr>
              <a:t>, </a:t>
            </a:r>
            <a:r>
              <a:rPr lang="ru-RU" sz="2200" err="1">
                <a:latin typeface="Corbel"/>
                <a:ea typeface="+mn-lt"/>
                <a:cs typeface="+mn-lt"/>
              </a:rPr>
              <a:t>so</a:t>
            </a:r>
            <a:r>
              <a:rPr lang="ru-RU" sz="2200" dirty="0">
                <a:latin typeface="Corbel"/>
                <a:ea typeface="+mn-lt"/>
                <a:cs typeface="+mn-lt"/>
              </a:rPr>
              <a:t> </a:t>
            </a:r>
            <a:r>
              <a:rPr lang="ru-RU" sz="2200" err="1">
                <a:latin typeface="Corbel"/>
                <a:ea typeface="+mn-lt"/>
                <a:cs typeface="+mn-lt"/>
              </a:rPr>
              <a:t>Mrs</a:t>
            </a:r>
            <a:r>
              <a:rPr lang="ru-RU" sz="2200" dirty="0">
                <a:latin typeface="Corbel"/>
                <a:ea typeface="+mn-lt"/>
                <a:cs typeface="+mn-lt"/>
              </a:rPr>
              <a:t>. </a:t>
            </a:r>
            <a:r>
              <a:rPr lang="ru-RU" sz="2200" err="1">
                <a:latin typeface="Corbel"/>
                <a:ea typeface="+mn-lt"/>
                <a:cs typeface="+mn-lt"/>
              </a:rPr>
              <a:t>Priestley</a:t>
            </a:r>
            <a:r>
              <a:rPr lang="ru-RU" sz="2200" dirty="0">
                <a:latin typeface="Corbel"/>
                <a:ea typeface="+mn-lt"/>
                <a:cs typeface="+mn-lt"/>
              </a:rPr>
              <a:t> </a:t>
            </a:r>
            <a:r>
              <a:rPr lang="ru-RU" sz="2200" err="1">
                <a:latin typeface="Corbel"/>
                <a:ea typeface="+mn-lt"/>
                <a:cs typeface="+mn-lt"/>
              </a:rPr>
              <a:t>changes</a:t>
            </a:r>
            <a:r>
              <a:rPr lang="ru-RU" sz="2200" dirty="0">
                <a:latin typeface="Corbel"/>
                <a:ea typeface="+mn-lt"/>
                <a:cs typeface="+mn-lt"/>
              </a:rPr>
              <a:t> </a:t>
            </a:r>
            <a:r>
              <a:rPr lang="ru-RU" sz="2200" err="1">
                <a:latin typeface="Corbel"/>
                <a:ea typeface="+mn-lt"/>
                <a:cs typeface="+mn-lt"/>
              </a:rPr>
              <a:t>her</a:t>
            </a:r>
            <a:r>
              <a:rPr lang="ru-RU" sz="2200" dirty="0">
                <a:latin typeface="Corbel"/>
                <a:ea typeface="+mn-lt"/>
                <a:cs typeface="+mn-lt"/>
              </a:rPr>
              <a:t> </a:t>
            </a:r>
            <a:r>
              <a:rPr lang="ru-RU" sz="2200" err="1">
                <a:latin typeface="Corbel"/>
                <a:ea typeface="+mn-lt"/>
                <a:cs typeface="+mn-lt"/>
              </a:rPr>
              <a:t>clothes</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begins</a:t>
            </a:r>
            <a:r>
              <a:rPr lang="ru-RU" sz="2200" dirty="0">
                <a:latin typeface="Corbel"/>
                <a:ea typeface="+mn-lt"/>
                <a:cs typeface="+mn-lt"/>
              </a:rPr>
              <a:t> </a:t>
            </a:r>
            <a:r>
              <a:rPr lang="ru-RU" sz="2200" err="1">
                <a:latin typeface="Corbel"/>
                <a:ea typeface="+mn-lt"/>
                <a:cs typeface="+mn-lt"/>
              </a:rPr>
              <a:t>to</a:t>
            </a:r>
            <a:r>
              <a:rPr lang="ru-RU" sz="2200" dirty="0">
                <a:latin typeface="Corbel"/>
                <a:ea typeface="+mn-lt"/>
                <a:cs typeface="+mn-lt"/>
              </a:rPr>
              <a:t> </a:t>
            </a:r>
            <a:r>
              <a:rPr lang="ru-RU" sz="2200" err="1">
                <a:latin typeface="Corbel"/>
                <a:ea typeface="+mn-lt"/>
                <a:cs typeface="+mn-lt"/>
              </a:rPr>
              <a:t>get</a:t>
            </a:r>
            <a:r>
              <a:rPr lang="ru-RU" sz="2200" dirty="0">
                <a:latin typeface="Corbel"/>
                <a:ea typeface="+mn-lt"/>
                <a:cs typeface="+mn-lt"/>
              </a:rPr>
              <a:t> </a:t>
            </a:r>
            <a:r>
              <a:rPr lang="ru-RU" sz="2200" err="1">
                <a:latin typeface="Corbel"/>
                <a:ea typeface="+mn-lt"/>
                <a:cs typeface="+mn-lt"/>
              </a:rPr>
              <a:t>ready</a:t>
            </a:r>
            <a:r>
              <a:rPr lang="ru-RU" sz="2200" dirty="0">
                <a:latin typeface="Corbel"/>
                <a:ea typeface="+mn-lt"/>
                <a:cs typeface="+mn-lt"/>
              </a:rPr>
              <a:t> </a:t>
            </a:r>
            <a:r>
              <a:rPr lang="ru-RU" sz="2200" err="1">
                <a:latin typeface="Corbel"/>
                <a:ea typeface="+mn-lt"/>
                <a:cs typeface="+mn-lt"/>
              </a:rPr>
              <a:t>for</a:t>
            </a:r>
            <a:r>
              <a:rPr lang="ru-RU" sz="2200" dirty="0">
                <a:latin typeface="Corbel"/>
                <a:ea typeface="+mn-lt"/>
                <a:cs typeface="+mn-lt"/>
              </a:rPr>
              <a:t> </a:t>
            </a:r>
            <a:r>
              <a:rPr lang="ru-RU" sz="2200" err="1">
                <a:latin typeface="Corbel"/>
                <a:ea typeface="+mn-lt"/>
                <a:cs typeface="+mn-lt"/>
              </a:rPr>
              <a:t>lunch</a:t>
            </a:r>
            <a:r>
              <a:rPr lang="ru-RU" sz="2200" dirty="0">
                <a:latin typeface="Corbel"/>
                <a:ea typeface="+mn-lt"/>
                <a:cs typeface="+mn-lt"/>
              </a:rPr>
              <a:t>. </a:t>
            </a:r>
            <a:r>
              <a:rPr lang="ru-RU" sz="2200" err="1">
                <a:latin typeface="Corbel"/>
                <a:ea typeface="+mn-lt"/>
                <a:cs typeface="+mn-lt"/>
              </a:rPr>
              <a:t>After</a:t>
            </a:r>
            <a:r>
              <a:rPr lang="ru-RU" sz="2200" dirty="0">
                <a:latin typeface="Corbel"/>
                <a:ea typeface="+mn-lt"/>
                <a:cs typeface="+mn-lt"/>
              </a:rPr>
              <a:t> </a:t>
            </a:r>
            <a:r>
              <a:rPr lang="ru-RU" sz="2200" err="1">
                <a:latin typeface="Corbel"/>
                <a:ea typeface="+mn-lt"/>
                <a:cs typeface="+mn-lt"/>
              </a:rPr>
              <a:t>lunch</a:t>
            </a:r>
            <a:r>
              <a:rPr lang="ru-RU" sz="2200" dirty="0">
                <a:latin typeface="Corbel"/>
                <a:ea typeface="+mn-lt"/>
                <a:cs typeface="+mn-lt"/>
              </a:rPr>
              <a:t> </a:t>
            </a:r>
            <a:r>
              <a:rPr lang="ru-RU" sz="2200" err="1">
                <a:latin typeface="Corbel"/>
                <a:ea typeface="+mn-lt"/>
                <a:cs typeface="+mn-lt"/>
              </a:rPr>
              <a:t>she</a:t>
            </a:r>
            <a:r>
              <a:rPr lang="ru-RU" sz="2200" dirty="0">
                <a:latin typeface="Corbel"/>
                <a:ea typeface="+mn-lt"/>
                <a:cs typeface="+mn-lt"/>
              </a:rPr>
              <a:t> </a:t>
            </a:r>
            <a:r>
              <a:rPr lang="ru-RU" sz="2200" err="1">
                <a:latin typeface="Corbel"/>
                <a:ea typeface="+mn-lt"/>
                <a:cs typeface="+mn-lt"/>
              </a:rPr>
              <a:t>does</a:t>
            </a:r>
            <a:r>
              <a:rPr lang="ru-RU" sz="2200" dirty="0">
                <a:latin typeface="Corbel"/>
                <a:ea typeface="+mn-lt"/>
                <a:cs typeface="+mn-lt"/>
              </a:rPr>
              <a:t> </a:t>
            </a:r>
            <a:r>
              <a:rPr lang="ru-RU" sz="2200" err="1">
                <a:latin typeface="Corbel"/>
                <a:ea typeface="+mn-lt"/>
                <a:cs typeface="+mn-lt"/>
              </a:rPr>
              <a:t>some</a:t>
            </a:r>
            <a:r>
              <a:rPr lang="ru-RU" sz="2200" dirty="0">
                <a:latin typeface="Corbel"/>
                <a:ea typeface="+mn-lt"/>
                <a:cs typeface="+mn-lt"/>
              </a:rPr>
              <a:t> </a:t>
            </a:r>
            <a:r>
              <a:rPr lang="ru-RU" sz="2200" err="1">
                <a:latin typeface="Corbel"/>
                <a:ea typeface="+mn-lt"/>
                <a:cs typeface="+mn-lt"/>
              </a:rPr>
              <a:t>sewing</a:t>
            </a:r>
            <a:r>
              <a:rPr lang="ru-RU" sz="2200" dirty="0">
                <a:latin typeface="Corbel"/>
                <a:ea typeface="+mn-lt"/>
                <a:cs typeface="+mn-lt"/>
              </a:rPr>
              <a:t> </a:t>
            </a:r>
            <a:r>
              <a:rPr lang="ru-RU" sz="2200" err="1">
                <a:latin typeface="Corbel"/>
                <a:ea typeface="+mn-lt"/>
                <a:cs typeface="+mn-lt"/>
              </a:rPr>
              <a:t>or</a:t>
            </a:r>
            <a:r>
              <a:rPr lang="ru-RU" sz="2200" dirty="0">
                <a:latin typeface="Corbel"/>
                <a:ea typeface="+mn-lt"/>
                <a:cs typeface="+mn-lt"/>
              </a:rPr>
              <a:t> </a:t>
            </a:r>
            <a:r>
              <a:rPr lang="ru-RU" sz="2200" err="1">
                <a:latin typeface="Corbel"/>
                <a:ea typeface="+mn-lt"/>
                <a:cs typeface="+mn-lt"/>
              </a:rPr>
              <a:t>goes</a:t>
            </a:r>
            <a:r>
              <a:rPr lang="ru-RU" sz="2200" dirty="0">
                <a:latin typeface="Corbel"/>
                <a:ea typeface="+mn-lt"/>
                <a:cs typeface="+mn-lt"/>
              </a:rPr>
              <a:t> </a:t>
            </a:r>
            <a:r>
              <a:rPr lang="ru-RU" sz="2200" err="1">
                <a:latin typeface="Corbel"/>
                <a:ea typeface="+mn-lt"/>
                <a:cs typeface="+mn-lt"/>
              </a:rPr>
              <a:t>for</a:t>
            </a:r>
            <a:r>
              <a:rPr lang="ru-RU" sz="2200" dirty="0">
                <a:latin typeface="Corbel"/>
                <a:ea typeface="+mn-lt"/>
                <a:cs typeface="+mn-lt"/>
              </a:rPr>
              <a:t> a </a:t>
            </a:r>
            <a:r>
              <a:rPr lang="ru-RU" sz="2200" err="1">
                <a:latin typeface="Corbel"/>
                <a:ea typeface="+mn-lt"/>
                <a:cs typeface="+mn-lt"/>
              </a:rPr>
              <a:t>walk</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visits</a:t>
            </a:r>
            <a:r>
              <a:rPr lang="ru-RU" sz="2200" dirty="0">
                <a:latin typeface="Corbel"/>
                <a:ea typeface="+mn-lt"/>
                <a:cs typeface="+mn-lt"/>
              </a:rPr>
              <a:t> </a:t>
            </a:r>
            <a:r>
              <a:rPr lang="ru-RU" sz="2200" err="1">
                <a:latin typeface="Corbel"/>
                <a:ea typeface="+mn-lt"/>
                <a:cs typeface="+mn-lt"/>
              </a:rPr>
              <a:t>her</a:t>
            </a:r>
            <a:r>
              <a:rPr lang="ru-RU" sz="2200" dirty="0">
                <a:latin typeface="Corbel"/>
                <a:ea typeface="+mn-lt"/>
                <a:cs typeface="+mn-lt"/>
              </a:rPr>
              <a:t> </a:t>
            </a:r>
            <a:r>
              <a:rPr lang="ru-RU" sz="2200" err="1">
                <a:latin typeface="Corbel"/>
                <a:ea typeface="+mn-lt"/>
                <a:cs typeface="+mn-lt"/>
              </a:rPr>
              <a:t>friends</a:t>
            </a:r>
            <a:r>
              <a:rPr lang="ru-RU" sz="2200" dirty="0">
                <a:latin typeface="Corbel"/>
                <a:ea typeface="+mn-lt"/>
                <a:cs typeface="+mn-lt"/>
              </a:rPr>
              <a:t>. </a:t>
            </a:r>
            <a:endParaRPr lang="ru-RU" sz="2200">
              <a:latin typeface="Corbel"/>
            </a:endParaRPr>
          </a:p>
          <a:p>
            <a:pPr marL="0" indent="0">
              <a:buNone/>
            </a:pPr>
            <a:r>
              <a:rPr lang="ru-RU" sz="2200" err="1">
                <a:latin typeface="Corbel"/>
                <a:ea typeface="+mn-lt"/>
                <a:cs typeface="+mn-lt"/>
              </a:rPr>
              <a:t>Then</a:t>
            </a:r>
            <a:r>
              <a:rPr lang="ru-RU" sz="2200" dirty="0">
                <a:latin typeface="Corbel"/>
                <a:ea typeface="+mn-lt"/>
                <a:cs typeface="+mn-lt"/>
              </a:rPr>
              <a:t> I </a:t>
            </a:r>
            <a:r>
              <a:rPr lang="ru-RU" sz="2200" err="1">
                <a:latin typeface="Corbel"/>
                <a:ea typeface="+mn-lt"/>
                <a:cs typeface="+mn-lt"/>
              </a:rPr>
              <a:t>join</a:t>
            </a:r>
            <a:r>
              <a:rPr lang="ru-RU" sz="2200" dirty="0">
                <a:latin typeface="Corbel"/>
                <a:ea typeface="+mn-lt"/>
                <a:cs typeface="+mn-lt"/>
              </a:rPr>
              <a:t> </a:t>
            </a:r>
            <a:r>
              <a:rPr lang="ru-RU" sz="2200" err="1">
                <a:latin typeface="Corbel"/>
                <a:ea typeface="+mn-lt"/>
                <a:cs typeface="+mn-lt"/>
              </a:rPr>
              <a:t>her</a:t>
            </a:r>
            <a:r>
              <a:rPr lang="ru-RU" sz="2200" dirty="0">
                <a:latin typeface="Corbel"/>
                <a:ea typeface="+mn-lt"/>
                <a:cs typeface="+mn-lt"/>
              </a:rPr>
              <a:t> </a:t>
            </a:r>
            <a:r>
              <a:rPr lang="ru-RU" sz="2200" err="1">
                <a:latin typeface="Corbel"/>
                <a:ea typeface="+mn-lt"/>
                <a:cs typeface="+mn-lt"/>
              </a:rPr>
              <a:t>for</a:t>
            </a:r>
            <a:r>
              <a:rPr lang="ru-RU" sz="2200" dirty="0">
                <a:latin typeface="Corbel"/>
                <a:ea typeface="+mn-lt"/>
                <a:cs typeface="+mn-lt"/>
              </a:rPr>
              <a:t> </a:t>
            </a:r>
            <a:r>
              <a:rPr lang="ru-RU" sz="2200" err="1">
                <a:latin typeface="Corbel"/>
                <a:ea typeface="+mn-lt"/>
                <a:cs typeface="+mn-lt"/>
              </a:rPr>
              <a:t>afternoon</a:t>
            </a:r>
            <a:r>
              <a:rPr lang="ru-RU" sz="2200" dirty="0">
                <a:latin typeface="Corbel"/>
                <a:ea typeface="+mn-lt"/>
                <a:cs typeface="+mn-lt"/>
              </a:rPr>
              <a:t> </a:t>
            </a:r>
            <a:r>
              <a:rPr lang="ru-RU" sz="2200" err="1">
                <a:latin typeface="Corbel"/>
                <a:ea typeface="+mn-lt"/>
                <a:cs typeface="+mn-lt"/>
              </a:rPr>
              <a:t>tea</a:t>
            </a:r>
            <a:r>
              <a:rPr lang="ru-RU" sz="2200" dirty="0">
                <a:latin typeface="Corbel"/>
                <a:ea typeface="+mn-lt"/>
                <a:cs typeface="+mn-lt"/>
              </a:rPr>
              <a:t> </a:t>
            </a:r>
            <a:r>
              <a:rPr lang="ru-RU" sz="2200" err="1">
                <a:latin typeface="Corbel"/>
                <a:ea typeface="+mn-lt"/>
                <a:cs typeface="+mn-lt"/>
              </a:rPr>
              <a:t>in</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sitting</a:t>
            </a:r>
            <a:r>
              <a:rPr lang="ru-RU" sz="2200" dirty="0">
                <a:latin typeface="Corbel"/>
                <a:ea typeface="+mn-lt"/>
                <a:cs typeface="+mn-lt"/>
              </a:rPr>
              <a:t> </a:t>
            </a:r>
            <a:r>
              <a:rPr lang="ru-RU" sz="2200" err="1">
                <a:latin typeface="Corbel"/>
                <a:ea typeface="+mn-lt"/>
                <a:cs typeface="+mn-lt"/>
              </a:rPr>
              <a:t>room</a:t>
            </a:r>
            <a:r>
              <a:rPr lang="ru-RU" sz="2200" dirty="0">
                <a:latin typeface="Corbel"/>
                <a:ea typeface="+mn-lt"/>
                <a:cs typeface="+mn-lt"/>
              </a:rPr>
              <a:t>- </a:t>
            </a:r>
            <a:r>
              <a:rPr lang="ru-RU" sz="2200" err="1">
                <a:latin typeface="Corbel"/>
                <a:ea typeface="+mn-lt"/>
                <a:cs typeface="+mn-lt"/>
              </a:rPr>
              <a:t>usually</a:t>
            </a:r>
            <a:r>
              <a:rPr lang="ru-RU" sz="2200" dirty="0">
                <a:latin typeface="Corbel"/>
                <a:ea typeface="+mn-lt"/>
                <a:cs typeface="+mn-lt"/>
              </a:rPr>
              <a:t> </a:t>
            </a:r>
            <a:r>
              <a:rPr lang="ru-RU" sz="2200" err="1">
                <a:latin typeface="Corbel"/>
                <a:ea typeface="+mn-lt"/>
                <a:cs typeface="+mn-lt"/>
              </a:rPr>
              <a:t>bringing</a:t>
            </a:r>
            <a:r>
              <a:rPr lang="ru-RU" sz="2200" dirty="0">
                <a:latin typeface="Corbel"/>
                <a:ea typeface="+mn-lt"/>
                <a:cs typeface="+mn-lt"/>
              </a:rPr>
              <a:t> </a:t>
            </a:r>
            <a:r>
              <a:rPr lang="ru-RU" sz="2200" err="1">
                <a:latin typeface="Corbel"/>
                <a:ea typeface="+mn-lt"/>
                <a:cs typeface="+mn-lt"/>
              </a:rPr>
              <a:t>one</a:t>
            </a:r>
            <a:r>
              <a:rPr lang="ru-RU" sz="2200" dirty="0">
                <a:latin typeface="Corbel"/>
                <a:ea typeface="+mn-lt"/>
                <a:cs typeface="+mn-lt"/>
              </a:rPr>
              <a:t> </a:t>
            </a:r>
            <a:r>
              <a:rPr lang="ru-RU" sz="2200" err="1">
                <a:latin typeface="Corbel"/>
                <a:ea typeface="+mn-lt"/>
                <a:cs typeface="+mn-lt"/>
              </a:rPr>
              <a:t>or</a:t>
            </a:r>
            <a:r>
              <a:rPr lang="ru-RU" sz="2200" dirty="0">
                <a:latin typeface="Corbel"/>
                <a:ea typeface="+mn-lt"/>
                <a:cs typeface="+mn-lt"/>
              </a:rPr>
              <a:t> </a:t>
            </a:r>
            <a:r>
              <a:rPr lang="ru-RU" sz="2200" err="1">
                <a:latin typeface="Corbel"/>
                <a:ea typeface="+mn-lt"/>
                <a:cs typeface="+mn-lt"/>
              </a:rPr>
              <a:t>two</a:t>
            </a:r>
            <a:r>
              <a:rPr lang="ru-RU" sz="2200" dirty="0">
                <a:latin typeface="Corbel"/>
                <a:ea typeface="+mn-lt"/>
                <a:cs typeface="+mn-lt"/>
              </a:rPr>
              <a:t> </a:t>
            </a:r>
            <a:r>
              <a:rPr lang="ru-RU" sz="2200" err="1">
                <a:latin typeface="Corbel"/>
                <a:ea typeface="+mn-lt"/>
                <a:cs typeface="+mn-lt"/>
              </a:rPr>
              <a:t>of</a:t>
            </a:r>
            <a:r>
              <a:rPr lang="ru-RU" sz="2200" dirty="0">
                <a:latin typeface="Corbel"/>
                <a:ea typeface="+mn-lt"/>
                <a:cs typeface="+mn-lt"/>
              </a:rPr>
              <a:t> </a:t>
            </a:r>
            <a:r>
              <a:rPr lang="ru-RU" sz="2200" err="1">
                <a:latin typeface="Corbel"/>
                <a:ea typeface="+mn-lt"/>
                <a:cs typeface="+mn-lt"/>
              </a:rPr>
              <a:t>my</a:t>
            </a:r>
            <a:r>
              <a:rPr lang="ru-RU" sz="2200" dirty="0">
                <a:latin typeface="Corbel"/>
                <a:ea typeface="+mn-lt"/>
                <a:cs typeface="+mn-lt"/>
              </a:rPr>
              <a:t> </a:t>
            </a:r>
            <a:r>
              <a:rPr lang="ru-RU" sz="2200" err="1">
                <a:latin typeface="Corbel"/>
                <a:ea typeface="+mn-lt"/>
                <a:cs typeface="+mn-lt"/>
              </a:rPr>
              <a:t>students</a:t>
            </a:r>
            <a:r>
              <a:rPr lang="ru-RU" sz="2200" dirty="0">
                <a:latin typeface="Corbel"/>
                <a:ea typeface="+mn-lt"/>
                <a:cs typeface="+mn-lt"/>
              </a:rPr>
              <a:t> </a:t>
            </a:r>
            <a:r>
              <a:rPr lang="ru-RU" sz="2200" err="1">
                <a:latin typeface="Corbel"/>
                <a:ea typeface="+mn-lt"/>
                <a:cs typeface="+mn-lt"/>
              </a:rPr>
              <a:t>with</a:t>
            </a:r>
            <a:r>
              <a:rPr lang="ru-RU" sz="2200" dirty="0">
                <a:latin typeface="Corbel"/>
                <a:ea typeface="+mn-lt"/>
                <a:cs typeface="+mn-lt"/>
              </a:rPr>
              <a:t> </a:t>
            </a:r>
            <a:r>
              <a:rPr lang="ru-RU" sz="2200" err="1">
                <a:latin typeface="Corbel"/>
                <a:ea typeface="+mn-lt"/>
                <a:cs typeface="+mn-lt"/>
              </a:rPr>
              <a:t>me</a:t>
            </a:r>
            <a:r>
              <a:rPr lang="ru-RU" sz="2200" dirty="0">
                <a:latin typeface="Corbel"/>
                <a:ea typeface="+mn-lt"/>
                <a:cs typeface="+mn-lt"/>
              </a:rPr>
              <a:t>. We </a:t>
            </a:r>
            <a:r>
              <a:rPr lang="ru-RU" sz="2200" err="1">
                <a:latin typeface="Corbel"/>
                <a:ea typeface="+mn-lt"/>
                <a:cs typeface="+mn-lt"/>
              </a:rPr>
              <a:t>have</a:t>
            </a:r>
            <a:r>
              <a:rPr lang="ru-RU" sz="2200" dirty="0">
                <a:latin typeface="Corbel"/>
                <a:ea typeface="+mn-lt"/>
                <a:cs typeface="+mn-lt"/>
              </a:rPr>
              <a:t> </a:t>
            </a:r>
            <a:r>
              <a:rPr lang="ru-RU" sz="2200" err="1">
                <a:latin typeface="Corbel"/>
                <a:ea typeface="+mn-lt"/>
                <a:cs typeface="+mn-lt"/>
              </a:rPr>
              <a:t>bread</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butter</a:t>
            </a:r>
            <a:r>
              <a:rPr lang="ru-RU" sz="2200" dirty="0">
                <a:latin typeface="Corbel"/>
                <a:ea typeface="+mn-lt"/>
                <a:cs typeface="+mn-lt"/>
              </a:rPr>
              <a:t> (</a:t>
            </a:r>
            <a:r>
              <a:rPr lang="ru-RU" sz="2200" err="1">
                <a:latin typeface="Corbel"/>
                <a:ea typeface="+mn-lt"/>
                <a:cs typeface="+mn-lt"/>
              </a:rPr>
              <a:t>cut</a:t>
            </a:r>
            <a:r>
              <a:rPr lang="ru-RU" sz="2200" dirty="0">
                <a:latin typeface="Corbel"/>
                <a:ea typeface="+mn-lt"/>
                <a:cs typeface="+mn-lt"/>
              </a:rPr>
              <a:t> </a:t>
            </a:r>
            <a:r>
              <a:rPr lang="ru-RU" sz="2200" err="1">
                <a:latin typeface="Corbel"/>
                <a:ea typeface="+mn-lt"/>
                <a:cs typeface="+mn-lt"/>
              </a:rPr>
              <a:t>thin</a:t>
            </a:r>
            <a:r>
              <a:rPr lang="ru-RU" sz="2200" dirty="0">
                <a:latin typeface="Corbel"/>
                <a:ea typeface="+mn-lt"/>
                <a:cs typeface="+mn-lt"/>
              </a:rPr>
              <a:t>), </a:t>
            </a:r>
            <a:r>
              <a:rPr lang="ru-RU" sz="2200" err="1">
                <a:latin typeface="Corbel"/>
                <a:ea typeface="+mn-lt"/>
                <a:cs typeface="+mn-lt"/>
              </a:rPr>
              <a:t>jam</a:t>
            </a:r>
            <a:r>
              <a:rPr lang="ru-RU" sz="2200" dirty="0">
                <a:latin typeface="Corbel"/>
                <a:ea typeface="+mn-lt"/>
                <a:cs typeface="+mn-lt"/>
              </a:rPr>
              <a:t> </a:t>
            </a:r>
            <a:r>
              <a:rPr lang="ru-RU" sz="2200" err="1">
                <a:latin typeface="Corbel"/>
                <a:ea typeface="+mn-lt"/>
                <a:cs typeface="+mn-lt"/>
              </a:rPr>
              <a:t>or</a:t>
            </a:r>
            <a:r>
              <a:rPr lang="ru-RU" sz="2200" dirty="0">
                <a:latin typeface="Corbel"/>
                <a:ea typeface="+mn-lt"/>
                <a:cs typeface="+mn-lt"/>
              </a:rPr>
              <a:t> </a:t>
            </a:r>
            <a:r>
              <a:rPr lang="ru-RU" sz="2200" err="1">
                <a:latin typeface="Corbel"/>
                <a:ea typeface="+mn-lt"/>
                <a:cs typeface="+mn-lt"/>
              </a:rPr>
              <a:t>honey</a:t>
            </a:r>
            <a:r>
              <a:rPr lang="ru-RU" sz="2200" dirty="0">
                <a:latin typeface="Corbel"/>
                <a:ea typeface="+mn-lt"/>
                <a:cs typeface="+mn-lt"/>
              </a:rPr>
              <a:t>, </a:t>
            </a:r>
            <a:r>
              <a:rPr lang="ru-RU" sz="2200" err="1">
                <a:latin typeface="Corbel"/>
                <a:ea typeface="+mn-lt"/>
                <a:cs typeface="+mn-lt"/>
              </a:rPr>
              <a:t>cakes</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biscuits</a:t>
            </a:r>
            <a:r>
              <a:rPr lang="ru-RU" sz="2200" dirty="0">
                <a:latin typeface="Corbel"/>
                <a:ea typeface="+mn-lt"/>
                <a:cs typeface="+mn-lt"/>
              </a:rPr>
              <a:t>.</a:t>
            </a:r>
            <a:endParaRPr lang="ru-RU" sz="2200">
              <a:latin typeface="Corbel"/>
            </a:endParaRPr>
          </a:p>
          <a:p>
            <a:pPr marL="0" indent="0">
              <a:buNone/>
            </a:pPr>
            <a:r>
              <a:rPr lang="ru-RU" sz="2200" err="1">
                <a:latin typeface="Corbel"/>
                <a:ea typeface="+mn-lt"/>
                <a:cs typeface="+mn-lt"/>
              </a:rPr>
              <a:t>Sometimes</a:t>
            </a:r>
            <a:r>
              <a:rPr lang="ru-RU" sz="2200" dirty="0">
                <a:latin typeface="Corbel"/>
                <a:ea typeface="+mn-lt"/>
                <a:cs typeface="+mn-lt"/>
              </a:rPr>
              <a:t>, </a:t>
            </a:r>
            <a:r>
              <a:rPr lang="ru-RU" sz="2200" err="1">
                <a:latin typeface="Corbel"/>
                <a:ea typeface="+mn-lt"/>
                <a:cs typeface="+mn-lt"/>
              </a:rPr>
              <a:t>in</a:t>
            </a:r>
            <a:r>
              <a:rPr lang="ru-RU" sz="2200" dirty="0">
                <a:latin typeface="Corbel"/>
                <a:ea typeface="+mn-lt"/>
                <a:cs typeface="+mn-lt"/>
              </a:rPr>
              <a:t> </a:t>
            </a:r>
            <a:r>
              <a:rPr lang="ru-RU" sz="2200" err="1">
                <a:latin typeface="Corbel"/>
                <a:ea typeface="+mn-lt"/>
                <a:cs typeface="+mn-lt"/>
              </a:rPr>
              <a:t>fact</a:t>
            </a:r>
            <a:r>
              <a:rPr lang="ru-RU" sz="2200" dirty="0">
                <a:latin typeface="Corbel"/>
                <a:ea typeface="+mn-lt"/>
                <a:cs typeface="+mn-lt"/>
              </a:rPr>
              <a:t> </a:t>
            </a:r>
            <a:r>
              <a:rPr lang="ru-RU" sz="2200" err="1">
                <a:latin typeface="Corbel"/>
                <a:ea typeface="+mn-lt"/>
                <a:cs typeface="+mn-lt"/>
              </a:rPr>
              <a:t>very</a:t>
            </a:r>
            <a:r>
              <a:rPr lang="ru-RU" sz="2200" dirty="0">
                <a:latin typeface="Corbel"/>
                <a:ea typeface="+mn-lt"/>
                <a:cs typeface="+mn-lt"/>
              </a:rPr>
              <a:t> </a:t>
            </a:r>
            <a:r>
              <a:rPr lang="ru-RU" sz="2200" err="1">
                <a:latin typeface="Corbel"/>
                <a:ea typeface="+mn-lt"/>
                <a:cs typeface="+mn-lt"/>
              </a:rPr>
              <a:t>often</a:t>
            </a:r>
            <a:r>
              <a:rPr lang="ru-RU" sz="2200" dirty="0">
                <a:latin typeface="Corbel"/>
                <a:ea typeface="+mn-lt"/>
                <a:cs typeface="+mn-lt"/>
              </a:rPr>
              <a:t>, </a:t>
            </a:r>
            <a:r>
              <a:rPr lang="ru-RU" sz="2200" err="1">
                <a:latin typeface="Corbel"/>
                <a:ea typeface="+mn-lt"/>
                <a:cs typeface="+mn-lt"/>
              </a:rPr>
              <a:t>we</a:t>
            </a:r>
            <a:r>
              <a:rPr lang="ru-RU" sz="2200" dirty="0">
                <a:latin typeface="Corbel"/>
                <a:ea typeface="+mn-lt"/>
                <a:cs typeface="+mn-lt"/>
              </a:rPr>
              <a:t> </a:t>
            </a:r>
            <a:r>
              <a:rPr lang="ru-RU" sz="2200" err="1">
                <a:latin typeface="Corbel"/>
                <a:ea typeface="+mn-lt"/>
                <a:cs typeface="+mn-lt"/>
              </a:rPr>
              <a:t>spend</a:t>
            </a:r>
            <a:r>
              <a:rPr lang="ru-RU" sz="2200" dirty="0">
                <a:latin typeface="Corbel"/>
                <a:ea typeface="+mn-lt"/>
                <a:cs typeface="+mn-lt"/>
              </a:rPr>
              <a:t> </a:t>
            </a:r>
            <a:r>
              <a:rPr lang="ru-RU" sz="2200" err="1">
                <a:latin typeface="Corbel"/>
                <a:ea typeface="+mn-lt"/>
                <a:cs typeface="+mn-lt"/>
              </a:rPr>
              <a:t>our</a:t>
            </a:r>
            <a:r>
              <a:rPr lang="ru-RU" sz="2200" dirty="0">
                <a:latin typeface="Corbel"/>
                <a:ea typeface="+mn-lt"/>
                <a:cs typeface="+mn-lt"/>
              </a:rPr>
              <a:t> </a:t>
            </a:r>
            <a:r>
              <a:rPr lang="ru-RU" sz="2200" err="1">
                <a:latin typeface="Corbel"/>
                <a:ea typeface="+mn-lt"/>
                <a:cs typeface="+mn-lt"/>
              </a:rPr>
              <a:t>evenings</a:t>
            </a:r>
            <a:r>
              <a:rPr lang="ru-RU" sz="2200" dirty="0">
                <a:latin typeface="Corbel"/>
                <a:ea typeface="+mn-lt"/>
                <a:cs typeface="+mn-lt"/>
              </a:rPr>
              <a:t> </a:t>
            </a:r>
            <a:r>
              <a:rPr lang="ru-RU" sz="2200" err="1">
                <a:latin typeface="Corbel"/>
                <a:ea typeface="+mn-lt"/>
                <a:cs typeface="+mn-lt"/>
              </a:rPr>
              <a:t>at</a:t>
            </a:r>
            <a:r>
              <a:rPr lang="ru-RU" sz="2200" dirty="0">
                <a:latin typeface="Corbel"/>
                <a:ea typeface="+mn-lt"/>
                <a:cs typeface="+mn-lt"/>
              </a:rPr>
              <a:t> </a:t>
            </a:r>
            <a:r>
              <a:rPr lang="ru-RU" sz="2200" err="1">
                <a:latin typeface="Corbel"/>
                <a:ea typeface="+mn-lt"/>
                <a:cs typeface="+mn-lt"/>
              </a:rPr>
              <a:t>home</a:t>
            </a:r>
            <a:r>
              <a:rPr lang="ru-RU" sz="2200" dirty="0">
                <a:latin typeface="Corbel"/>
                <a:ea typeface="+mn-lt"/>
                <a:cs typeface="+mn-lt"/>
              </a:rPr>
              <a:t>. You </a:t>
            </a:r>
            <a:r>
              <a:rPr lang="ru-RU" sz="2200" err="1">
                <a:latin typeface="Corbel"/>
                <a:ea typeface="+mn-lt"/>
                <a:cs typeface="+mn-lt"/>
              </a:rPr>
              <a:t>see</a:t>
            </a:r>
            <a:r>
              <a:rPr lang="ru-RU" sz="2200" dirty="0">
                <a:latin typeface="Corbel"/>
                <a:ea typeface="+mn-lt"/>
                <a:cs typeface="+mn-lt"/>
              </a:rPr>
              <a:t>, John </a:t>
            </a:r>
            <a:r>
              <a:rPr lang="ru-RU" sz="2200" err="1">
                <a:latin typeface="Corbel"/>
                <a:ea typeface="+mn-lt"/>
                <a:cs typeface="+mn-lt"/>
              </a:rPr>
              <a:t>is</a:t>
            </a:r>
            <a:r>
              <a:rPr lang="ru-RU" sz="2200" dirty="0">
                <a:latin typeface="Corbel"/>
                <a:ea typeface="+mn-lt"/>
                <a:cs typeface="+mn-lt"/>
              </a:rPr>
              <a:t> </a:t>
            </a:r>
            <a:r>
              <a:rPr lang="ru-RU" sz="2200" err="1">
                <a:latin typeface="Corbel"/>
                <a:ea typeface="+mn-lt"/>
                <a:cs typeface="+mn-lt"/>
              </a:rPr>
              <a:t>at</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University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Margaret</a:t>
            </a:r>
            <a:r>
              <a:rPr lang="ru-RU" sz="2200" dirty="0">
                <a:latin typeface="Corbel"/>
                <a:ea typeface="+mn-lt"/>
                <a:cs typeface="+mn-lt"/>
              </a:rPr>
              <a:t> </a:t>
            </a:r>
            <a:r>
              <a:rPr lang="ru-RU" sz="2200" err="1">
                <a:latin typeface="Corbel"/>
                <a:ea typeface="+mn-lt"/>
                <a:cs typeface="+mn-lt"/>
              </a:rPr>
              <a:t>is</a:t>
            </a:r>
            <a:r>
              <a:rPr lang="ru-RU" sz="2200" dirty="0">
                <a:latin typeface="Corbel"/>
                <a:ea typeface="+mn-lt"/>
                <a:cs typeface="+mn-lt"/>
              </a:rPr>
              <a:t> </a:t>
            </a:r>
            <a:r>
              <a:rPr lang="ru-RU" sz="2200" err="1">
                <a:latin typeface="Corbel"/>
                <a:ea typeface="+mn-lt"/>
                <a:cs typeface="+mn-lt"/>
              </a:rPr>
              <a:t>now</a:t>
            </a:r>
            <a:r>
              <a:rPr lang="ru-RU" sz="2200" dirty="0">
                <a:latin typeface="Corbel"/>
                <a:ea typeface="+mn-lt"/>
                <a:cs typeface="+mn-lt"/>
              </a:rPr>
              <a:t> </a:t>
            </a:r>
            <a:r>
              <a:rPr lang="ru-RU" sz="2200" err="1">
                <a:latin typeface="Corbel"/>
                <a:ea typeface="+mn-lt"/>
                <a:cs typeface="+mn-lt"/>
              </a:rPr>
              <a:t>at</a:t>
            </a:r>
            <a:r>
              <a:rPr lang="ru-RU" sz="2200" dirty="0">
                <a:latin typeface="Corbel"/>
                <a:ea typeface="+mn-lt"/>
                <a:cs typeface="+mn-lt"/>
              </a:rPr>
              <a:t> a </a:t>
            </a:r>
            <a:r>
              <a:rPr lang="ru-RU" sz="2200" err="1">
                <a:latin typeface="Corbel"/>
                <a:ea typeface="+mn-lt"/>
                <a:cs typeface="+mn-lt"/>
              </a:rPr>
              <a:t>boarding-school</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comes</a:t>
            </a:r>
            <a:r>
              <a:rPr lang="ru-RU" sz="2200" dirty="0">
                <a:latin typeface="Corbel"/>
                <a:ea typeface="+mn-lt"/>
                <a:cs typeface="+mn-lt"/>
              </a:rPr>
              <a:t> </a:t>
            </a:r>
            <a:r>
              <a:rPr lang="ru-RU" sz="2200" err="1">
                <a:latin typeface="Corbel"/>
                <a:ea typeface="+mn-lt"/>
                <a:cs typeface="+mn-lt"/>
              </a:rPr>
              <a:t>home</a:t>
            </a:r>
            <a:r>
              <a:rPr lang="ru-RU" sz="2200" dirty="0">
                <a:latin typeface="Corbel"/>
                <a:ea typeface="+mn-lt"/>
                <a:cs typeface="+mn-lt"/>
              </a:rPr>
              <a:t> </a:t>
            </a:r>
            <a:r>
              <a:rPr lang="ru-RU" sz="2200" err="1">
                <a:latin typeface="Corbel"/>
                <a:ea typeface="+mn-lt"/>
                <a:cs typeface="+mn-lt"/>
              </a:rPr>
              <a:t>only</a:t>
            </a:r>
            <a:r>
              <a:rPr lang="ru-RU" sz="2200" dirty="0">
                <a:latin typeface="Corbel"/>
                <a:ea typeface="+mn-lt"/>
                <a:cs typeface="+mn-lt"/>
              </a:rPr>
              <a:t> </a:t>
            </a:r>
            <a:r>
              <a:rPr lang="ru-RU" sz="2200" err="1">
                <a:latin typeface="Corbel"/>
                <a:ea typeface="+mn-lt"/>
                <a:cs typeface="+mn-lt"/>
              </a:rPr>
              <a:t>at</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weekends</a:t>
            </a:r>
            <a:r>
              <a:rPr lang="ru-RU" sz="2200" dirty="0">
                <a:latin typeface="Corbel"/>
                <a:ea typeface="+mn-lt"/>
                <a:cs typeface="+mn-lt"/>
              </a:rPr>
              <a:t>; </a:t>
            </a:r>
            <a:r>
              <a:rPr lang="ru-RU" sz="2200" err="1">
                <a:latin typeface="Corbel"/>
                <a:ea typeface="+mn-lt"/>
                <a:cs typeface="+mn-lt"/>
              </a:rPr>
              <a:t>so</a:t>
            </a:r>
            <a:r>
              <a:rPr lang="ru-RU" sz="2200" dirty="0">
                <a:latin typeface="Corbel"/>
                <a:ea typeface="+mn-lt"/>
                <a:cs typeface="+mn-lt"/>
              </a:rPr>
              <a:t>, </a:t>
            </a:r>
            <a:r>
              <a:rPr lang="ru-RU" sz="2200" err="1">
                <a:latin typeface="Corbel"/>
                <a:ea typeface="+mn-lt"/>
                <a:cs typeface="+mn-lt"/>
              </a:rPr>
              <a:t>except</a:t>
            </a:r>
            <a:r>
              <a:rPr lang="ru-RU" sz="2200" dirty="0">
                <a:latin typeface="Corbel"/>
                <a:ea typeface="+mn-lt"/>
                <a:cs typeface="+mn-lt"/>
              </a:rPr>
              <a:t> </a:t>
            </a:r>
            <a:r>
              <a:rPr lang="ru-RU" sz="2200" err="1">
                <a:latin typeface="Corbel"/>
                <a:ea typeface="+mn-lt"/>
                <a:cs typeface="+mn-lt"/>
              </a:rPr>
              <a:t>when</a:t>
            </a:r>
            <a:r>
              <a:rPr lang="ru-RU" sz="2200" dirty="0">
                <a:latin typeface="Corbel"/>
                <a:ea typeface="+mn-lt"/>
                <a:cs typeface="+mn-lt"/>
              </a:rPr>
              <a:t> </a:t>
            </a:r>
            <a:r>
              <a:rPr lang="ru-RU" sz="2200" err="1">
                <a:latin typeface="Corbel"/>
                <a:ea typeface="+mn-lt"/>
                <a:cs typeface="+mn-lt"/>
              </a:rPr>
              <a:t>they</a:t>
            </a:r>
            <a:r>
              <a:rPr lang="ru-RU" sz="2200" dirty="0">
                <a:latin typeface="Corbel"/>
                <a:ea typeface="+mn-lt"/>
                <a:cs typeface="+mn-lt"/>
              </a:rPr>
              <a:t> </a:t>
            </a:r>
            <a:r>
              <a:rPr lang="ru-RU" sz="2200" err="1">
                <a:latin typeface="Corbel"/>
                <a:ea typeface="+mn-lt"/>
                <a:cs typeface="+mn-lt"/>
              </a:rPr>
              <a:t>are</a:t>
            </a:r>
            <a:r>
              <a:rPr lang="ru-RU" sz="2200" dirty="0">
                <a:latin typeface="Corbel"/>
                <a:ea typeface="+mn-lt"/>
                <a:cs typeface="+mn-lt"/>
              </a:rPr>
              <a:t> </a:t>
            </a:r>
            <a:r>
              <a:rPr lang="ru-RU" sz="2200" err="1">
                <a:latin typeface="Corbel"/>
                <a:ea typeface="+mn-lt"/>
                <a:cs typeface="+mn-lt"/>
              </a:rPr>
              <a:t>on</a:t>
            </a:r>
            <a:r>
              <a:rPr lang="ru-RU" sz="2200" dirty="0">
                <a:latin typeface="Corbel"/>
                <a:ea typeface="+mn-lt"/>
                <a:cs typeface="+mn-lt"/>
              </a:rPr>
              <a:t> </a:t>
            </a:r>
            <a:r>
              <a:rPr lang="ru-RU" sz="2200" err="1">
                <a:latin typeface="Corbel"/>
                <a:ea typeface="+mn-lt"/>
                <a:cs typeface="+mn-lt"/>
              </a:rPr>
              <a:t>holiday</a:t>
            </a:r>
            <a:r>
              <a:rPr lang="ru-RU" sz="2200" dirty="0">
                <a:latin typeface="Corbel"/>
                <a:ea typeface="+mn-lt"/>
                <a:cs typeface="+mn-lt"/>
              </a:rPr>
              <a:t>, </a:t>
            </a:r>
            <a:r>
              <a:rPr lang="ru-RU" sz="2200" err="1">
                <a:latin typeface="Corbel"/>
                <a:ea typeface="+mn-lt"/>
                <a:cs typeface="+mn-lt"/>
              </a:rPr>
              <a:t>there</a:t>
            </a:r>
            <a:r>
              <a:rPr lang="ru-RU" sz="2200" dirty="0">
                <a:latin typeface="Corbel"/>
                <a:ea typeface="+mn-lt"/>
                <a:cs typeface="+mn-lt"/>
              </a:rPr>
              <a:t> </a:t>
            </a:r>
            <a:r>
              <a:rPr lang="ru-RU" sz="2200" err="1">
                <a:latin typeface="Corbel"/>
                <a:ea typeface="+mn-lt"/>
                <a:cs typeface="+mn-lt"/>
              </a:rPr>
              <a:t>are</a:t>
            </a:r>
            <a:r>
              <a:rPr lang="ru-RU" sz="2200" dirty="0">
                <a:latin typeface="Corbel"/>
                <a:ea typeface="+mn-lt"/>
                <a:cs typeface="+mn-lt"/>
              </a:rPr>
              <a:t> </a:t>
            </a:r>
            <a:r>
              <a:rPr lang="ru-RU" sz="2200" err="1">
                <a:latin typeface="Corbel"/>
                <a:ea typeface="+mn-lt"/>
                <a:cs typeface="+mn-lt"/>
              </a:rPr>
              <a:t>only</a:t>
            </a:r>
            <a:r>
              <a:rPr lang="ru-RU" sz="2200" dirty="0">
                <a:latin typeface="Corbel"/>
                <a:ea typeface="+mn-lt"/>
                <a:cs typeface="+mn-lt"/>
              </a:rPr>
              <a:t> </a:t>
            </a:r>
            <a:r>
              <a:rPr lang="ru-RU" sz="2200" err="1">
                <a:latin typeface="Corbel"/>
                <a:ea typeface="+mn-lt"/>
                <a:cs typeface="+mn-lt"/>
              </a:rPr>
              <a:t>two</a:t>
            </a:r>
            <a:r>
              <a:rPr lang="ru-RU" sz="2200" dirty="0">
                <a:latin typeface="Corbel"/>
                <a:ea typeface="+mn-lt"/>
                <a:cs typeface="+mn-lt"/>
              </a:rPr>
              <a:t> </a:t>
            </a:r>
            <a:r>
              <a:rPr lang="ru-RU" sz="2200" err="1">
                <a:latin typeface="Corbel"/>
                <a:ea typeface="+mn-lt"/>
                <a:cs typeface="+mn-lt"/>
              </a:rPr>
              <a:t>of</a:t>
            </a:r>
            <a:r>
              <a:rPr lang="ru-RU" sz="2200" dirty="0">
                <a:latin typeface="Corbel"/>
                <a:ea typeface="+mn-lt"/>
                <a:cs typeface="+mn-lt"/>
              </a:rPr>
              <a:t> </a:t>
            </a:r>
            <a:r>
              <a:rPr lang="ru-RU" sz="2200" err="1">
                <a:latin typeface="Corbel"/>
                <a:ea typeface="+mn-lt"/>
                <a:cs typeface="+mn-lt"/>
              </a:rPr>
              <a:t>us</a:t>
            </a:r>
            <a:r>
              <a:rPr lang="ru-RU" sz="2200" dirty="0">
                <a:latin typeface="Corbel"/>
                <a:ea typeface="+mn-lt"/>
                <a:cs typeface="+mn-lt"/>
              </a:rPr>
              <a:t> </a:t>
            </a:r>
            <a:r>
              <a:rPr lang="ru-RU" sz="2200" err="1">
                <a:latin typeface="Corbel"/>
                <a:ea typeface="+mn-lt"/>
                <a:cs typeface="+mn-lt"/>
              </a:rPr>
              <a:t>at</a:t>
            </a:r>
            <a:r>
              <a:rPr lang="ru-RU" sz="2200" dirty="0">
                <a:latin typeface="Corbel"/>
                <a:ea typeface="+mn-lt"/>
                <a:cs typeface="+mn-lt"/>
              </a:rPr>
              <a:t> </a:t>
            </a:r>
            <a:r>
              <a:rPr lang="ru-RU" sz="2200" err="1">
                <a:latin typeface="Corbel"/>
                <a:ea typeface="+mn-lt"/>
                <a:cs typeface="+mn-lt"/>
              </a:rPr>
              <a:t>home</a:t>
            </a:r>
            <a:r>
              <a:rPr lang="ru-RU" sz="2200" dirty="0">
                <a:latin typeface="Corbel"/>
                <a:ea typeface="+mn-lt"/>
                <a:cs typeface="+mn-lt"/>
              </a:rPr>
              <a:t>. On </a:t>
            </a:r>
            <a:r>
              <a:rPr lang="ru-RU" sz="2200" err="1">
                <a:latin typeface="Corbel"/>
                <a:ea typeface="+mn-lt"/>
                <a:cs typeface="+mn-lt"/>
              </a:rPr>
              <a:t>these</a:t>
            </a:r>
            <a:r>
              <a:rPr lang="ru-RU" sz="2200" dirty="0">
                <a:latin typeface="Corbel"/>
                <a:ea typeface="+mn-lt"/>
                <a:cs typeface="+mn-lt"/>
              </a:rPr>
              <a:t> </a:t>
            </a:r>
            <a:r>
              <a:rPr lang="ru-RU" sz="2200" err="1">
                <a:latin typeface="Corbel"/>
                <a:ea typeface="+mn-lt"/>
                <a:cs typeface="+mn-lt"/>
              </a:rPr>
              <a:t>quiet</a:t>
            </a:r>
            <a:r>
              <a:rPr lang="ru-RU" sz="2200" dirty="0">
                <a:latin typeface="Corbel"/>
                <a:ea typeface="+mn-lt"/>
                <a:cs typeface="+mn-lt"/>
              </a:rPr>
              <a:t> </a:t>
            </a:r>
            <a:r>
              <a:rPr lang="ru-RU" sz="2200" err="1">
                <a:latin typeface="Corbel"/>
                <a:ea typeface="+mn-lt"/>
                <a:cs typeface="+mn-lt"/>
              </a:rPr>
              <a:t>evenings</a:t>
            </a:r>
            <a:r>
              <a:rPr lang="ru-RU" sz="2200" dirty="0">
                <a:latin typeface="Corbel"/>
                <a:ea typeface="+mn-lt"/>
                <a:cs typeface="+mn-lt"/>
              </a:rPr>
              <a:t> </a:t>
            </a:r>
            <a:r>
              <a:rPr lang="ru-RU" sz="2200" err="1">
                <a:latin typeface="Corbel"/>
                <a:ea typeface="+mn-lt"/>
                <a:cs typeface="+mn-lt"/>
              </a:rPr>
              <a:t>we</a:t>
            </a:r>
            <a:r>
              <a:rPr lang="ru-RU" sz="2200" dirty="0">
                <a:latin typeface="Corbel"/>
                <a:ea typeface="+mn-lt"/>
                <a:cs typeface="+mn-lt"/>
              </a:rPr>
              <a:t> </a:t>
            </a:r>
            <a:r>
              <a:rPr lang="ru-RU" sz="2200" err="1">
                <a:latin typeface="Corbel"/>
                <a:ea typeface="+mn-lt"/>
                <a:cs typeface="+mn-lt"/>
              </a:rPr>
              <a:t>have</a:t>
            </a:r>
            <a:r>
              <a:rPr lang="ru-RU" sz="2200" dirty="0">
                <a:latin typeface="Corbel"/>
                <a:ea typeface="+mn-lt"/>
                <a:cs typeface="+mn-lt"/>
              </a:rPr>
              <a:t> a </a:t>
            </a:r>
            <a:r>
              <a:rPr lang="ru-RU" sz="2200" err="1">
                <a:latin typeface="Corbel"/>
                <a:ea typeface="+mn-lt"/>
                <a:cs typeface="+mn-lt"/>
              </a:rPr>
              <a:t>very</a:t>
            </a:r>
            <a:r>
              <a:rPr lang="ru-RU" sz="2200" dirty="0">
                <a:latin typeface="Corbel"/>
                <a:ea typeface="+mn-lt"/>
                <a:cs typeface="+mn-lt"/>
              </a:rPr>
              <a:t> </a:t>
            </a:r>
            <a:r>
              <a:rPr lang="ru-RU" sz="2200" err="1">
                <a:latin typeface="Corbel"/>
                <a:ea typeface="+mn-lt"/>
                <a:cs typeface="+mn-lt"/>
              </a:rPr>
              <a:t>simple</a:t>
            </a:r>
            <a:r>
              <a:rPr lang="ru-RU" sz="2200" dirty="0">
                <a:latin typeface="Corbel"/>
                <a:ea typeface="+mn-lt"/>
                <a:cs typeface="+mn-lt"/>
              </a:rPr>
              <a:t> </a:t>
            </a:r>
            <a:r>
              <a:rPr lang="ru-RU" sz="2200" err="1">
                <a:latin typeface="Corbel"/>
                <a:ea typeface="+mn-lt"/>
                <a:cs typeface="+mn-lt"/>
              </a:rPr>
              <a:t>supper</a:t>
            </a:r>
            <a:r>
              <a:rPr lang="ru-RU" sz="2200" dirty="0">
                <a:latin typeface="Corbel"/>
                <a:ea typeface="+mn-lt"/>
                <a:cs typeface="+mn-lt"/>
              </a:rPr>
              <a:t> </a:t>
            </a:r>
            <a:r>
              <a:rPr lang="ru-RU" sz="2200" err="1">
                <a:latin typeface="Corbel"/>
                <a:ea typeface="+mn-lt"/>
                <a:cs typeface="+mn-lt"/>
              </a:rPr>
              <a:t>round</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fire</a:t>
            </a:r>
            <a:r>
              <a:rPr lang="ru-RU" sz="2200" dirty="0">
                <a:latin typeface="Corbel"/>
                <a:ea typeface="+mn-lt"/>
                <a:cs typeface="+mn-lt"/>
              </a:rPr>
              <a:t> </a:t>
            </a:r>
            <a:r>
              <a:rPr lang="ru-RU" sz="2200" err="1">
                <a:latin typeface="Corbel"/>
                <a:ea typeface="+mn-lt"/>
                <a:cs typeface="+mn-lt"/>
              </a:rPr>
              <a:t>in</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sitting</a:t>
            </a:r>
            <a:r>
              <a:rPr lang="ru-RU" sz="2200" dirty="0">
                <a:latin typeface="Corbel"/>
                <a:ea typeface="+mn-lt"/>
                <a:cs typeface="+mn-lt"/>
              </a:rPr>
              <a:t> </a:t>
            </a:r>
            <a:r>
              <a:rPr lang="ru-RU" sz="2200" err="1">
                <a:latin typeface="Corbel"/>
                <a:ea typeface="+mn-lt"/>
                <a:cs typeface="+mn-lt"/>
              </a:rPr>
              <a:t>room</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when</a:t>
            </a:r>
            <a:r>
              <a:rPr lang="ru-RU" sz="2200" dirty="0">
                <a:latin typeface="Corbel"/>
                <a:ea typeface="+mn-lt"/>
                <a:cs typeface="+mn-lt"/>
              </a:rPr>
              <a:t> </a:t>
            </a:r>
            <a:r>
              <a:rPr lang="ru-RU" sz="2200" err="1">
                <a:latin typeface="Corbel"/>
                <a:ea typeface="+mn-lt"/>
                <a:cs typeface="+mn-lt"/>
              </a:rPr>
              <a:t>that</a:t>
            </a:r>
            <a:r>
              <a:rPr lang="ru-RU" sz="2200" dirty="0">
                <a:latin typeface="Corbel"/>
                <a:ea typeface="+mn-lt"/>
                <a:cs typeface="+mn-lt"/>
              </a:rPr>
              <a:t> </a:t>
            </a:r>
            <a:r>
              <a:rPr lang="ru-RU" sz="2200" err="1">
                <a:latin typeface="Corbel"/>
                <a:ea typeface="+mn-lt"/>
                <a:cs typeface="+mn-lt"/>
              </a:rPr>
              <a:t>is</a:t>
            </a:r>
            <a:r>
              <a:rPr lang="ru-RU" sz="2200" dirty="0">
                <a:latin typeface="Corbel"/>
                <a:ea typeface="+mn-lt"/>
                <a:cs typeface="+mn-lt"/>
              </a:rPr>
              <a:t> </a:t>
            </a:r>
            <a:r>
              <a:rPr lang="ru-RU" sz="2200" err="1">
                <a:latin typeface="Corbel"/>
                <a:ea typeface="+mn-lt"/>
                <a:cs typeface="+mn-lt"/>
              </a:rPr>
              <a:t>over</a:t>
            </a:r>
            <a:r>
              <a:rPr lang="ru-RU" sz="2200" dirty="0">
                <a:latin typeface="Corbel"/>
                <a:ea typeface="+mn-lt"/>
                <a:cs typeface="+mn-lt"/>
              </a:rPr>
              <a:t> I </a:t>
            </a:r>
            <a:r>
              <a:rPr lang="ru-RU" sz="2200" err="1">
                <a:latin typeface="Corbel"/>
                <a:ea typeface="+mn-lt"/>
                <a:cs typeface="+mn-lt"/>
              </a:rPr>
              <a:t>sometimes</a:t>
            </a:r>
            <a:r>
              <a:rPr lang="ru-RU" sz="2200" dirty="0">
                <a:latin typeface="Corbel"/>
                <a:ea typeface="+mn-lt"/>
                <a:cs typeface="+mn-lt"/>
              </a:rPr>
              <a:t> </a:t>
            </a:r>
            <a:r>
              <a:rPr lang="ru-RU" sz="2200" err="1">
                <a:latin typeface="Corbel"/>
                <a:ea typeface="+mn-lt"/>
                <a:cs typeface="+mn-lt"/>
              </a:rPr>
              <a:t>work</a:t>
            </a:r>
            <a:r>
              <a:rPr lang="ru-RU" sz="2200" dirty="0">
                <a:latin typeface="Corbel"/>
                <a:ea typeface="+mn-lt"/>
                <a:cs typeface="+mn-lt"/>
              </a:rPr>
              <a:t> </a:t>
            </a:r>
            <a:r>
              <a:rPr lang="ru-RU" sz="2200" err="1">
                <a:latin typeface="Corbel"/>
                <a:ea typeface="+mn-lt"/>
                <a:cs typeface="+mn-lt"/>
              </a:rPr>
              <a:t>in</a:t>
            </a:r>
            <a:r>
              <a:rPr lang="ru-RU" sz="2200" dirty="0">
                <a:latin typeface="Corbel"/>
                <a:ea typeface="+mn-lt"/>
                <a:cs typeface="+mn-lt"/>
              </a:rPr>
              <a:t> </a:t>
            </a:r>
            <a:r>
              <a:rPr lang="ru-RU" sz="2200" err="1">
                <a:latin typeface="Corbel"/>
                <a:ea typeface="+mn-lt"/>
                <a:cs typeface="+mn-lt"/>
              </a:rPr>
              <a:t>my</a:t>
            </a:r>
            <a:r>
              <a:rPr lang="ru-RU" sz="2200" dirty="0">
                <a:latin typeface="Corbel"/>
                <a:ea typeface="+mn-lt"/>
                <a:cs typeface="+mn-lt"/>
              </a:rPr>
              <a:t> </a:t>
            </a:r>
            <a:r>
              <a:rPr lang="ru-RU" sz="2200" err="1">
                <a:latin typeface="Corbel"/>
                <a:ea typeface="+mn-lt"/>
                <a:cs typeface="+mn-lt"/>
              </a:rPr>
              <a:t>study</a:t>
            </a:r>
            <a:r>
              <a:rPr lang="ru-RU" sz="2200" dirty="0">
                <a:latin typeface="Corbel"/>
                <a:ea typeface="+mn-lt"/>
                <a:cs typeface="+mn-lt"/>
              </a:rPr>
              <a:t> </a:t>
            </a:r>
            <a:r>
              <a:rPr lang="ru-RU" sz="2200" err="1">
                <a:latin typeface="Corbel"/>
                <a:ea typeface="+mn-lt"/>
                <a:cs typeface="+mn-lt"/>
              </a:rPr>
              <a:t>at</a:t>
            </a:r>
            <a:r>
              <a:rPr lang="ru-RU" sz="2200" dirty="0">
                <a:latin typeface="Corbel"/>
                <a:ea typeface="+mn-lt"/>
                <a:cs typeface="+mn-lt"/>
              </a:rPr>
              <a:t> a </a:t>
            </a:r>
            <a:r>
              <a:rPr lang="ru-RU" sz="2200" err="1">
                <a:latin typeface="Corbel"/>
                <a:ea typeface="+mn-lt"/>
                <a:cs typeface="+mn-lt"/>
              </a:rPr>
              <a:t>book</a:t>
            </a:r>
            <a:r>
              <a:rPr lang="ru-RU" sz="2200" dirty="0">
                <a:latin typeface="Corbel"/>
                <a:ea typeface="+mn-lt"/>
                <a:cs typeface="+mn-lt"/>
              </a:rPr>
              <a:t> </a:t>
            </a:r>
            <a:r>
              <a:rPr lang="ru-RU" sz="2200" err="1">
                <a:latin typeface="Corbel"/>
                <a:ea typeface="+mn-lt"/>
                <a:cs typeface="+mn-lt"/>
              </a:rPr>
              <a:t>that</a:t>
            </a:r>
            <a:r>
              <a:rPr lang="ru-RU" sz="2200" dirty="0">
                <a:latin typeface="Corbel"/>
                <a:ea typeface="+mn-lt"/>
                <a:cs typeface="+mn-lt"/>
              </a:rPr>
              <a:t> I </a:t>
            </a:r>
            <a:r>
              <a:rPr lang="ru-RU" sz="2200" err="1">
                <a:latin typeface="Corbel"/>
                <a:ea typeface="+mn-lt"/>
                <a:cs typeface="+mn-lt"/>
              </a:rPr>
              <a:t>am</a:t>
            </a:r>
            <a:r>
              <a:rPr lang="ru-RU" sz="2200" dirty="0">
                <a:latin typeface="Corbel"/>
                <a:ea typeface="+mn-lt"/>
                <a:cs typeface="+mn-lt"/>
              </a:rPr>
              <a:t> </a:t>
            </a:r>
            <a:r>
              <a:rPr lang="ru-RU" sz="2200" err="1">
                <a:latin typeface="Corbel"/>
                <a:ea typeface="+mn-lt"/>
                <a:cs typeface="+mn-lt"/>
              </a:rPr>
              <a:t>writing</a:t>
            </a:r>
            <a:r>
              <a:rPr lang="ru-RU" sz="2200" dirty="0">
                <a:latin typeface="Corbel"/>
                <a:ea typeface="+mn-lt"/>
                <a:cs typeface="+mn-lt"/>
              </a:rPr>
              <a:t>, </a:t>
            </a:r>
            <a:r>
              <a:rPr lang="ru-RU" sz="2200" err="1">
                <a:latin typeface="Corbel"/>
                <a:ea typeface="+mn-lt"/>
                <a:cs typeface="+mn-lt"/>
              </a:rPr>
              <a:t>but</a:t>
            </a:r>
            <a:r>
              <a:rPr lang="ru-RU" sz="2200" dirty="0">
                <a:latin typeface="Corbel"/>
                <a:ea typeface="+mn-lt"/>
                <a:cs typeface="+mn-lt"/>
              </a:rPr>
              <a:t> </a:t>
            </a:r>
            <a:r>
              <a:rPr lang="ru-RU" sz="2200" err="1">
                <a:latin typeface="Corbel"/>
                <a:ea typeface="+mn-lt"/>
                <a:cs typeface="+mn-lt"/>
              </a:rPr>
              <a:t>quite</a:t>
            </a:r>
            <a:r>
              <a:rPr lang="ru-RU" sz="2200" dirty="0">
                <a:latin typeface="Corbel"/>
                <a:ea typeface="+mn-lt"/>
                <a:cs typeface="+mn-lt"/>
              </a:rPr>
              <a:t> </a:t>
            </a:r>
            <a:r>
              <a:rPr lang="ru-RU" sz="2200" err="1">
                <a:latin typeface="Corbel"/>
                <a:ea typeface="+mn-lt"/>
                <a:cs typeface="+mn-lt"/>
              </a:rPr>
              <a:t>often</a:t>
            </a:r>
            <a:r>
              <a:rPr lang="ru-RU" sz="2200" dirty="0">
                <a:latin typeface="Corbel"/>
                <a:ea typeface="+mn-lt"/>
                <a:cs typeface="+mn-lt"/>
              </a:rPr>
              <a:t> I </a:t>
            </a:r>
            <a:r>
              <a:rPr lang="ru-RU" sz="2200" err="1">
                <a:latin typeface="Corbel"/>
                <a:ea typeface="+mn-lt"/>
                <a:cs typeface="+mn-lt"/>
              </a:rPr>
              <a:t>sit</a:t>
            </a:r>
            <a:r>
              <a:rPr lang="ru-RU" sz="2200" dirty="0">
                <a:latin typeface="Corbel"/>
                <a:ea typeface="+mn-lt"/>
                <a:cs typeface="+mn-lt"/>
              </a:rPr>
              <a:t> </a:t>
            </a:r>
            <a:r>
              <a:rPr lang="ru-RU" sz="2200" err="1">
                <a:latin typeface="Corbel"/>
                <a:ea typeface="+mn-lt"/>
                <a:cs typeface="+mn-lt"/>
              </a:rPr>
              <a:t>in</a:t>
            </a:r>
            <a:r>
              <a:rPr lang="ru-RU" sz="2200" dirty="0">
                <a:latin typeface="Corbel"/>
                <a:ea typeface="+mn-lt"/>
                <a:cs typeface="+mn-lt"/>
              </a:rPr>
              <a:t> </a:t>
            </a:r>
            <a:r>
              <a:rPr lang="ru-RU" sz="2200" err="1">
                <a:latin typeface="Corbel"/>
                <a:ea typeface="+mn-lt"/>
                <a:cs typeface="+mn-lt"/>
              </a:rPr>
              <a:t>my</a:t>
            </a:r>
            <a:r>
              <a:rPr lang="ru-RU" sz="2200" dirty="0">
                <a:latin typeface="Corbel"/>
                <a:ea typeface="+mn-lt"/>
                <a:cs typeface="+mn-lt"/>
              </a:rPr>
              <a:t> </a:t>
            </a:r>
            <a:r>
              <a:rPr lang="ru-RU" sz="2200" err="1">
                <a:latin typeface="Corbel"/>
                <a:ea typeface="+mn-lt"/>
                <a:cs typeface="+mn-lt"/>
              </a:rPr>
              <a:t>armchair</a:t>
            </a:r>
            <a:r>
              <a:rPr lang="ru-RU" sz="2200" dirty="0">
                <a:latin typeface="Corbel"/>
                <a:ea typeface="+mn-lt"/>
                <a:cs typeface="+mn-lt"/>
              </a:rPr>
              <a:t> </a:t>
            </a:r>
            <a:r>
              <a:rPr lang="ru-RU" sz="2200" err="1">
                <a:latin typeface="Corbel"/>
                <a:ea typeface="+mn-lt"/>
                <a:cs typeface="+mn-lt"/>
              </a:rPr>
              <a:t>at</a:t>
            </a:r>
            <a:r>
              <a:rPr lang="ru-RU" sz="2200" dirty="0">
                <a:latin typeface="Corbel"/>
                <a:ea typeface="+mn-lt"/>
                <a:cs typeface="+mn-lt"/>
              </a:rPr>
              <a:t> </a:t>
            </a:r>
            <a:r>
              <a:rPr lang="ru-RU" sz="2200" err="1">
                <a:latin typeface="Corbel"/>
                <a:ea typeface="+mn-lt"/>
                <a:cs typeface="+mn-lt"/>
              </a:rPr>
              <a:t>one</a:t>
            </a:r>
            <a:r>
              <a:rPr lang="ru-RU" sz="2200" dirty="0">
                <a:latin typeface="Corbel"/>
                <a:ea typeface="+mn-lt"/>
                <a:cs typeface="+mn-lt"/>
              </a:rPr>
              <a:t> </a:t>
            </a:r>
            <a:r>
              <a:rPr lang="ru-RU" sz="2200" err="1">
                <a:latin typeface="Corbel"/>
                <a:ea typeface="+mn-lt"/>
                <a:cs typeface="+mn-lt"/>
              </a:rPr>
              <a:t>side</a:t>
            </a:r>
            <a:r>
              <a:rPr lang="ru-RU" sz="2200" dirty="0">
                <a:latin typeface="Corbel"/>
                <a:ea typeface="+mn-lt"/>
                <a:cs typeface="+mn-lt"/>
              </a:rPr>
              <a:t> </a:t>
            </a:r>
            <a:r>
              <a:rPr lang="ru-RU" sz="2200" err="1">
                <a:latin typeface="Corbel"/>
                <a:ea typeface="+mn-lt"/>
                <a:cs typeface="+mn-lt"/>
              </a:rPr>
              <a:t>of</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fire</a:t>
            </a:r>
            <a:r>
              <a:rPr lang="ru-RU" sz="2200" dirty="0">
                <a:latin typeface="Corbel"/>
                <a:ea typeface="+mn-lt"/>
                <a:cs typeface="+mn-lt"/>
              </a:rPr>
              <a:t> </a:t>
            </a:r>
            <a:r>
              <a:rPr lang="ru-RU" sz="2200" err="1">
                <a:latin typeface="Corbel"/>
                <a:ea typeface="+mn-lt"/>
                <a:cs typeface="+mn-lt"/>
              </a:rPr>
              <a:t>with</a:t>
            </a:r>
            <a:r>
              <a:rPr lang="ru-RU" sz="2200" dirty="0">
                <a:latin typeface="Corbel"/>
                <a:ea typeface="+mn-lt"/>
                <a:cs typeface="+mn-lt"/>
              </a:rPr>
              <a:t> </a:t>
            </a:r>
            <a:r>
              <a:rPr lang="ru-RU" sz="2200" err="1">
                <a:latin typeface="Corbel"/>
                <a:ea typeface="+mn-lt"/>
                <a:cs typeface="+mn-lt"/>
              </a:rPr>
              <a:t>my</a:t>
            </a:r>
            <a:r>
              <a:rPr lang="ru-RU" sz="2200" dirty="0">
                <a:latin typeface="Corbel"/>
                <a:ea typeface="+mn-lt"/>
                <a:cs typeface="+mn-lt"/>
              </a:rPr>
              <a:t> </a:t>
            </a:r>
            <a:r>
              <a:rPr lang="ru-RU" sz="2200" err="1">
                <a:latin typeface="Corbel"/>
                <a:ea typeface="+mn-lt"/>
                <a:cs typeface="+mn-lt"/>
              </a:rPr>
              <a:t>pipe</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for</a:t>
            </a:r>
            <a:r>
              <a:rPr lang="ru-RU" sz="2200" dirty="0">
                <a:latin typeface="Corbel"/>
                <a:ea typeface="+mn-lt"/>
                <a:cs typeface="+mn-lt"/>
              </a:rPr>
              <a:t> a </a:t>
            </a:r>
            <a:r>
              <a:rPr lang="ru-RU" sz="2200" err="1">
                <a:latin typeface="Corbel"/>
                <a:ea typeface="+mn-lt"/>
                <a:cs typeface="+mn-lt"/>
              </a:rPr>
              <a:t>change</a:t>
            </a:r>
            <a:r>
              <a:rPr lang="ru-RU" sz="2200" dirty="0">
                <a:latin typeface="Corbel"/>
                <a:ea typeface="+mn-lt"/>
                <a:cs typeface="+mn-lt"/>
              </a:rPr>
              <a:t>, a </a:t>
            </a:r>
            <a:r>
              <a:rPr lang="ru-RU" sz="2200" err="1">
                <a:latin typeface="Corbel"/>
                <a:ea typeface="+mn-lt"/>
                <a:cs typeface="+mn-lt"/>
              </a:rPr>
              <a:t>detective</a:t>
            </a:r>
            <a:r>
              <a:rPr lang="ru-RU" sz="2200" dirty="0">
                <a:latin typeface="Corbel"/>
                <a:ea typeface="+mn-lt"/>
                <a:cs typeface="+mn-lt"/>
              </a:rPr>
              <a:t> </a:t>
            </a:r>
            <a:r>
              <a:rPr lang="ru-RU" sz="2200" err="1">
                <a:latin typeface="Corbel"/>
                <a:ea typeface="+mn-lt"/>
                <a:cs typeface="+mn-lt"/>
              </a:rPr>
              <a:t>story</a:t>
            </a:r>
            <a:r>
              <a:rPr lang="ru-RU" sz="2200" dirty="0">
                <a:latin typeface="Corbel"/>
                <a:ea typeface="+mn-lt"/>
                <a:cs typeface="+mn-lt"/>
              </a:rPr>
              <a:t>. </a:t>
            </a:r>
            <a:r>
              <a:rPr lang="ru-RU" sz="2200" err="1">
                <a:latin typeface="Corbel"/>
                <a:ea typeface="+mn-lt"/>
                <a:cs typeface="+mn-lt"/>
              </a:rPr>
              <a:t>Mrs</a:t>
            </a:r>
            <a:r>
              <a:rPr lang="ru-RU" sz="2200" dirty="0">
                <a:latin typeface="Corbel"/>
                <a:ea typeface="+mn-lt"/>
                <a:cs typeface="+mn-lt"/>
              </a:rPr>
              <a:t>. </a:t>
            </a:r>
            <a:r>
              <a:rPr lang="ru-RU" sz="2200" err="1">
                <a:latin typeface="Corbel"/>
                <a:ea typeface="+mn-lt"/>
                <a:cs typeface="+mn-lt"/>
              </a:rPr>
              <a:t>Priestley</a:t>
            </a:r>
            <a:r>
              <a:rPr lang="ru-RU" sz="2200" dirty="0">
                <a:latin typeface="Corbel"/>
                <a:ea typeface="+mn-lt"/>
                <a:cs typeface="+mn-lt"/>
              </a:rPr>
              <a:t> </a:t>
            </a:r>
            <a:r>
              <a:rPr lang="ru-RU" sz="2200" err="1">
                <a:latin typeface="Corbel"/>
                <a:ea typeface="+mn-lt"/>
                <a:cs typeface="+mn-lt"/>
              </a:rPr>
              <a:t>sits</a:t>
            </a:r>
            <a:r>
              <a:rPr lang="ru-RU" sz="2200" dirty="0">
                <a:latin typeface="Corbel"/>
                <a:ea typeface="+mn-lt"/>
                <a:cs typeface="+mn-lt"/>
              </a:rPr>
              <a:t> </a:t>
            </a:r>
            <a:r>
              <a:rPr lang="ru-RU" sz="2200" err="1">
                <a:latin typeface="Corbel"/>
                <a:ea typeface="+mn-lt"/>
                <a:cs typeface="+mn-lt"/>
              </a:rPr>
              <a:t>on</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other</a:t>
            </a:r>
            <a:r>
              <a:rPr lang="ru-RU" sz="2200" dirty="0">
                <a:latin typeface="Corbel"/>
                <a:ea typeface="+mn-lt"/>
                <a:cs typeface="+mn-lt"/>
              </a:rPr>
              <a:t> </a:t>
            </a:r>
            <a:r>
              <a:rPr lang="ru-RU" sz="2200" err="1">
                <a:latin typeface="Corbel"/>
                <a:ea typeface="+mn-lt"/>
                <a:cs typeface="+mn-lt"/>
              </a:rPr>
              <a:t>side</a:t>
            </a:r>
            <a:r>
              <a:rPr lang="ru-RU" sz="2200" dirty="0">
                <a:latin typeface="Corbel"/>
                <a:ea typeface="+mn-lt"/>
                <a:cs typeface="+mn-lt"/>
              </a:rPr>
              <a:t> </a:t>
            </a:r>
            <a:r>
              <a:rPr lang="ru-RU" sz="2200" err="1">
                <a:latin typeface="Corbel"/>
                <a:ea typeface="+mn-lt"/>
                <a:cs typeface="+mn-lt"/>
              </a:rPr>
              <a:t>with</a:t>
            </a:r>
            <a:r>
              <a:rPr lang="ru-RU" sz="2200" dirty="0">
                <a:latin typeface="Corbel"/>
                <a:ea typeface="+mn-lt"/>
                <a:cs typeface="+mn-lt"/>
              </a:rPr>
              <a:t> </a:t>
            </a:r>
            <a:r>
              <a:rPr lang="ru-RU" sz="2200" err="1">
                <a:latin typeface="Corbel"/>
                <a:ea typeface="+mn-lt"/>
                <a:cs typeface="+mn-lt"/>
              </a:rPr>
              <a:t>her</a:t>
            </a:r>
            <a:r>
              <a:rPr lang="ru-RU" sz="2200" dirty="0">
                <a:latin typeface="Corbel"/>
                <a:ea typeface="+mn-lt"/>
                <a:cs typeface="+mn-lt"/>
              </a:rPr>
              <a:t> </a:t>
            </a:r>
            <a:r>
              <a:rPr lang="ru-RU" sz="2200" err="1">
                <a:latin typeface="Corbel"/>
                <a:ea typeface="+mn-lt"/>
                <a:cs typeface="+mn-lt"/>
              </a:rPr>
              <a:t>book</a:t>
            </a:r>
            <a:r>
              <a:rPr lang="ru-RU" sz="2200" dirty="0">
                <a:latin typeface="Corbel"/>
                <a:ea typeface="+mn-lt"/>
                <a:cs typeface="+mn-lt"/>
              </a:rPr>
              <a:t> </a:t>
            </a:r>
            <a:r>
              <a:rPr lang="ru-RU" sz="2200" err="1">
                <a:latin typeface="Corbel"/>
                <a:ea typeface="+mn-lt"/>
                <a:cs typeface="+mn-lt"/>
              </a:rPr>
              <a:t>or</a:t>
            </a:r>
            <a:r>
              <a:rPr lang="ru-RU" sz="2200" dirty="0">
                <a:latin typeface="Corbel"/>
                <a:ea typeface="+mn-lt"/>
                <a:cs typeface="+mn-lt"/>
              </a:rPr>
              <a:t> </a:t>
            </a:r>
            <a:r>
              <a:rPr lang="ru-RU" sz="2200" err="1">
                <a:latin typeface="Corbel"/>
                <a:ea typeface="+mn-lt"/>
                <a:cs typeface="+mn-lt"/>
              </a:rPr>
              <a:t>her</a:t>
            </a:r>
            <a:r>
              <a:rPr lang="ru-RU" sz="2200" dirty="0">
                <a:latin typeface="Corbel"/>
                <a:ea typeface="+mn-lt"/>
                <a:cs typeface="+mn-lt"/>
              </a:rPr>
              <a:t> </a:t>
            </a:r>
            <a:r>
              <a:rPr lang="ru-RU" sz="2200" err="1">
                <a:latin typeface="Corbel"/>
                <a:ea typeface="+mn-lt"/>
                <a:cs typeface="+mn-lt"/>
              </a:rPr>
              <a:t>sewing</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Sally</a:t>
            </a:r>
            <a:r>
              <a:rPr lang="ru-RU" sz="2200" dirty="0">
                <a:latin typeface="Corbel"/>
                <a:ea typeface="+mn-lt"/>
                <a:cs typeface="+mn-lt"/>
              </a:rPr>
              <a:t>, </a:t>
            </a:r>
            <a:r>
              <a:rPr lang="ru-RU" sz="2200" err="1">
                <a:latin typeface="Corbel"/>
                <a:ea typeface="+mn-lt"/>
                <a:cs typeface="+mn-lt"/>
              </a:rPr>
              <a:t>our</a:t>
            </a:r>
            <a:r>
              <a:rPr lang="ru-RU" sz="2200" dirty="0">
                <a:latin typeface="Corbel"/>
                <a:ea typeface="+mn-lt"/>
                <a:cs typeface="+mn-lt"/>
              </a:rPr>
              <a:t> </a:t>
            </a:r>
            <a:r>
              <a:rPr lang="ru-RU" sz="2200" err="1">
                <a:latin typeface="Corbel"/>
                <a:ea typeface="+mn-lt"/>
                <a:cs typeface="+mn-lt"/>
              </a:rPr>
              <a:t>cat</a:t>
            </a:r>
            <a:r>
              <a:rPr lang="ru-RU" sz="2200" dirty="0">
                <a:latin typeface="Corbel"/>
                <a:ea typeface="+mn-lt"/>
                <a:cs typeface="+mn-lt"/>
              </a:rPr>
              <a:t>, </a:t>
            </a:r>
            <a:r>
              <a:rPr lang="ru-RU" sz="2200" err="1">
                <a:latin typeface="Corbel"/>
                <a:ea typeface="+mn-lt"/>
                <a:cs typeface="+mn-lt"/>
              </a:rPr>
              <a:t>lies</a:t>
            </a:r>
            <a:r>
              <a:rPr lang="ru-RU" sz="2200" dirty="0">
                <a:latin typeface="Corbel"/>
                <a:ea typeface="+mn-lt"/>
                <a:cs typeface="+mn-lt"/>
              </a:rPr>
              <a:t> </a:t>
            </a:r>
            <a:r>
              <a:rPr lang="ru-RU" sz="2200" err="1">
                <a:latin typeface="Corbel"/>
                <a:ea typeface="+mn-lt"/>
                <a:cs typeface="+mn-lt"/>
              </a:rPr>
              <a:t>on</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carpet</a:t>
            </a:r>
            <a:r>
              <a:rPr lang="ru-RU" sz="2200" dirty="0">
                <a:latin typeface="Corbel"/>
                <a:ea typeface="+mn-lt"/>
                <a:cs typeface="+mn-lt"/>
              </a:rPr>
              <a:t> </a:t>
            </a:r>
            <a:r>
              <a:rPr lang="ru-RU" sz="2200" err="1">
                <a:latin typeface="Corbel"/>
                <a:ea typeface="+mn-lt"/>
                <a:cs typeface="+mn-lt"/>
              </a:rPr>
              <a:t>before</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fire</a:t>
            </a:r>
            <a:r>
              <a:rPr lang="ru-RU" sz="2200" dirty="0">
                <a:latin typeface="Corbel"/>
                <a:ea typeface="+mn-lt"/>
                <a:cs typeface="+mn-lt"/>
              </a:rPr>
              <a:t> </a:t>
            </a:r>
            <a:r>
              <a:rPr lang="ru-RU" sz="2200" err="1">
                <a:latin typeface="Corbel"/>
                <a:ea typeface="+mn-lt"/>
                <a:cs typeface="+mn-lt"/>
              </a:rPr>
              <a:t>or</a:t>
            </a:r>
            <a:r>
              <a:rPr lang="ru-RU" sz="2200" dirty="0">
                <a:latin typeface="Corbel"/>
                <a:ea typeface="+mn-lt"/>
                <a:cs typeface="+mn-lt"/>
              </a:rPr>
              <a:t> </a:t>
            </a:r>
            <a:r>
              <a:rPr lang="ru-RU" sz="2200" err="1">
                <a:latin typeface="Corbel"/>
                <a:ea typeface="+mn-lt"/>
                <a:cs typeface="+mn-lt"/>
              </a:rPr>
              <a:t>jumps</a:t>
            </a:r>
            <a:r>
              <a:rPr lang="ru-RU" sz="2200" dirty="0">
                <a:latin typeface="Corbel"/>
                <a:ea typeface="+mn-lt"/>
                <a:cs typeface="+mn-lt"/>
              </a:rPr>
              <a:t> </a:t>
            </a:r>
            <a:r>
              <a:rPr lang="ru-RU" sz="2200" err="1">
                <a:latin typeface="Corbel"/>
                <a:ea typeface="+mn-lt"/>
                <a:cs typeface="+mn-lt"/>
              </a:rPr>
              <a:t>up</a:t>
            </a:r>
            <a:r>
              <a:rPr lang="ru-RU" sz="2200" dirty="0">
                <a:latin typeface="Corbel"/>
                <a:ea typeface="+mn-lt"/>
                <a:cs typeface="+mn-lt"/>
              </a:rPr>
              <a:t> </a:t>
            </a:r>
            <a:r>
              <a:rPr lang="ru-RU" sz="2200" err="1">
                <a:latin typeface="Corbel"/>
                <a:ea typeface="+mn-lt"/>
                <a:cs typeface="+mn-lt"/>
              </a:rPr>
              <a:t>on</a:t>
            </a:r>
            <a:r>
              <a:rPr lang="ru-RU" sz="2200" dirty="0">
                <a:latin typeface="Corbel"/>
                <a:ea typeface="+mn-lt"/>
                <a:cs typeface="+mn-lt"/>
              </a:rPr>
              <a:t> </a:t>
            </a:r>
            <a:r>
              <a:rPr lang="ru-RU" sz="2200" err="1">
                <a:latin typeface="Corbel"/>
                <a:ea typeface="+mn-lt"/>
                <a:cs typeface="+mn-lt"/>
              </a:rPr>
              <a:t>my</a:t>
            </a:r>
            <a:r>
              <a:rPr lang="ru-RU" sz="2200" dirty="0">
                <a:latin typeface="Corbel"/>
                <a:ea typeface="+mn-lt"/>
                <a:cs typeface="+mn-lt"/>
              </a:rPr>
              <a:t> </a:t>
            </a:r>
            <a:r>
              <a:rPr lang="ru-RU" sz="2200" err="1">
                <a:latin typeface="Corbel"/>
                <a:ea typeface="+mn-lt"/>
                <a:cs typeface="+mn-lt"/>
              </a:rPr>
              <a:t>knees</a:t>
            </a:r>
            <a:r>
              <a:rPr lang="ru-RU" sz="2200" dirty="0">
                <a:latin typeface="Corbel"/>
                <a:ea typeface="+mn-lt"/>
                <a:cs typeface="+mn-lt"/>
              </a:rPr>
              <a:t>. And </a:t>
            </a:r>
            <a:r>
              <a:rPr lang="ru-RU" sz="2200" err="1">
                <a:latin typeface="Corbel"/>
                <a:ea typeface="+mn-lt"/>
                <a:cs typeface="+mn-lt"/>
              </a:rPr>
              <a:t>when</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wind</a:t>
            </a:r>
            <a:r>
              <a:rPr lang="ru-RU" sz="2200" dirty="0">
                <a:latin typeface="Corbel"/>
                <a:ea typeface="+mn-lt"/>
                <a:cs typeface="+mn-lt"/>
              </a:rPr>
              <a:t> </a:t>
            </a:r>
            <a:r>
              <a:rPr lang="ru-RU" sz="2200" err="1">
                <a:latin typeface="Corbel"/>
                <a:ea typeface="+mn-lt"/>
                <a:cs typeface="+mn-lt"/>
              </a:rPr>
              <a:t>is</a:t>
            </a:r>
            <a:r>
              <a:rPr lang="ru-RU" sz="2200" dirty="0">
                <a:latin typeface="Corbel"/>
                <a:ea typeface="+mn-lt"/>
                <a:cs typeface="+mn-lt"/>
              </a:rPr>
              <a:t> </a:t>
            </a:r>
            <a:r>
              <a:rPr lang="ru-RU" sz="2200" err="1">
                <a:latin typeface="Corbel"/>
                <a:ea typeface="+mn-lt"/>
                <a:cs typeface="+mn-lt"/>
              </a:rPr>
              <a:t>blowing</a:t>
            </a:r>
            <a:r>
              <a:rPr lang="ru-RU" sz="2200" dirty="0">
                <a:latin typeface="Corbel"/>
                <a:ea typeface="+mn-lt"/>
                <a:cs typeface="+mn-lt"/>
              </a:rPr>
              <a:t> </a:t>
            </a:r>
            <a:r>
              <a:rPr lang="ru-RU" sz="2200" err="1">
                <a:latin typeface="Corbel"/>
                <a:ea typeface="+mn-lt"/>
                <a:cs typeface="+mn-lt"/>
              </a:rPr>
              <a:t>through</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trees</a:t>
            </a:r>
            <a:r>
              <a:rPr lang="ru-RU" sz="2200" dirty="0">
                <a:latin typeface="Corbel"/>
                <a:ea typeface="+mn-lt"/>
                <a:cs typeface="+mn-lt"/>
              </a:rPr>
              <a:t> </a:t>
            </a:r>
            <a:r>
              <a:rPr lang="ru-RU" sz="2200" err="1">
                <a:latin typeface="Corbel"/>
                <a:ea typeface="+mn-lt"/>
                <a:cs typeface="+mn-lt"/>
              </a:rPr>
              <a:t>outside</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rain</a:t>
            </a:r>
            <a:r>
              <a:rPr lang="ru-RU" sz="2200" dirty="0">
                <a:latin typeface="Corbel"/>
                <a:ea typeface="+mn-lt"/>
                <a:cs typeface="+mn-lt"/>
              </a:rPr>
              <a:t> </a:t>
            </a:r>
            <a:r>
              <a:rPr lang="ru-RU" sz="2200" err="1">
                <a:latin typeface="Corbel"/>
                <a:ea typeface="+mn-lt"/>
                <a:cs typeface="+mn-lt"/>
              </a:rPr>
              <a:t>is</a:t>
            </a:r>
            <a:r>
              <a:rPr lang="ru-RU" sz="2200" dirty="0">
                <a:latin typeface="Corbel"/>
                <a:ea typeface="+mn-lt"/>
                <a:cs typeface="+mn-lt"/>
              </a:rPr>
              <a:t> </a:t>
            </a:r>
            <a:r>
              <a:rPr lang="ru-RU" sz="2200" err="1">
                <a:latin typeface="Corbel"/>
                <a:ea typeface="+mn-lt"/>
                <a:cs typeface="+mn-lt"/>
              </a:rPr>
              <a:t>beating</a:t>
            </a:r>
            <a:r>
              <a:rPr lang="ru-RU" sz="2200" dirty="0">
                <a:latin typeface="Corbel"/>
                <a:ea typeface="+mn-lt"/>
                <a:cs typeface="+mn-lt"/>
              </a:rPr>
              <a:t> </a:t>
            </a:r>
            <a:r>
              <a:rPr lang="ru-RU" sz="2200" err="1">
                <a:latin typeface="Corbel"/>
                <a:ea typeface="+mn-lt"/>
                <a:cs typeface="+mn-lt"/>
              </a:rPr>
              <a:t>on</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windows</a:t>
            </a:r>
            <a:r>
              <a:rPr lang="ru-RU" sz="2200" dirty="0">
                <a:latin typeface="Corbel"/>
                <a:ea typeface="+mn-lt"/>
                <a:cs typeface="+mn-lt"/>
              </a:rPr>
              <a:t>, </a:t>
            </a:r>
            <a:r>
              <a:rPr lang="ru-RU" sz="2200" err="1">
                <a:latin typeface="Corbel"/>
                <a:ea typeface="+mn-lt"/>
                <a:cs typeface="+mn-lt"/>
              </a:rPr>
              <a:t>our</a:t>
            </a:r>
            <a:r>
              <a:rPr lang="ru-RU" sz="2200" dirty="0">
                <a:latin typeface="Corbel"/>
                <a:ea typeface="+mn-lt"/>
                <a:cs typeface="+mn-lt"/>
              </a:rPr>
              <a:t> </a:t>
            </a:r>
            <a:r>
              <a:rPr lang="ru-RU" sz="2200" err="1">
                <a:latin typeface="Corbel"/>
                <a:ea typeface="+mn-lt"/>
                <a:cs typeface="+mn-lt"/>
              </a:rPr>
              <a:t>warm</a:t>
            </a:r>
            <a:r>
              <a:rPr lang="ru-RU" sz="2200" dirty="0">
                <a:latin typeface="Corbel"/>
                <a:ea typeface="+mn-lt"/>
                <a:cs typeface="+mn-lt"/>
              </a:rPr>
              <a:t> </a:t>
            </a:r>
            <a:r>
              <a:rPr lang="ru-RU" sz="2200" err="1">
                <a:latin typeface="Corbel"/>
                <a:ea typeface="+mn-lt"/>
                <a:cs typeface="+mn-lt"/>
              </a:rPr>
              <a:t>fire</a:t>
            </a:r>
            <a:r>
              <a:rPr lang="ru-RU" sz="2200" dirty="0">
                <a:latin typeface="Corbel"/>
                <a:ea typeface="+mn-lt"/>
                <a:cs typeface="+mn-lt"/>
              </a:rPr>
              <a:t> </a:t>
            </a:r>
            <a:r>
              <a:rPr lang="ru-RU" sz="2200" err="1">
                <a:latin typeface="Corbel"/>
                <a:ea typeface="+mn-lt"/>
                <a:cs typeface="+mn-lt"/>
              </a:rPr>
              <a:t>seems</a:t>
            </a:r>
            <a:r>
              <a:rPr lang="ru-RU" sz="2200" dirty="0">
                <a:latin typeface="Corbel"/>
                <a:ea typeface="+mn-lt"/>
                <a:cs typeface="+mn-lt"/>
              </a:rPr>
              <a:t> </a:t>
            </a:r>
            <a:r>
              <a:rPr lang="ru-RU" sz="2200" err="1">
                <a:latin typeface="Corbel"/>
                <a:ea typeface="+mn-lt"/>
                <a:cs typeface="+mn-lt"/>
              </a:rPr>
              <a:t>warmer</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more</a:t>
            </a:r>
            <a:r>
              <a:rPr lang="ru-RU" sz="2200" dirty="0">
                <a:latin typeface="Corbel"/>
                <a:ea typeface="+mn-lt"/>
                <a:cs typeface="+mn-lt"/>
              </a:rPr>
              <a:t> </a:t>
            </a:r>
            <a:r>
              <a:rPr lang="ru-RU" sz="2200" err="1">
                <a:latin typeface="Corbel"/>
                <a:ea typeface="+mn-lt"/>
                <a:cs typeface="+mn-lt"/>
              </a:rPr>
              <a:t>cheerful</a:t>
            </a:r>
            <a:r>
              <a:rPr lang="ru-RU" sz="2200" dirty="0">
                <a:latin typeface="Corbel"/>
                <a:ea typeface="+mn-lt"/>
                <a:cs typeface="+mn-lt"/>
              </a:rPr>
              <a:t> </a:t>
            </a:r>
            <a:r>
              <a:rPr lang="ru-RU" sz="2200" err="1">
                <a:latin typeface="Corbel"/>
                <a:ea typeface="+mn-lt"/>
                <a:cs typeface="+mn-lt"/>
              </a:rPr>
              <a:t>than</a:t>
            </a:r>
            <a:r>
              <a:rPr lang="ru-RU" sz="2200" dirty="0">
                <a:latin typeface="Corbel"/>
                <a:ea typeface="+mn-lt"/>
                <a:cs typeface="+mn-lt"/>
              </a:rPr>
              <a:t> </a:t>
            </a:r>
            <a:r>
              <a:rPr lang="ru-RU" sz="2200" err="1">
                <a:latin typeface="Corbel"/>
                <a:ea typeface="+mn-lt"/>
                <a:cs typeface="+mn-lt"/>
              </a:rPr>
              <a:t>ever</a:t>
            </a:r>
            <a:r>
              <a:rPr lang="ru-RU" sz="2200" dirty="0">
                <a:latin typeface="Corbel"/>
                <a:ea typeface="+mn-lt"/>
                <a:cs typeface="+mn-lt"/>
              </a:rPr>
              <a:t> </a:t>
            </a:r>
            <a:r>
              <a:rPr lang="ru-RU" sz="2200" err="1">
                <a:latin typeface="Corbel"/>
                <a:ea typeface="+mn-lt"/>
                <a:cs typeface="+mn-lt"/>
              </a:rPr>
              <a:t>and</a:t>
            </a:r>
            <a:r>
              <a:rPr lang="ru-RU" sz="2200" dirty="0">
                <a:latin typeface="Corbel"/>
                <a:ea typeface="+mn-lt"/>
                <a:cs typeface="+mn-lt"/>
              </a:rPr>
              <a:t> </a:t>
            </a:r>
            <a:r>
              <a:rPr lang="ru-RU" sz="2200" err="1">
                <a:latin typeface="Corbel"/>
                <a:ea typeface="+mn-lt"/>
                <a:cs typeface="+mn-lt"/>
              </a:rPr>
              <a:t>we</a:t>
            </a:r>
            <a:r>
              <a:rPr lang="ru-RU" sz="2200" dirty="0">
                <a:latin typeface="Corbel"/>
                <a:ea typeface="+mn-lt"/>
                <a:cs typeface="+mn-lt"/>
              </a:rPr>
              <a:t> </a:t>
            </a:r>
            <a:r>
              <a:rPr lang="ru-RU" sz="2200" err="1">
                <a:latin typeface="Corbel"/>
                <a:ea typeface="+mn-lt"/>
                <a:cs typeface="+mn-lt"/>
              </a:rPr>
              <a:t>often</a:t>
            </a:r>
            <a:r>
              <a:rPr lang="ru-RU" sz="2200" dirty="0">
                <a:latin typeface="Corbel"/>
                <a:ea typeface="+mn-lt"/>
                <a:cs typeface="+mn-lt"/>
              </a:rPr>
              <a:t> </a:t>
            </a:r>
            <a:r>
              <a:rPr lang="ru-RU" sz="2200" err="1">
                <a:latin typeface="Corbel"/>
                <a:ea typeface="+mn-lt"/>
                <a:cs typeface="+mn-lt"/>
              </a:rPr>
              <a:t>think</a:t>
            </a:r>
            <a:r>
              <a:rPr lang="ru-RU" sz="2200" dirty="0">
                <a:latin typeface="Corbel"/>
                <a:ea typeface="+mn-lt"/>
                <a:cs typeface="+mn-lt"/>
              </a:rPr>
              <a:t> </a:t>
            </a:r>
            <a:r>
              <a:rPr lang="ru-RU" sz="2200" err="1">
                <a:latin typeface="Corbel"/>
                <a:ea typeface="+mn-lt"/>
                <a:cs typeface="+mn-lt"/>
              </a:rPr>
              <a:t>that</a:t>
            </a:r>
            <a:r>
              <a:rPr lang="ru-RU" sz="2200" dirty="0">
                <a:latin typeface="Corbel"/>
                <a:ea typeface="+mn-lt"/>
                <a:cs typeface="+mn-lt"/>
              </a:rPr>
              <a:t> </a:t>
            </a:r>
            <a:r>
              <a:rPr lang="ru-RU" sz="2200" err="1">
                <a:latin typeface="Corbel"/>
                <a:ea typeface="+mn-lt"/>
                <a:cs typeface="+mn-lt"/>
              </a:rPr>
              <a:t>these</a:t>
            </a:r>
            <a:r>
              <a:rPr lang="ru-RU" sz="2200" dirty="0">
                <a:latin typeface="Corbel"/>
                <a:ea typeface="+mn-lt"/>
                <a:cs typeface="+mn-lt"/>
              </a:rPr>
              <a:t> "</a:t>
            </a:r>
            <a:r>
              <a:rPr lang="ru-RU" sz="2200" err="1">
                <a:latin typeface="Corbel"/>
                <a:ea typeface="+mn-lt"/>
                <a:cs typeface="+mn-lt"/>
              </a:rPr>
              <a:t>quiet</a:t>
            </a:r>
            <a:r>
              <a:rPr lang="ru-RU" sz="2200" dirty="0">
                <a:latin typeface="Corbel"/>
                <a:ea typeface="+mn-lt"/>
                <a:cs typeface="+mn-lt"/>
              </a:rPr>
              <a:t>" </a:t>
            </a:r>
            <a:r>
              <a:rPr lang="ru-RU" sz="2200" err="1">
                <a:latin typeface="Corbel"/>
                <a:ea typeface="+mn-lt"/>
                <a:cs typeface="+mn-lt"/>
              </a:rPr>
              <a:t>evenings</a:t>
            </a:r>
            <a:r>
              <a:rPr lang="ru-RU" sz="2200" dirty="0">
                <a:latin typeface="Corbel"/>
                <a:ea typeface="+mn-lt"/>
                <a:cs typeface="+mn-lt"/>
              </a:rPr>
              <a:t> </a:t>
            </a:r>
            <a:r>
              <a:rPr lang="ru-RU" sz="2200" err="1">
                <a:latin typeface="Corbel"/>
                <a:ea typeface="+mn-lt"/>
                <a:cs typeface="+mn-lt"/>
              </a:rPr>
              <a:t>are</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best</a:t>
            </a:r>
            <a:r>
              <a:rPr lang="ru-RU" sz="2200" dirty="0">
                <a:latin typeface="Corbel"/>
                <a:ea typeface="+mn-lt"/>
                <a:cs typeface="+mn-lt"/>
              </a:rPr>
              <a:t> </a:t>
            </a:r>
            <a:r>
              <a:rPr lang="ru-RU" sz="2200" err="1">
                <a:latin typeface="Corbel"/>
                <a:ea typeface="+mn-lt"/>
                <a:cs typeface="+mn-lt"/>
              </a:rPr>
              <a:t>evenings</a:t>
            </a:r>
            <a:r>
              <a:rPr lang="ru-RU" sz="2200" dirty="0">
                <a:latin typeface="Corbel"/>
                <a:ea typeface="+mn-lt"/>
                <a:cs typeface="+mn-lt"/>
              </a:rPr>
              <a:t> </a:t>
            </a:r>
            <a:r>
              <a:rPr lang="ru-RU" sz="2200" err="1">
                <a:latin typeface="Corbel"/>
                <a:ea typeface="+mn-lt"/>
                <a:cs typeface="+mn-lt"/>
              </a:rPr>
              <a:t>of</a:t>
            </a:r>
            <a:r>
              <a:rPr lang="ru-RU" sz="2200" dirty="0">
                <a:latin typeface="Corbel"/>
                <a:ea typeface="+mn-lt"/>
                <a:cs typeface="+mn-lt"/>
              </a:rPr>
              <a:t> </a:t>
            </a:r>
            <a:r>
              <a:rPr lang="ru-RU" sz="2200" err="1">
                <a:latin typeface="Corbel"/>
                <a:ea typeface="+mn-lt"/>
                <a:cs typeface="+mn-lt"/>
              </a:rPr>
              <a:t>all</a:t>
            </a:r>
            <a:r>
              <a:rPr lang="ru-RU" sz="2200" dirty="0">
                <a:latin typeface="Corbel"/>
                <a:ea typeface="+mn-lt"/>
                <a:cs typeface="+mn-lt"/>
              </a:rPr>
              <a:t>.</a:t>
            </a:r>
            <a:endParaRPr lang="ru-RU" sz="2200">
              <a:latin typeface="Corbel"/>
            </a:endParaRPr>
          </a:p>
          <a:p>
            <a:endParaRPr lang="ru-RU" dirty="0">
              <a:latin typeface="Corbel"/>
            </a:endParaRPr>
          </a:p>
        </p:txBody>
      </p:sp>
    </p:spTree>
    <p:extLst>
      <p:ext uri="{BB962C8B-B14F-4D97-AF65-F5344CB8AC3E}">
        <p14:creationId xmlns:p14="http://schemas.microsoft.com/office/powerpoint/2010/main" val="134986589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05AC229B-D738-0DD5-1C5B-FB4BE29872FD}"/>
              </a:ext>
            </a:extLst>
          </p:cNvPr>
          <p:cNvSpPr>
            <a:spLocks noGrp="1"/>
          </p:cNvSpPr>
          <p:nvPr>
            <p:ph type="title"/>
          </p:nvPr>
        </p:nvSpPr>
        <p:spPr>
          <a:xfrm>
            <a:off x="2231136" y="-1575308"/>
            <a:ext cx="7729728" cy="1188720"/>
          </a:xfrm>
        </p:spPr>
        <p:txBody>
          <a:bodyPr/>
          <a:lstStyle/>
          <a:p>
            <a:endParaRPr lang="ru-RU"/>
          </a:p>
        </p:txBody>
      </p:sp>
      <p:sp>
        <p:nvSpPr>
          <p:cNvPr id="3" name="Объект 2">
            <a:extLst>
              <a:ext uri="{FF2B5EF4-FFF2-40B4-BE49-F238E27FC236}">
                <a16:creationId xmlns:a16="http://schemas.microsoft.com/office/drawing/2014/main" id="{67D15942-D82D-D5C7-2E84-3F5C6E3D8CA7}"/>
              </a:ext>
            </a:extLst>
          </p:cNvPr>
          <p:cNvSpPr>
            <a:spLocks noGrp="1"/>
          </p:cNvSpPr>
          <p:nvPr>
            <p:ph idx="1"/>
          </p:nvPr>
        </p:nvSpPr>
        <p:spPr>
          <a:xfrm>
            <a:off x="514096" y="270764"/>
            <a:ext cx="10899648" cy="6464943"/>
          </a:xfrm>
        </p:spPr>
        <p:txBody>
          <a:bodyPr vert="horz" lIns="91440" tIns="45720" rIns="91440" bIns="45720" rtlCol="0" anchor="t">
            <a:noAutofit/>
          </a:bodyPr>
          <a:lstStyle/>
          <a:p>
            <a:pPr marL="0" indent="0">
              <a:buNone/>
            </a:pPr>
            <a:r>
              <a:rPr lang="ru-RU" sz="2600" b="1" dirty="0">
                <a:latin typeface="Corbel"/>
                <a:ea typeface="+mn-lt"/>
                <a:cs typeface="+mn-lt"/>
              </a:rPr>
              <a:t>6) </a:t>
            </a:r>
            <a:r>
              <a:rPr lang="ru-RU" sz="2600" b="1" err="1">
                <a:latin typeface="Corbel"/>
                <a:ea typeface="+mn-lt"/>
                <a:cs typeface="+mn-lt"/>
              </a:rPr>
              <a:t>Put</a:t>
            </a:r>
            <a:r>
              <a:rPr lang="ru-RU" sz="2600" b="1" dirty="0">
                <a:latin typeface="Corbel"/>
                <a:ea typeface="+mn-lt"/>
                <a:cs typeface="+mn-lt"/>
              </a:rPr>
              <a:t> </a:t>
            </a:r>
            <a:r>
              <a:rPr lang="ru-RU" sz="2600" b="1" err="1">
                <a:latin typeface="Corbel"/>
                <a:ea typeface="+mn-lt"/>
                <a:cs typeface="+mn-lt"/>
              </a:rPr>
              <a:t>in</a:t>
            </a:r>
            <a:r>
              <a:rPr lang="ru-RU" sz="2600" b="1" dirty="0">
                <a:latin typeface="Corbel"/>
                <a:ea typeface="+mn-lt"/>
                <a:cs typeface="+mn-lt"/>
              </a:rPr>
              <a:t> </a:t>
            </a:r>
            <a:r>
              <a:rPr lang="ru-RU" sz="2600" b="1" err="1">
                <a:latin typeface="Corbel"/>
                <a:ea typeface="+mn-lt"/>
                <a:cs typeface="+mn-lt"/>
              </a:rPr>
              <a:t>must</a:t>
            </a:r>
            <a:r>
              <a:rPr lang="ru-RU" sz="2600" b="1" dirty="0">
                <a:latin typeface="Corbel"/>
                <a:ea typeface="+mn-lt"/>
                <a:cs typeface="+mn-lt"/>
              </a:rPr>
              <a:t> </a:t>
            </a:r>
            <a:r>
              <a:rPr lang="ru-RU" sz="2600" b="1" err="1">
                <a:latin typeface="Corbel"/>
                <a:ea typeface="+mn-lt"/>
                <a:cs typeface="+mn-lt"/>
              </a:rPr>
              <a:t>or</a:t>
            </a:r>
            <a:r>
              <a:rPr lang="ru-RU" sz="2600" b="1" dirty="0">
                <a:latin typeface="Corbel"/>
                <a:ea typeface="+mn-lt"/>
                <a:cs typeface="+mn-lt"/>
              </a:rPr>
              <a:t> </a:t>
            </a:r>
            <a:r>
              <a:rPr lang="ru-RU" sz="2600" b="1" err="1">
                <a:latin typeface="Corbel"/>
                <a:ea typeface="+mn-lt"/>
                <a:cs typeface="+mn-lt"/>
              </a:rPr>
              <a:t>can’t</a:t>
            </a:r>
            <a:r>
              <a:rPr lang="ru-RU" sz="2600" b="1" dirty="0">
                <a:latin typeface="Corbel"/>
                <a:ea typeface="+mn-lt"/>
                <a:cs typeface="+mn-lt"/>
              </a:rPr>
              <a:t>.</a:t>
            </a:r>
            <a:endParaRPr lang="ru-RU" sz="2600" b="1">
              <a:latin typeface="Corbel"/>
            </a:endParaRPr>
          </a:p>
          <a:p>
            <a:pPr marL="0" indent="0">
              <a:buNone/>
            </a:pPr>
            <a:r>
              <a:rPr lang="ru-RU" sz="2600" dirty="0">
                <a:latin typeface="Corbel"/>
                <a:ea typeface="+mn-lt"/>
                <a:cs typeface="+mn-lt"/>
              </a:rPr>
              <a:t>⦁    </a:t>
            </a:r>
            <a:r>
              <a:rPr lang="ru-RU" sz="2600" err="1">
                <a:latin typeface="Corbel"/>
                <a:ea typeface="+mn-lt"/>
                <a:cs typeface="+mn-lt"/>
              </a:rPr>
              <a:t>You’ve</a:t>
            </a:r>
            <a:r>
              <a:rPr lang="ru-RU" sz="2600" dirty="0">
                <a:latin typeface="Corbel"/>
                <a:ea typeface="+mn-lt"/>
                <a:cs typeface="+mn-lt"/>
              </a:rPr>
              <a:t> </a:t>
            </a:r>
            <a:r>
              <a:rPr lang="ru-RU" sz="2600" err="1">
                <a:latin typeface="Corbel"/>
                <a:ea typeface="+mn-lt"/>
                <a:cs typeface="+mn-lt"/>
              </a:rPr>
              <a:t>been</a:t>
            </a:r>
            <a:r>
              <a:rPr lang="ru-RU" sz="2600" dirty="0">
                <a:latin typeface="Corbel"/>
                <a:ea typeface="+mn-lt"/>
                <a:cs typeface="+mn-lt"/>
              </a:rPr>
              <a:t> </a:t>
            </a:r>
            <a:r>
              <a:rPr lang="ru-RU" sz="2600" err="1">
                <a:latin typeface="Corbel"/>
                <a:ea typeface="+mn-lt"/>
                <a:cs typeface="+mn-lt"/>
              </a:rPr>
              <a:t>travelling</a:t>
            </a:r>
            <a:r>
              <a:rPr lang="ru-RU" sz="2600" dirty="0">
                <a:latin typeface="Corbel"/>
                <a:ea typeface="+mn-lt"/>
                <a:cs typeface="+mn-lt"/>
              </a:rPr>
              <a:t> </a:t>
            </a:r>
            <a:r>
              <a:rPr lang="ru-RU" sz="2600" err="1">
                <a:latin typeface="Corbel"/>
                <a:ea typeface="+mn-lt"/>
                <a:cs typeface="+mn-lt"/>
              </a:rPr>
              <a:t>all</a:t>
            </a:r>
            <a:r>
              <a:rPr lang="ru-RU" sz="2600" dirty="0">
                <a:latin typeface="Corbel"/>
                <a:ea typeface="+mn-lt"/>
                <a:cs typeface="+mn-lt"/>
              </a:rPr>
              <a:t> </a:t>
            </a:r>
            <a:r>
              <a:rPr lang="ru-RU" sz="2600" err="1">
                <a:latin typeface="Corbel"/>
                <a:ea typeface="+mn-lt"/>
                <a:cs typeface="+mn-lt"/>
              </a:rPr>
              <a:t>day</a:t>
            </a:r>
            <a:r>
              <a:rPr lang="ru-RU" sz="2600">
                <a:latin typeface="Corbel"/>
                <a:ea typeface="+mn-lt"/>
                <a:cs typeface="+mn-lt"/>
              </a:rPr>
              <a:t>. You </a:t>
            </a:r>
            <a:r>
              <a:rPr lang="ru-RU" sz="2600" err="1">
                <a:latin typeface="Corbel"/>
                <a:ea typeface="+mn-lt"/>
                <a:cs typeface="+mn-lt"/>
              </a:rPr>
              <a:t>must</a:t>
            </a:r>
            <a:r>
              <a:rPr lang="ru-RU" sz="2600" dirty="0">
                <a:latin typeface="Corbel"/>
                <a:ea typeface="+mn-lt"/>
                <a:cs typeface="+mn-lt"/>
              </a:rPr>
              <a:t> </a:t>
            </a:r>
            <a:r>
              <a:rPr lang="ru-RU" sz="2600" err="1">
                <a:latin typeface="Corbel"/>
                <a:ea typeface="+mn-lt"/>
                <a:cs typeface="+mn-lt"/>
              </a:rPr>
              <a:t>be</a:t>
            </a:r>
            <a:r>
              <a:rPr lang="ru-RU" sz="2600" dirty="0">
                <a:latin typeface="Corbel"/>
                <a:ea typeface="+mn-lt"/>
                <a:cs typeface="+mn-lt"/>
              </a:rPr>
              <a:t> </a:t>
            </a:r>
            <a:r>
              <a:rPr lang="ru-RU" sz="2600" err="1">
                <a:latin typeface="Corbel"/>
                <a:ea typeface="+mn-lt"/>
                <a:cs typeface="+mn-lt"/>
              </a:rPr>
              <a:t>tired</a:t>
            </a:r>
            <a:r>
              <a:rPr lang="ru-RU" sz="2600">
                <a:latin typeface="Corbel"/>
                <a:ea typeface="+mn-lt"/>
                <a:cs typeface="+mn-lt"/>
              </a:rPr>
              <a:t>.</a:t>
            </a:r>
            <a:endParaRPr lang="ru-RU" sz="2600">
              <a:latin typeface="Corbel"/>
            </a:endParaRPr>
          </a:p>
          <a:p>
            <a:pPr marL="0" indent="0">
              <a:buNone/>
            </a:pPr>
            <a:r>
              <a:rPr lang="ru-RU" sz="2600" dirty="0">
                <a:latin typeface="Corbel"/>
                <a:ea typeface="+mn-lt"/>
                <a:cs typeface="+mn-lt"/>
              </a:rPr>
              <a:t>⦁    </a:t>
            </a:r>
            <a:r>
              <a:rPr lang="ru-RU" sz="2600" err="1">
                <a:latin typeface="Corbel"/>
                <a:ea typeface="+mn-lt"/>
                <a:cs typeface="+mn-lt"/>
              </a:rPr>
              <a:t>That</a:t>
            </a:r>
            <a:r>
              <a:rPr lang="ru-RU" sz="2600" dirty="0">
                <a:latin typeface="Corbel"/>
                <a:ea typeface="+mn-lt"/>
                <a:cs typeface="+mn-lt"/>
              </a:rPr>
              <a:t> </a:t>
            </a:r>
            <a:r>
              <a:rPr lang="ru-RU" sz="2600" err="1">
                <a:latin typeface="Corbel"/>
                <a:ea typeface="+mn-lt"/>
                <a:cs typeface="+mn-lt"/>
              </a:rPr>
              <a:t>restaurant</a:t>
            </a:r>
            <a:r>
              <a:rPr lang="ru-RU" sz="2600" dirty="0">
                <a:latin typeface="Corbel"/>
                <a:ea typeface="+mn-lt"/>
                <a:cs typeface="+mn-lt"/>
              </a:rPr>
              <a:t>        </a:t>
            </a:r>
            <a:r>
              <a:rPr lang="ru-RU" sz="2600" err="1">
                <a:latin typeface="Corbel"/>
                <a:ea typeface="+mn-lt"/>
                <a:cs typeface="+mn-lt"/>
              </a:rPr>
              <a:t>be</a:t>
            </a:r>
            <a:r>
              <a:rPr lang="ru-RU" sz="2600" dirty="0">
                <a:latin typeface="Corbel"/>
                <a:ea typeface="+mn-lt"/>
                <a:cs typeface="+mn-lt"/>
              </a:rPr>
              <a:t> </a:t>
            </a:r>
            <a:r>
              <a:rPr lang="ru-RU" sz="2600" err="1">
                <a:latin typeface="Corbel"/>
                <a:ea typeface="+mn-lt"/>
                <a:cs typeface="+mn-lt"/>
              </a:rPr>
              <a:t>very</a:t>
            </a:r>
            <a:r>
              <a:rPr lang="ru-RU" sz="2600" dirty="0">
                <a:latin typeface="Corbel"/>
                <a:ea typeface="+mn-lt"/>
                <a:cs typeface="+mn-lt"/>
              </a:rPr>
              <a:t> </a:t>
            </a:r>
            <a:r>
              <a:rPr lang="ru-RU" sz="2600" err="1">
                <a:latin typeface="Corbel"/>
                <a:ea typeface="+mn-lt"/>
                <a:cs typeface="+mn-lt"/>
              </a:rPr>
              <a:t>good</a:t>
            </a:r>
            <a:r>
              <a:rPr lang="ru-RU" sz="2600">
                <a:latin typeface="Corbel"/>
                <a:ea typeface="+mn-lt"/>
                <a:cs typeface="+mn-lt"/>
              </a:rPr>
              <a:t>. </a:t>
            </a:r>
            <a:r>
              <a:rPr lang="ru-RU" sz="2600" err="1">
                <a:latin typeface="Corbel"/>
                <a:ea typeface="+mn-lt"/>
                <a:cs typeface="+mn-lt"/>
              </a:rPr>
              <a:t>It’s</a:t>
            </a:r>
            <a:r>
              <a:rPr lang="ru-RU" sz="2600" dirty="0">
                <a:latin typeface="Corbel"/>
                <a:ea typeface="+mn-lt"/>
                <a:cs typeface="+mn-lt"/>
              </a:rPr>
              <a:t> </a:t>
            </a:r>
            <a:r>
              <a:rPr lang="ru-RU" sz="2600" err="1">
                <a:latin typeface="Corbel"/>
                <a:ea typeface="+mn-lt"/>
                <a:cs typeface="+mn-lt"/>
              </a:rPr>
              <a:t>always</a:t>
            </a:r>
            <a:r>
              <a:rPr lang="ru-RU" sz="2600" dirty="0">
                <a:latin typeface="Corbel"/>
                <a:ea typeface="+mn-lt"/>
                <a:cs typeface="+mn-lt"/>
              </a:rPr>
              <a:t> </a:t>
            </a:r>
            <a:r>
              <a:rPr lang="ru-RU" sz="2600" err="1">
                <a:latin typeface="Corbel"/>
                <a:ea typeface="+mn-lt"/>
                <a:cs typeface="+mn-lt"/>
              </a:rPr>
              <a:t>full</a:t>
            </a:r>
            <a:r>
              <a:rPr lang="ru-RU" sz="2600" dirty="0">
                <a:latin typeface="Corbel"/>
                <a:ea typeface="+mn-lt"/>
                <a:cs typeface="+mn-lt"/>
              </a:rPr>
              <a:t> </a:t>
            </a:r>
            <a:r>
              <a:rPr lang="ru-RU" sz="2600" err="1">
                <a:latin typeface="Corbel"/>
                <a:ea typeface="+mn-lt"/>
                <a:cs typeface="+mn-lt"/>
              </a:rPr>
              <a:t>of</a:t>
            </a:r>
            <a:r>
              <a:rPr lang="ru-RU" sz="2600" dirty="0">
                <a:latin typeface="Corbel"/>
                <a:ea typeface="+mn-lt"/>
                <a:cs typeface="+mn-lt"/>
              </a:rPr>
              <a:t> </a:t>
            </a:r>
            <a:r>
              <a:rPr lang="ru-RU" sz="2600" err="1">
                <a:latin typeface="Corbel"/>
                <a:ea typeface="+mn-lt"/>
                <a:cs typeface="+mn-lt"/>
              </a:rPr>
              <a:t>people</a:t>
            </a:r>
            <a:r>
              <a:rPr lang="ru-RU" sz="2600">
                <a:latin typeface="Corbel"/>
                <a:ea typeface="+mn-lt"/>
                <a:cs typeface="+mn-lt"/>
              </a:rPr>
              <a:t>.</a:t>
            </a:r>
            <a:endParaRPr lang="ru-RU" sz="2600">
              <a:latin typeface="Corbel"/>
            </a:endParaRPr>
          </a:p>
          <a:p>
            <a:pPr marL="0" indent="0">
              <a:buNone/>
            </a:pPr>
            <a:r>
              <a:rPr lang="ru-RU" sz="2600" dirty="0">
                <a:latin typeface="Corbel"/>
                <a:ea typeface="+mn-lt"/>
                <a:cs typeface="+mn-lt"/>
              </a:rPr>
              <a:t>⦁    </a:t>
            </a:r>
            <a:r>
              <a:rPr lang="ru-RU" sz="2600" err="1">
                <a:latin typeface="Corbel"/>
                <a:ea typeface="+mn-lt"/>
                <a:cs typeface="+mn-lt"/>
              </a:rPr>
              <a:t>That</a:t>
            </a:r>
            <a:r>
              <a:rPr lang="ru-RU" sz="2600" dirty="0">
                <a:latin typeface="Corbel"/>
                <a:ea typeface="+mn-lt"/>
                <a:cs typeface="+mn-lt"/>
              </a:rPr>
              <a:t> </a:t>
            </a:r>
            <a:r>
              <a:rPr lang="ru-RU" sz="2600" err="1">
                <a:latin typeface="Corbel"/>
                <a:ea typeface="+mn-lt"/>
                <a:cs typeface="+mn-lt"/>
              </a:rPr>
              <a:t>restaurant</a:t>
            </a:r>
            <a:r>
              <a:rPr lang="ru-RU" sz="2600" dirty="0">
                <a:latin typeface="Corbel"/>
                <a:ea typeface="+mn-lt"/>
                <a:cs typeface="+mn-lt"/>
              </a:rPr>
              <a:t>        </a:t>
            </a:r>
            <a:r>
              <a:rPr lang="ru-RU" sz="2600" err="1">
                <a:latin typeface="Corbel"/>
                <a:ea typeface="+mn-lt"/>
                <a:cs typeface="+mn-lt"/>
              </a:rPr>
              <a:t>be</a:t>
            </a:r>
            <a:r>
              <a:rPr lang="ru-RU" sz="2600" dirty="0">
                <a:latin typeface="Corbel"/>
                <a:ea typeface="+mn-lt"/>
                <a:cs typeface="+mn-lt"/>
              </a:rPr>
              <a:t> </a:t>
            </a:r>
            <a:r>
              <a:rPr lang="ru-RU" sz="2600" err="1">
                <a:latin typeface="Corbel"/>
                <a:ea typeface="+mn-lt"/>
                <a:cs typeface="+mn-lt"/>
              </a:rPr>
              <a:t>very</a:t>
            </a:r>
            <a:r>
              <a:rPr lang="ru-RU" sz="2600" dirty="0">
                <a:latin typeface="Corbel"/>
                <a:ea typeface="+mn-lt"/>
                <a:cs typeface="+mn-lt"/>
              </a:rPr>
              <a:t> </a:t>
            </a:r>
            <a:r>
              <a:rPr lang="ru-RU" sz="2600" err="1">
                <a:latin typeface="Corbel"/>
                <a:ea typeface="+mn-lt"/>
                <a:cs typeface="+mn-lt"/>
              </a:rPr>
              <a:t>good</a:t>
            </a:r>
            <a:r>
              <a:rPr lang="ru-RU" sz="2600">
                <a:latin typeface="Corbel"/>
                <a:ea typeface="+mn-lt"/>
                <a:cs typeface="+mn-lt"/>
              </a:rPr>
              <a:t>. </a:t>
            </a:r>
            <a:r>
              <a:rPr lang="ru-RU" sz="2600" err="1">
                <a:latin typeface="Corbel"/>
                <a:ea typeface="+mn-lt"/>
                <a:cs typeface="+mn-lt"/>
              </a:rPr>
              <a:t>It’s</a:t>
            </a:r>
            <a:r>
              <a:rPr lang="ru-RU" sz="2600" dirty="0">
                <a:latin typeface="Corbel"/>
                <a:ea typeface="+mn-lt"/>
                <a:cs typeface="+mn-lt"/>
              </a:rPr>
              <a:t> </a:t>
            </a:r>
            <a:r>
              <a:rPr lang="ru-RU" sz="2600" err="1">
                <a:latin typeface="Corbel"/>
                <a:ea typeface="+mn-lt"/>
                <a:cs typeface="+mn-lt"/>
              </a:rPr>
              <a:t>always</a:t>
            </a:r>
            <a:r>
              <a:rPr lang="ru-RU" sz="2600" dirty="0">
                <a:latin typeface="Corbel"/>
                <a:ea typeface="+mn-lt"/>
                <a:cs typeface="+mn-lt"/>
              </a:rPr>
              <a:t> </a:t>
            </a:r>
            <a:r>
              <a:rPr lang="ru-RU" sz="2600" err="1">
                <a:latin typeface="Corbel"/>
                <a:ea typeface="+mn-lt"/>
                <a:cs typeface="+mn-lt"/>
              </a:rPr>
              <a:t>empty</a:t>
            </a:r>
            <a:r>
              <a:rPr lang="ru-RU" sz="2600">
                <a:latin typeface="Corbel"/>
                <a:ea typeface="+mn-lt"/>
                <a:cs typeface="+mn-lt"/>
              </a:rPr>
              <a:t>.</a:t>
            </a:r>
            <a:endParaRPr lang="ru-RU" sz="2600">
              <a:latin typeface="Corbel"/>
            </a:endParaRPr>
          </a:p>
          <a:p>
            <a:pPr marL="0" indent="0">
              <a:buNone/>
            </a:pPr>
            <a:r>
              <a:rPr lang="ru-RU" sz="2600" dirty="0">
                <a:latin typeface="Corbel"/>
                <a:ea typeface="+mn-lt"/>
                <a:cs typeface="+mn-lt"/>
              </a:rPr>
              <a:t>⦁    </a:t>
            </a:r>
            <a:r>
              <a:rPr lang="ru-RU" sz="2600" err="1">
                <a:latin typeface="Corbel"/>
                <a:ea typeface="+mn-lt"/>
                <a:cs typeface="+mn-lt"/>
              </a:rPr>
              <a:t>I’m</a:t>
            </a:r>
            <a:r>
              <a:rPr lang="ru-RU" sz="2600" dirty="0">
                <a:latin typeface="Corbel"/>
                <a:ea typeface="+mn-lt"/>
                <a:cs typeface="+mn-lt"/>
              </a:rPr>
              <a:t> </a:t>
            </a:r>
            <a:r>
              <a:rPr lang="ru-RU" sz="2600" err="1">
                <a:latin typeface="Corbel"/>
                <a:ea typeface="+mn-lt"/>
                <a:cs typeface="+mn-lt"/>
              </a:rPr>
              <a:t>sure</a:t>
            </a:r>
            <a:r>
              <a:rPr lang="ru-RU" sz="2600" dirty="0">
                <a:latin typeface="Corbel"/>
                <a:ea typeface="+mn-lt"/>
                <a:cs typeface="+mn-lt"/>
              </a:rPr>
              <a:t> </a:t>
            </a:r>
            <a:r>
              <a:rPr lang="ru-RU" sz="2600" err="1">
                <a:latin typeface="Corbel"/>
                <a:ea typeface="+mn-lt"/>
                <a:cs typeface="+mn-lt"/>
              </a:rPr>
              <a:t>Kate</a:t>
            </a:r>
            <a:r>
              <a:rPr lang="ru-RU" sz="2600" dirty="0">
                <a:latin typeface="Corbel"/>
                <a:ea typeface="+mn-lt"/>
                <a:cs typeface="+mn-lt"/>
              </a:rPr>
              <a:t> </a:t>
            </a:r>
            <a:r>
              <a:rPr lang="ru-RU" sz="2600" err="1">
                <a:latin typeface="Corbel"/>
                <a:ea typeface="+mn-lt"/>
                <a:cs typeface="+mn-lt"/>
              </a:rPr>
              <a:t>gave</a:t>
            </a:r>
            <a:r>
              <a:rPr lang="ru-RU" sz="2600" dirty="0">
                <a:latin typeface="Corbel"/>
                <a:ea typeface="+mn-lt"/>
                <a:cs typeface="+mn-lt"/>
              </a:rPr>
              <a:t> </a:t>
            </a:r>
            <a:r>
              <a:rPr lang="ru-RU" sz="2600" err="1">
                <a:latin typeface="Corbel"/>
                <a:ea typeface="+mn-lt"/>
                <a:cs typeface="+mn-lt"/>
              </a:rPr>
              <a:t>me</a:t>
            </a:r>
            <a:r>
              <a:rPr lang="ru-RU" sz="2600" dirty="0">
                <a:latin typeface="Corbel"/>
                <a:ea typeface="+mn-lt"/>
                <a:cs typeface="+mn-lt"/>
              </a:rPr>
              <a:t> </a:t>
            </a:r>
            <a:r>
              <a:rPr lang="ru-RU" sz="2600" err="1">
                <a:latin typeface="Corbel"/>
                <a:ea typeface="+mn-lt"/>
                <a:cs typeface="+mn-lt"/>
              </a:rPr>
              <a:t>her</a:t>
            </a:r>
            <a:r>
              <a:rPr lang="ru-RU" sz="2600" dirty="0">
                <a:latin typeface="Corbel"/>
                <a:ea typeface="+mn-lt"/>
                <a:cs typeface="+mn-lt"/>
              </a:rPr>
              <a:t> </a:t>
            </a:r>
            <a:r>
              <a:rPr lang="ru-RU" sz="2600" err="1">
                <a:latin typeface="Corbel"/>
                <a:ea typeface="+mn-lt"/>
                <a:cs typeface="+mn-lt"/>
              </a:rPr>
              <a:t>address</a:t>
            </a:r>
            <a:r>
              <a:rPr lang="ru-RU" sz="2600">
                <a:latin typeface="Corbel"/>
                <a:ea typeface="+mn-lt"/>
                <a:cs typeface="+mn-lt"/>
              </a:rPr>
              <a:t>. I    </a:t>
            </a:r>
            <a:r>
              <a:rPr lang="ru-RU" sz="2600" err="1">
                <a:latin typeface="Corbel"/>
                <a:ea typeface="+mn-lt"/>
                <a:cs typeface="+mn-lt"/>
              </a:rPr>
              <a:t>have</a:t>
            </a:r>
            <a:r>
              <a:rPr lang="ru-RU" sz="2600" dirty="0">
                <a:latin typeface="Corbel"/>
                <a:ea typeface="+mn-lt"/>
                <a:cs typeface="+mn-lt"/>
              </a:rPr>
              <a:t> </a:t>
            </a:r>
            <a:r>
              <a:rPr lang="ru-RU" sz="2600" err="1">
                <a:latin typeface="Corbel"/>
                <a:ea typeface="+mn-lt"/>
                <a:cs typeface="+mn-lt"/>
              </a:rPr>
              <a:t>it</a:t>
            </a:r>
            <a:r>
              <a:rPr lang="ru-RU" sz="2600" dirty="0">
                <a:latin typeface="Corbel"/>
                <a:ea typeface="+mn-lt"/>
                <a:cs typeface="+mn-lt"/>
              </a:rPr>
              <a:t> </a:t>
            </a:r>
            <a:r>
              <a:rPr lang="ru-RU" sz="2600" err="1">
                <a:latin typeface="Corbel"/>
                <a:ea typeface="+mn-lt"/>
                <a:cs typeface="+mn-lt"/>
              </a:rPr>
              <a:t>somewhere</a:t>
            </a:r>
            <a:r>
              <a:rPr lang="ru-RU" sz="2600">
                <a:latin typeface="Corbel"/>
                <a:ea typeface="+mn-lt"/>
                <a:cs typeface="+mn-lt"/>
              </a:rPr>
              <a:t>.</a:t>
            </a:r>
            <a:endParaRPr lang="ru-RU" sz="2600">
              <a:latin typeface="Corbel"/>
            </a:endParaRPr>
          </a:p>
          <a:p>
            <a:pPr marL="0" indent="0">
              <a:buNone/>
            </a:pPr>
            <a:r>
              <a:rPr lang="ru-RU" sz="2600" dirty="0">
                <a:latin typeface="Corbel"/>
                <a:ea typeface="+mn-lt"/>
                <a:cs typeface="+mn-lt"/>
              </a:rPr>
              <a:t>⦁    I </a:t>
            </a:r>
            <a:r>
              <a:rPr lang="ru-RU" sz="2600" err="1">
                <a:latin typeface="Corbel"/>
                <a:ea typeface="+mn-lt"/>
                <a:cs typeface="+mn-lt"/>
              </a:rPr>
              <a:t>often</a:t>
            </a:r>
            <a:r>
              <a:rPr lang="ru-RU" sz="2600" dirty="0">
                <a:latin typeface="Corbel"/>
                <a:ea typeface="+mn-lt"/>
                <a:cs typeface="+mn-lt"/>
              </a:rPr>
              <a:t> </a:t>
            </a:r>
            <a:r>
              <a:rPr lang="ru-RU" sz="2600" err="1">
                <a:latin typeface="Corbel"/>
                <a:ea typeface="+mn-lt"/>
                <a:cs typeface="+mn-lt"/>
              </a:rPr>
              <a:t>see</a:t>
            </a:r>
            <a:r>
              <a:rPr lang="ru-RU" sz="2600" dirty="0">
                <a:latin typeface="Corbel"/>
                <a:ea typeface="+mn-lt"/>
                <a:cs typeface="+mn-lt"/>
              </a:rPr>
              <a:t> </a:t>
            </a:r>
            <a:r>
              <a:rPr lang="ru-RU" sz="2600" err="1">
                <a:latin typeface="Corbel"/>
                <a:ea typeface="+mn-lt"/>
                <a:cs typeface="+mn-lt"/>
              </a:rPr>
              <a:t>that</a:t>
            </a:r>
            <a:r>
              <a:rPr lang="ru-RU" sz="2600" dirty="0">
                <a:latin typeface="Corbel"/>
                <a:ea typeface="+mn-lt"/>
                <a:cs typeface="+mn-lt"/>
              </a:rPr>
              <a:t> </a:t>
            </a:r>
            <a:r>
              <a:rPr lang="ru-RU" sz="2600" err="1">
                <a:latin typeface="Corbel"/>
                <a:ea typeface="+mn-lt"/>
                <a:cs typeface="+mn-lt"/>
              </a:rPr>
              <a:t>man</a:t>
            </a:r>
            <a:r>
              <a:rPr lang="ru-RU" sz="2600" dirty="0">
                <a:latin typeface="Corbel"/>
                <a:ea typeface="+mn-lt"/>
                <a:cs typeface="+mn-lt"/>
              </a:rPr>
              <a:t> </a:t>
            </a:r>
            <a:r>
              <a:rPr lang="ru-RU" sz="2600" err="1">
                <a:latin typeface="Corbel"/>
                <a:ea typeface="+mn-lt"/>
                <a:cs typeface="+mn-lt"/>
              </a:rPr>
              <a:t>in</a:t>
            </a:r>
            <a:r>
              <a:rPr lang="ru-RU" sz="2600" dirty="0">
                <a:latin typeface="Corbel"/>
                <a:ea typeface="+mn-lt"/>
                <a:cs typeface="+mn-lt"/>
              </a:rPr>
              <a:t> </a:t>
            </a:r>
            <a:r>
              <a:rPr lang="ru-RU" sz="2600" err="1">
                <a:latin typeface="Corbel"/>
                <a:ea typeface="+mn-lt"/>
                <a:cs typeface="+mn-lt"/>
              </a:rPr>
              <a:t>this</a:t>
            </a:r>
            <a:r>
              <a:rPr lang="ru-RU" sz="2600" dirty="0">
                <a:latin typeface="Corbel"/>
                <a:ea typeface="+mn-lt"/>
                <a:cs typeface="+mn-lt"/>
              </a:rPr>
              <a:t> </a:t>
            </a:r>
            <a:r>
              <a:rPr lang="ru-RU" sz="2600" err="1">
                <a:latin typeface="Corbel"/>
                <a:ea typeface="+mn-lt"/>
                <a:cs typeface="+mn-lt"/>
              </a:rPr>
              <a:t>street</a:t>
            </a:r>
            <a:r>
              <a:rPr lang="ru-RU" sz="2600">
                <a:latin typeface="Corbel"/>
                <a:ea typeface="+mn-lt"/>
                <a:cs typeface="+mn-lt"/>
              </a:rPr>
              <a:t>. </a:t>
            </a:r>
            <a:r>
              <a:rPr lang="ru-RU" sz="2600" err="1">
                <a:latin typeface="Corbel"/>
                <a:ea typeface="+mn-lt"/>
                <a:cs typeface="+mn-lt"/>
              </a:rPr>
              <a:t>He</a:t>
            </a:r>
            <a:r>
              <a:rPr lang="ru-RU" sz="2600" dirty="0">
                <a:latin typeface="Corbel"/>
                <a:ea typeface="+mn-lt"/>
                <a:cs typeface="+mn-lt"/>
              </a:rPr>
              <a:t>    </a:t>
            </a:r>
            <a:r>
              <a:rPr lang="ru-RU" sz="2600" err="1">
                <a:latin typeface="Corbel"/>
                <a:ea typeface="+mn-lt"/>
                <a:cs typeface="+mn-lt"/>
              </a:rPr>
              <a:t>live</a:t>
            </a:r>
            <a:r>
              <a:rPr lang="ru-RU" sz="2600" dirty="0">
                <a:latin typeface="Corbel"/>
                <a:ea typeface="+mn-lt"/>
                <a:cs typeface="+mn-lt"/>
              </a:rPr>
              <a:t> </a:t>
            </a:r>
            <a:r>
              <a:rPr lang="ru-RU" sz="2600" err="1">
                <a:latin typeface="Corbel"/>
                <a:ea typeface="+mn-lt"/>
                <a:cs typeface="+mn-lt"/>
              </a:rPr>
              <a:t>near</a:t>
            </a:r>
            <a:r>
              <a:rPr lang="ru-RU" sz="2600" dirty="0">
                <a:latin typeface="Corbel"/>
                <a:ea typeface="+mn-lt"/>
                <a:cs typeface="+mn-lt"/>
              </a:rPr>
              <a:t> </a:t>
            </a:r>
            <a:r>
              <a:rPr lang="ru-RU" sz="2600" err="1">
                <a:latin typeface="Corbel"/>
                <a:ea typeface="+mn-lt"/>
                <a:cs typeface="+mn-lt"/>
              </a:rPr>
              <a:t>here</a:t>
            </a:r>
            <a:r>
              <a:rPr lang="ru-RU" sz="2600">
                <a:latin typeface="Corbel"/>
                <a:ea typeface="+mn-lt"/>
                <a:cs typeface="+mn-lt"/>
              </a:rPr>
              <a:t>.</a:t>
            </a:r>
            <a:endParaRPr lang="ru-RU" sz="2600">
              <a:latin typeface="Corbel"/>
            </a:endParaRPr>
          </a:p>
          <a:p>
            <a:pPr marL="0" indent="0">
              <a:buNone/>
            </a:pPr>
            <a:r>
              <a:rPr lang="ru-RU" sz="2600" dirty="0">
                <a:latin typeface="Corbel"/>
                <a:ea typeface="+mn-lt"/>
                <a:cs typeface="+mn-lt"/>
              </a:rPr>
              <a:t>⦁    It </a:t>
            </a:r>
            <a:r>
              <a:rPr lang="ru-RU" sz="2600" err="1">
                <a:latin typeface="Corbel"/>
                <a:ea typeface="+mn-lt"/>
                <a:cs typeface="+mn-lt"/>
              </a:rPr>
              <a:t>rained</a:t>
            </a:r>
            <a:r>
              <a:rPr lang="ru-RU" sz="2600" dirty="0">
                <a:latin typeface="Corbel"/>
                <a:ea typeface="+mn-lt"/>
                <a:cs typeface="+mn-lt"/>
              </a:rPr>
              <a:t> </a:t>
            </a:r>
            <a:r>
              <a:rPr lang="ru-RU" sz="2600" err="1">
                <a:latin typeface="Corbel"/>
                <a:ea typeface="+mn-lt"/>
                <a:cs typeface="+mn-lt"/>
              </a:rPr>
              <a:t>every</a:t>
            </a:r>
            <a:r>
              <a:rPr lang="ru-RU" sz="2600" dirty="0">
                <a:latin typeface="Corbel"/>
                <a:ea typeface="+mn-lt"/>
                <a:cs typeface="+mn-lt"/>
              </a:rPr>
              <a:t> </a:t>
            </a:r>
            <a:r>
              <a:rPr lang="ru-RU" sz="2600" err="1">
                <a:latin typeface="Corbel"/>
                <a:ea typeface="+mn-lt"/>
                <a:cs typeface="+mn-lt"/>
              </a:rPr>
              <a:t>day</a:t>
            </a:r>
            <a:r>
              <a:rPr lang="ru-RU" sz="2600" dirty="0">
                <a:latin typeface="Corbel"/>
                <a:ea typeface="+mn-lt"/>
                <a:cs typeface="+mn-lt"/>
              </a:rPr>
              <a:t> </a:t>
            </a:r>
            <a:r>
              <a:rPr lang="ru-RU" sz="2600" err="1">
                <a:latin typeface="Corbel"/>
                <a:ea typeface="+mn-lt"/>
                <a:cs typeface="+mn-lt"/>
              </a:rPr>
              <a:t>during</a:t>
            </a:r>
            <a:r>
              <a:rPr lang="ru-RU" sz="2600" dirty="0">
                <a:latin typeface="Corbel"/>
                <a:ea typeface="+mn-lt"/>
                <a:cs typeface="+mn-lt"/>
              </a:rPr>
              <a:t> </a:t>
            </a:r>
            <a:r>
              <a:rPr lang="ru-RU" sz="2600" err="1">
                <a:latin typeface="Corbel"/>
                <a:ea typeface="+mn-lt"/>
                <a:cs typeface="+mn-lt"/>
              </a:rPr>
              <a:t>their</a:t>
            </a:r>
            <a:r>
              <a:rPr lang="ru-RU" sz="2600" dirty="0">
                <a:latin typeface="Corbel"/>
                <a:ea typeface="+mn-lt"/>
                <a:cs typeface="+mn-lt"/>
              </a:rPr>
              <a:t> </a:t>
            </a:r>
            <a:r>
              <a:rPr lang="ru-RU" sz="2600" err="1">
                <a:latin typeface="Corbel"/>
                <a:ea typeface="+mn-lt"/>
                <a:cs typeface="+mn-lt"/>
              </a:rPr>
              <a:t>holiday</a:t>
            </a:r>
            <a:r>
              <a:rPr lang="ru-RU" sz="2600">
                <a:latin typeface="Corbel"/>
                <a:ea typeface="+mn-lt"/>
                <a:cs typeface="+mn-lt"/>
              </a:rPr>
              <a:t>. It                  </a:t>
            </a:r>
            <a:r>
              <a:rPr lang="ru-RU" sz="2600" err="1">
                <a:latin typeface="Corbel"/>
                <a:ea typeface="+mn-lt"/>
                <a:cs typeface="+mn-lt"/>
              </a:rPr>
              <a:t>have</a:t>
            </a:r>
            <a:r>
              <a:rPr lang="ru-RU" sz="2600" dirty="0">
                <a:latin typeface="Corbel"/>
                <a:ea typeface="+mn-lt"/>
                <a:cs typeface="+mn-lt"/>
              </a:rPr>
              <a:t> </a:t>
            </a:r>
            <a:r>
              <a:rPr lang="ru-RU" sz="2600" err="1">
                <a:latin typeface="Corbel"/>
                <a:ea typeface="+mn-lt"/>
                <a:cs typeface="+mn-lt"/>
              </a:rPr>
              <a:t>been</a:t>
            </a:r>
            <a:r>
              <a:rPr lang="ru-RU" sz="2600" dirty="0">
                <a:latin typeface="Corbel"/>
                <a:ea typeface="+mn-lt"/>
                <a:cs typeface="+mn-lt"/>
              </a:rPr>
              <a:t> </a:t>
            </a:r>
            <a:r>
              <a:rPr lang="ru-RU" sz="2600" err="1">
                <a:latin typeface="Corbel"/>
                <a:ea typeface="+mn-lt"/>
                <a:cs typeface="+mn-lt"/>
              </a:rPr>
              <a:t>very</a:t>
            </a:r>
            <a:r>
              <a:rPr lang="ru-RU" sz="2600" dirty="0">
                <a:latin typeface="Corbel"/>
                <a:ea typeface="+mn-lt"/>
                <a:cs typeface="+mn-lt"/>
              </a:rPr>
              <a:t> </a:t>
            </a:r>
            <a:r>
              <a:rPr lang="ru-RU" sz="2600" err="1">
                <a:latin typeface="Corbel"/>
                <a:ea typeface="+mn-lt"/>
                <a:cs typeface="+mn-lt"/>
              </a:rPr>
              <a:t>nice</a:t>
            </a:r>
            <a:r>
              <a:rPr lang="ru-RU" sz="2600" dirty="0">
                <a:latin typeface="Corbel"/>
                <a:ea typeface="+mn-lt"/>
                <a:cs typeface="+mn-lt"/>
              </a:rPr>
              <a:t> </a:t>
            </a:r>
            <a:r>
              <a:rPr lang="ru-RU" sz="2600" err="1">
                <a:latin typeface="Corbel"/>
                <a:ea typeface="+mn-lt"/>
                <a:cs typeface="+mn-lt"/>
              </a:rPr>
              <a:t>for</a:t>
            </a:r>
            <a:r>
              <a:rPr lang="ru-RU" sz="2600" dirty="0">
                <a:latin typeface="Corbel"/>
                <a:ea typeface="+mn-lt"/>
                <a:cs typeface="+mn-lt"/>
              </a:rPr>
              <a:t> </a:t>
            </a:r>
            <a:r>
              <a:rPr lang="ru-RU" sz="2600" err="1">
                <a:latin typeface="Corbel"/>
                <a:ea typeface="+mn-lt"/>
                <a:cs typeface="+mn-lt"/>
              </a:rPr>
              <a:t>them</a:t>
            </a:r>
            <a:r>
              <a:rPr lang="ru-RU" sz="2600">
                <a:latin typeface="Corbel"/>
                <a:ea typeface="+mn-lt"/>
                <a:cs typeface="+mn-lt"/>
              </a:rPr>
              <a:t>.</a:t>
            </a:r>
            <a:endParaRPr lang="ru-RU" sz="2600">
              <a:latin typeface="Corbel"/>
            </a:endParaRPr>
          </a:p>
          <a:p>
            <a:pPr marL="0" indent="0">
              <a:buNone/>
            </a:pPr>
            <a:r>
              <a:rPr lang="ru-RU" sz="2600" dirty="0">
                <a:latin typeface="Corbel"/>
                <a:ea typeface="+mn-lt"/>
                <a:cs typeface="+mn-lt"/>
              </a:rPr>
              <a:t>⦁    </a:t>
            </a:r>
            <a:r>
              <a:rPr lang="ru-RU" sz="2600" err="1">
                <a:latin typeface="Corbel"/>
                <a:ea typeface="+mn-lt"/>
                <a:cs typeface="+mn-lt"/>
              </a:rPr>
              <a:t>Congratulations</a:t>
            </a:r>
            <a:r>
              <a:rPr lang="ru-RU" sz="2600" dirty="0">
                <a:latin typeface="Corbel"/>
                <a:ea typeface="+mn-lt"/>
                <a:cs typeface="+mn-lt"/>
              </a:rPr>
              <a:t> </a:t>
            </a:r>
            <a:r>
              <a:rPr lang="ru-RU" sz="2600" err="1">
                <a:latin typeface="Corbel"/>
                <a:ea typeface="+mn-lt"/>
                <a:cs typeface="+mn-lt"/>
              </a:rPr>
              <a:t>on</a:t>
            </a:r>
            <a:r>
              <a:rPr lang="ru-RU" sz="2600" dirty="0">
                <a:latin typeface="Corbel"/>
                <a:ea typeface="+mn-lt"/>
                <a:cs typeface="+mn-lt"/>
              </a:rPr>
              <a:t> </a:t>
            </a:r>
            <a:r>
              <a:rPr lang="ru-RU" sz="2600" err="1">
                <a:latin typeface="Corbel"/>
                <a:ea typeface="+mn-lt"/>
                <a:cs typeface="+mn-lt"/>
              </a:rPr>
              <a:t>passing</a:t>
            </a:r>
            <a:r>
              <a:rPr lang="ru-RU" sz="2600" dirty="0">
                <a:latin typeface="Corbel"/>
                <a:ea typeface="+mn-lt"/>
                <a:cs typeface="+mn-lt"/>
              </a:rPr>
              <a:t> </a:t>
            </a:r>
            <a:r>
              <a:rPr lang="ru-RU" sz="2600" err="1">
                <a:latin typeface="Corbel"/>
                <a:ea typeface="+mn-lt"/>
                <a:cs typeface="+mn-lt"/>
              </a:rPr>
              <a:t>your</a:t>
            </a:r>
            <a:r>
              <a:rPr lang="ru-RU" sz="2600" dirty="0">
                <a:latin typeface="Corbel"/>
                <a:ea typeface="+mn-lt"/>
                <a:cs typeface="+mn-lt"/>
              </a:rPr>
              <a:t> </a:t>
            </a:r>
            <a:r>
              <a:rPr lang="ru-RU" sz="2600" err="1">
                <a:latin typeface="Corbel"/>
                <a:ea typeface="+mn-lt"/>
                <a:cs typeface="+mn-lt"/>
              </a:rPr>
              <a:t>exam</a:t>
            </a:r>
            <a:r>
              <a:rPr lang="ru-RU" sz="2600" dirty="0">
                <a:latin typeface="Corbel"/>
                <a:ea typeface="+mn-lt"/>
                <a:cs typeface="+mn-lt"/>
              </a:rPr>
              <a:t>. You    </a:t>
            </a:r>
            <a:r>
              <a:rPr lang="ru-RU" sz="2600" err="1">
                <a:latin typeface="Corbel"/>
                <a:ea typeface="+mn-lt"/>
                <a:cs typeface="+mn-lt"/>
              </a:rPr>
              <a:t>be</a:t>
            </a:r>
            <a:r>
              <a:rPr lang="ru-RU" sz="2600" dirty="0">
                <a:latin typeface="Corbel"/>
                <a:ea typeface="+mn-lt"/>
                <a:cs typeface="+mn-lt"/>
              </a:rPr>
              <a:t> </a:t>
            </a:r>
            <a:r>
              <a:rPr lang="ru-RU" sz="2600" err="1">
                <a:latin typeface="Corbel"/>
                <a:ea typeface="+mn-lt"/>
                <a:cs typeface="+mn-lt"/>
              </a:rPr>
              <a:t>very</a:t>
            </a:r>
            <a:r>
              <a:rPr lang="ru-RU" sz="2600" dirty="0">
                <a:latin typeface="Corbel"/>
                <a:ea typeface="+mn-lt"/>
                <a:cs typeface="+mn-lt"/>
              </a:rPr>
              <a:t> </a:t>
            </a:r>
            <a:r>
              <a:rPr lang="ru-RU" sz="2600" err="1">
                <a:latin typeface="Corbel"/>
                <a:ea typeface="+mn-lt"/>
                <a:cs typeface="+mn-lt"/>
              </a:rPr>
              <a:t>pleased</a:t>
            </a:r>
            <a:r>
              <a:rPr lang="ru-RU" sz="2600" dirty="0">
                <a:latin typeface="Corbel"/>
                <a:ea typeface="+mn-lt"/>
                <a:cs typeface="+mn-lt"/>
              </a:rPr>
              <a:t>.</a:t>
            </a:r>
            <a:endParaRPr lang="ru-RU" sz="2600">
              <a:latin typeface="Corbel"/>
            </a:endParaRPr>
          </a:p>
          <a:p>
            <a:pPr marL="0" indent="0">
              <a:buNone/>
            </a:pPr>
            <a:r>
              <a:rPr lang="ru-RU" sz="2600" dirty="0">
                <a:latin typeface="Corbel"/>
                <a:ea typeface="+mn-lt"/>
                <a:cs typeface="+mn-lt"/>
              </a:rPr>
              <a:t>⦁    </a:t>
            </a:r>
            <a:r>
              <a:rPr lang="ru-RU" sz="2600" err="1">
                <a:latin typeface="Corbel"/>
                <a:ea typeface="+mn-lt"/>
                <a:cs typeface="+mn-lt"/>
              </a:rPr>
              <a:t>This</a:t>
            </a:r>
            <a:r>
              <a:rPr lang="ru-RU" sz="2600" dirty="0">
                <a:latin typeface="Corbel"/>
                <a:ea typeface="+mn-lt"/>
                <a:cs typeface="+mn-lt"/>
              </a:rPr>
              <a:t> </a:t>
            </a:r>
            <a:r>
              <a:rPr lang="ru-RU" sz="2600" err="1">
                <a:latin typeface="Corbel"/>
                <a:ea typeface="+mn-lt"/>
                <a:cs typeface="+mn-lt"/>
              </a:rPr>
              <a:t>bill</a:t>
            </a:r>
            <a:r>
              <a:rPr lang="ru-RU" sz="2600" dirty="0">
                <a:latin typeface="Corbel"/>
                <a:ea typeface="+mn-lt"/>
                <a:cs typeface="+mn-lt"/>
              </a:rPr>
              <a:t>        </a:t>
            </a:r>
            <a:r>
              <a:rPr lang="ru-RU" sz="2600" err="1">
                <a:latin typeface="Corbel"/>
                <a:ea typeface="+mn-lt"/>
                <a:cs typeface="+mn-lt"/>
              </a:rPr>
              <a:t>be</a:t>
            </a:r>
            <a:r>
              <a:rPr lang="ru-RU" sz="2600" dirty="0">
                <a:latin typeface="Corbel"/>
                <a:ea typeface="+mn-lt"/>
                <a:cs typeface="+mn-lt"/>
              </a:rPr>
              <a:t> </a:t>
            </a:r>
            <a:r>
              <a:rPr lang="ru-RU" sz="2600" err="1">
                <a:latin typeface="Corbel"/>
                <a:ea typeface="+mn-lt"/>
                <a:cs typeface="+mn-lt"/>
              </a:rPr>
              <a:t>correct</a:t>
            </a:r>
            <a:r>
              <a:rPr lang="ru-RU" sz="2600" dirty="0">
                <a:latin typeface="Corbel"/>
                <a:ea typeface="+mn-lt"/>
                <a:cs typeface="+mn-lt"/>
              </a:rPr>
              <a:t>. </a:t>
            </a:r>
            <a:r>
              <a:rPr lang="ru-RU" sz="2600" err="1">
                <a:latin typeface="Corbel"/>
                <a:ea typeface="+mn-lt"/>
                <a:cs typeface="+mn-lt"/>
              </a:rPr>
              <a:t>It’s</a:t>
            </a:r>
            <a:r>
              <a:rPr lang="ru-RU" sz="2600" dirty="0">
                <a:latin typeface="Corbel"/>
                <a:ea typeface="+mn-lt"/>
                <a:cs typeface="+mn-lt"/>
              </a:rPr>
              <a:t> </a:t>
            </a:r>
            <a:r>
              <a:rPr lang="ru-RU" sz="2600" err="1">
                <a:latin typeface="Corbel"/>
                <a:ea typeface="+mn-lt"/>
                <a:cs typeface="+mn-lt"/>
              </a:rPr>
              <a:t>much</a:t>
            </a:r>
            <a:r>
              <a:rPr lang="ru-RU" sz="2600" dirty="0">
                <a:latin typeface="Corbel"/>
                <a:ea typeface="+mn-lt"/>
                <a:cs typeface="+mn-lt"/>
              </a:rPr>
              <a:t> </a:t>
            </a:r>
            <a:r>
              <a:rPr lang="ru-RU" sz="2600" err="1">
                <a:latin typeface="Corbel"/>
                <a:ea typeface="+mn-lt"/>
                <a:cs typeface="+mn-lt"/>
              </a:rPr>
              <a:t>too</a:t>
            </a:r>
            <a:r>
              <a:rPr lang="ru-RU" sz="2600" dirty="0">
                <a:latin typeface="Corbel"/>
                <a:ea typeface="+mn-lt"/>
                <a:cs typeface="+mn-lt"/>
              </a:rPr>
              <a:t> </a:t>
            </a:r>
            <a:r>
              <a:rPr lang="ru-RU" sz="2600" err="1">
                <a:latin typeface="Corbel"/>
                <a:ea typeface="+mn-lt"/>
                <a:cs typeface="+mn-lt"/>
              </a:rPr>
              <a:t>high</a:t>
            </a:r>
            <a:r>
              <a:rPr lang="ru-RU" sz="2600" dirty="0">
                <a:latin typeface="Corbel"/>
                <a:ea typeface="+mn-lt"/>
                <a:cs typeface="+mn-lt"/>
              </a:rPr>
              <a:t>.</a:t>
            </a:r>
            <a:endParaRPr lang="ru-RU" sz="2600">
              <a:latin typeface="Corbel"/>
            </a:endParaRPr>
          </a:p>
          <a:p>
            <a:pPr marL="0" indent="0">
              <a:buNone/>
            </a:pPr>
            <a:r>
              <a:rPr lang="ru-RU" sz="2600" dirty="0">
                <a:latin typeface="Corbel"/>
                <a:ea typeface="+mn-lt"/>
                <a:cs typeface="+mn-lt"/>
              </a:rPr>
              <a:t>⦁    You </a:t>
            </a:r>
            <a:r>
              <a:rPr lang="ru-RU" sz="2600" err="1">
                <a:latin typeface="Corbel"/>
                <a:ea typeface="+mn-lt"/>
                <a:cs typeface="+mn-lt"/>
              </a:rPr>
              <a:t>got</a:t>
            </a:r>
            <a:r>
              <a:rPr lang="ru-RU" sz="2600" dirty="0">
                <a:latin typeface="Corbel"/>
                <a:ea typeface="+mn-lt"/>
                <a:cs typeface="+mn-lt"/>
              </a:rPr>
              <a:t> </a:t>
            </a:r>
            <a:r>
              <a:rPr lang="ru-RU" sz="2600" err="1">
                <a:latin typeface="Corbel"/>
                <a:ea typeface="+mn-lt"/>
                <a:cs typeface="+mn-lt"/>
              </a:rPr>
              <a:t>here</a:t>
            </a:r>
            <a:r>
              <a:rPr lang="ru-RU" sz="2600" dirty="0">
                <a:latin typeface="Corbel"/>
                <a:ea typeface="+mn-lt"/>
                <a:cs typeface="+mn-lt"/>
              </a:rPr>
              <a:t> </a:t>
            </a:r>
            <a:r>
              <a:rPr lang="ru-RU" sz="2600" err="1">
                <a:latin typeface="Corbel"/>
                <a:ea typeface="+mn-lt"/>
                <a:cs typeface="+mn-lt"/>
              </a:rPr>
              <a:t>very</a:t>
            </a:r>
            <a:r>
              <a:rPr lang="ru-RU" sz="2600" dirty="0">
                <a:latin typeface="Corbel"/>
                <a:ea typeface="+mn-lt"/>
                <a:cs typeface="+mn-lt"/>
              </a:rPr>
              <a:t> </a:t>
            </a:r>
            <a:r>
              <a:rPr lang="ru-RU" sz="2600" err="1">
                <a:latin typeface="Corbel"/>
                <a:ea typeface="+mn-lt"/>
                <a:cs typeface="+mn-lt"/>
              </a:rPr>
              <a:t>quickly</a:t>
            </a:r>
            <a:r>
              <a:rPr lang="ru-RU" sz="2600" dirty="0">
                <a:latin typeface="Corbel"/>
                <a:ea typeface="+mn-lt"/>
                <a:cs typeface="+mn-lt"/>
              </a:rPr>
              <a:t>. You    </a:t>
            </a:r>
            <a:r>
              <a:rPr lang="ru-RU" sz="2600" err="1">
                <a:latin typeface="Corbel"/>
                <a:ea typeface="+mn-lt"/>
                <a:cs typeface="+mn-lt"/>
              </a:rPr>
              <a:t>have</a:t>
            </a:r>
            <a:r>
              <a:rPr lang="ru-RU" sz="2600" dirty="0">
                <a:latin typeface="Corbel"/>
                <a:ea typeface="+mn-lt"/>
                <a:cs typeface="+mn-lt"/>
              </a:rPr>
              <a:t> </a:t>
            </a:r>
            <a:r>
              <a:rPr lang="ru-RU" sz="2600" err="1">
                <a:latin typeface="Corbel"/>
                <a:ea typeface="+mn-lt"/>
                <a:cs typeface="+mn-lt"/>
              </a:rPr>
              <a:t>driven</a:t>
            </a:r>
            <a:r>
              <a:rPr lang="ru-RU" sz="2600" dirty="0">
                <a:latin typeface="Corbel"/>
                <a:ea typeface="+mn-lt"/>
                <a:cs typeface="+mn-lt"/>
              </a:rPr>
              <a:t> </a:t>
            </a:r>
            <a:r>
              <a:rPr lang="ru-RU" sz="2600" err="1">
                <a:latin typeface="Corbel"/>
                <a:ea typeface="+mn-lt"/>
                <a:cs typeface="+mn-lt"/>
              </a:rPr>
              <a:t>very</a:t>
            </a:r>
            <a:r>
              <a:rPr lang="ru-RU" sz="2600" dirty="0">
                <a:latin typeface="Corbel"/>
                <a:ea typeface="+mn-lt"/>
                <a:cs typeface="+mn-lt"/>
              </a:rPr>
              <a:t> </a:t>
            </a:r>
            <a:r>
              <a:rPr lang="ru-RU" sz="2600" err="1">
                <a:latin typeface="Corbel"/>
                <a:ea typeface="+mn-lt"/>
                <a:cs typeface="+mn-lt"/>
              </a:rPr>
              <a:t>fast</a:t>
            </a:r>
            <a:r>
              <a:rPr lang="ru-RU" sz="2600" dirty="0">
                <a:latin typeface="Corbel"/>
                <a:ea typeface="+mn-lt"/>
                <a:cs typeface="+mn-lt"/>
              </a:rPr>
              <a:t>.</a:t>
            </a:r>
            <a:endParaRPr lang="ru-RU" sz="2600">
              <a:latin typeface="Corbel"/>
            </a:endParaRPr>
          </a:p>
          <a:p>
            <a:pPr marL="0" indent="0">
              <a:buNone/>
            </a:pPr>
            <a:r>
              <a:rPr lang="ru-RU" sz="2600" dirty="0">
                <a:latin typeface="Corbel"/>
                <a:ea typeface="+mn-lt"/>
                <a:cs typeface="+mn-lt"/>
              </a:rPr>
              <a:t>⦁    Bill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Sue</a:t>
            </a:r>
            <a:r>
              <a:rPr lang="ru-RU" sz="2600" dirty="0">
                <a:latin typeface="Corbel"/>
                <a:ea typeface="+mn-lt"/>
                <a:cs typeface="+mn-lt"/>
              </a:rPr>
              <a:t> </a:t>
            </a:r>
            <a:r>
              <a:rPr lang="ru-RU" sz="2600" err="1">
                <a:latin typeface="Corbel"/>
                <a:ea typeface="+mn-lt"/>
                <a:cs typeface="+mn-lt"/>
              </a:rPr>
              <a:t>always</a:t>
            </a:r>
            <a:r>
              <a:rPr lang="ru-RU" sz="2600" dirty="0">
                <a:latin typeface="Corbel"/>
                <a:ea typeface="+mn-lt"/>
                <a:cs typeface="+mn-lt"/>
              </a:rPr>
              <a:t> </a:t>
            </a:r>
            <a:r>
              <a:rPr lang="ru-RU" sz="2600" err="1">
                <a:latin typeface="Corbel"/>
                <a:ea typeface="+mn-lt"/>
                <a:cs typeface="+mn-lt"/>
              </a:rPr>
              <a:t>stay</a:t>
            </a:r>
            <a:r>
              <a:rPr lang="ru-RU" sz="2600" dirty="0">
                <a:latin typeface="Corbel"/>
                <a:ea typeface="+mn-lt"/>
                <a:cs typeface="+mn-lt"/>
              </a:rPr>
              <a:t> </a:t>
            </a:r>
            <a:r>
              <a:rPr lang="ru-RU" sz="2600" err="1">
                <a:latin typeface="Corbel"/>
                <a:ea typeface="+mn-lt"/>
                <a:cs typeface="+mn-lt"/>
              </a:rPr>
              <a:t>at</a:t>
            </a:r>
            <a:r>
              <a:rPr lang="ru-RU" sz="2600" dirty="0">
                <a:latin typeface="Corbel"/>
                <a:ea typeface="+mn-lt"/>
                <a:cs typeface="+mn-lt"/>
              </a:rPr>
              <a:t> </a:t>
            </a:r>
            <a:r>
              <a:rPr lang="ru-RU" sz="2600" err="1">
                <a:latin typeface="Corbel"/>
                <a:ea typeface="+mn-lt"/>
                <a:cs typeface="+mn-lt"/>
              </a:rPr>
              <a:t>five-star</a:t>
            </a:r>
            <a:r>
              <a:rPr lang="ru-RU" sz="2600" dirty="0">
                <a:latin typeface="Corbel"/>
                <a:ea typeface="+mn-lt"/>
                <a:cs typeface="+mn-lt"/>
              </a:rPr>
              <a:t> </a:t>
            </a:r>
            <a:r>
              <a:rPr lang="ru-RU" sz="2600" err="1">
                <a:latin typeface="Corbel"/>
                <a:ea typeface="+mn-lt"/>
                <a:cs typeface="+mn-lt"/>
              </a:rPr>
              <a:t>hotels</a:t>
            </a:r>
            <a:r>
              <a:rPr lang="ru-RU" sz="2600" dirty="0">
                <a:latin typeface="Corbel"/>
                <a:ea typeface="+mn-lt"/>
                <a:cs typeface="+mn-lt"/>
              </a:rPr>
              <a:t>. </a:t>
            </a:r>
            <a:r>
              <a:rPr lang="ru-RU" sz="2600" err="1">
                <a:latin typeface="Corbel"/>
                <a:ea typeface="+mn-lt"/>
                <a:cs typeface="+mn-lt"/>
              </a:rPr>
              <a:t>They</a:t>
            </a:r>
            <a:r>
              <a:rPr lang="ru-RU" sz="2600" dirty="0">
                <a:latin typeface="Corbel"/>
                <a:ea typeface="+mn-lt"/>
                <a:cs typeface="+mn-lt"/>
              </a:rPr>
              <a:t>    </a:t>
            </a:r>
            <a:r>
              <a:rPr lang="ru-RU" sz="2600" err="1">
                <a:latin typeface="Corbel"/>
                <a:ea typeface="+mn-lt"/>
                <a:cs typeface="+mn-lt"/>
              </a:rPr>
              <a:t>be</a:t>
            </a:r>
            <a:r>
              <a:rPr lang="ru-RU" sz="2600" dirty="0">
                <a:latin typeface="Corbel"/>
                <a:ea typeface="+mn-lt"/>
                <a:cs typeface="+mn-lt"/>
              </a:rPr>
              <a:t> </a:t>
            </a:r>
            <a:r>
              <a:rPr lang="ru-RU" sz="2600" err="1">
                <a:latin typeface="Corbel"/>
                <a:ea typeface="+mn-lt"/>
                <a:cs typeface="+mn-lt"/>
              </a:rPr>
              <a:t>short</a:t>
            </a:r>
            <a:r>
              <a:rPr lang="ru-RU" sz="2600" dirty="0">
                <a:latin typeface="Corbel"/>
                <a:ea typeface="+mn-lt"/>
                <a:cs typeface="+mn-lt"/>
              </a:rPr>
              <a:t> </a:t>
            </a:r>
            <a:r>
              <a:rPr lang="ru-RU" sz="2600" err="1">
                <a:latin typeface="Corbel"/>
                <a:ea typeface="+mn-lt"/>
                <a:cs typeface="+mn-lt"/>
              </a:rPr>
              <a:t>of</a:t>
            </a:r>
            <a:r>
              <a:rPr lang="ru-RU" sz="2600" dirty="0">
                <a:latin typeface="Corbel"/>
                <a:ea typeface="+mn-lt"/>
                <a:cs typeface="+mn-lt"/>
              </a:rPr>
              <a:t> </a:t>
            </a:r>
            <a:r>
              <a:rPr lang="ru-RU" sz="2600" err="1">
                <a:latin typeface="Corbel"/>
                <a:ea typeface="+mn-lt"/>
                <a:cs typeface="+mn-lt"/>
              </a:rPr>
              <a:t>money</a:t>
            </a:r>
            <a:r>
              <a:rPr lang="ru-RU" sz="2600" dirty="0">
                <a:latin typeface="Corbel"/>
                <a:ea typeface="+mn-lt"/>
                <a:cs typeface="+mn-lt"/>
              </a:rPr>
              <a:t>.</a:t>
            </a:r>
            <a:endParaRPr lang="ru-RU" sz="2600">
              <a:latin typeface="Corbel"/>
            </a:endParaRPr>
          </a:p>
          <a:p>
            <a:pPr marL="0" indent="0">
              <a:buNone/>
            </a:pPr>
            <a:r>
              <a:rPr lang="ru-RU" sz="2600" dirty="0">
                <a:latin typeface="Corbel"/>
                <a:ea typeface="+mn-lt"/>
                <a:cs typeface="+mn-lt"/>
              </a:rPr>
              <a:t>⦁    </a:t>
            </a:r>
            <a:r>
              <a:rPr lang="ru-RU" sz="2600" err="1">
                <a:latin typeface="Corbel"/>
                <a:ea typeface="+mn-lt"/>
                <a:cs typeface="+mn-lt"/>
              </a:rPr>
              <a:t>Karen</a:t>
            </a:r>
            <a:r>
              <a:rPr lang="ru-RU" sz="2600" dirty="0">
                <a:latin typeface="Corbel"/>
                <a:ea typeface="+mn-lt"/>
                <a:cs typeface="+mn-lt"/>
              </a:rPr>
              <a:t> </a:t>
            </a:r>
            <a:r>
              <a:rPr lang="ru-RU" sz="2600" err="1">
                <a:latin typeface="Corbel"/>
                <a:ea typeface="+mn-lt"/>
                <a:cs typeface="+mn-lt"/>
              </a:rPr>
              <a:t>hasn’t</a:t>
            </a:r>
            <a:r>
              <a:rPr lang="ru-RU" sz="2600" dirty="0">
                <a:latin typeface="Corbel"/>
                <a:ea typeface="+mn-lt"/>
                <a:cs typeface="+mn-lt"/>
              </a:rPr>
              <a:t> </a:t>
            </a:r>
            <a:r>
              <a:rPr lang="ru-RU" sz="2600" err="1">
                <a:latin typeface="Corbel"/>
                <a:ea typeface="+mn-lt"/>
                <a:cs typeface="+mn-lt"/>
              </a:rPr>
              <a:t>left</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office</a:t>
            </a:r>
            <a:r>
              <a:rPr lang="ru-RU" sz="2600" dirty="0">
                <a:latin typeface="Corbel"/>
                <a:ea typeface="+mn-lt"/>
                <a:cs typeface="+mn-lt"/>
              </a:rPr>
              <a:t> </a:t>
            </a:r>
            <a:r>
              <a:rPr lang="ru-RU" sz="2600" err="1">
                <a:latin typeface="Corbel"/>
                <a:ea typeface="+mn-lt"/>
                <a:cs typeface="+mn-lt"/>
              </a:rPr>
              <a:t>yet</a:t>
            </a:r>
            <a:r>
              <a:rPr lang="ru-RU" sz="2600" dirty="0">
                <a:latin typeface="Corbel"/>
                <a:ea typeface="+mn-lt"/>
                <a:cs typeface="+mn-lt"/>
              </a:rPr>
              <a:t>. </a:t>
            </a:r>
            <a:r>
              <a:rPr lang="ru-RU" sz="2600" err="1">
                <a:latin typeface="Corbel"/>
                <a:ea typeface="+mn-lt"/>
                <a:cs typeface="+mn-lt"/>
              </a:rPr>
              <a:t>She</a:t>
            </a:r>
            <a:r>
              <a:rPr lang="ru-RU" sz="2600" dirty="0">
                <a:latin typeface="Corbel"/>
                <a:ea typeface="+mn-lt"/>
                <a:cs typeface="+mn-lt"/>
              </a:rPr>
              <a:t>    </a:t>
            </a:r>
            <a:r>
              <a:rPr lang="ru-RU" sz="2600" err="1">
                <a:latin typeface="Corbel"/>
                <a:ea typeface="+mn-lt"/>
                <a:cs typeface="+mn-lt"/>
              </a:rPr>
              <a:t>be</a:t>
            </a:r>
            <a:r>
              <a:rPr lang="ru-RU" sz="2600" dirty="0">
                <a:latin typeface="Corbel"/>
                <a:ea typeface="+mn-lt"/>
                <a:cs typeface="+mn-lt"/>
              </a:rPr>
              <a:t> </a:t>
            </a:r>
            <a:r>
              <a:rPr lang="ru-RU" sz="2600" err="1">
                <a:latin typeface="Corbel"/>
                <a:ea typeface="+mn-lt"/>
                <a:cs typeface="+mn-lt"/>
              </a:rPr>
              <a:t>working</a:t>
            </a:r>
            <a:r>
              <a:rPr lang="ru-RU" sz="2600" dirty="0">
                <a:latin typeface="Corbel"/>
                <a:ea typeface="+mn-lt"/>
                <a:cs typeface="+mn-lt"/>
              </a:rPr>
              <a:t> </a:t>
            </a:r>
            <a:r>
              <a:rPr lang="ru-RU" sz="2600" err="1">
                <a:latin typeface="Corbel"/>
                <a:ea typeface="+mn-lt"/>
                <a:cs typeface="+mn-lt"/>
              </a:rPr>
              <a:t>late</a:t>
            </a:r>
            <a:r>
              <a:rPr lang="ru-RU" sz="2600" dirty="0">
                <a:latin typeface="Corbel"/>
                <a:ea typeface="+mn-lt"/>
                <a:cs typeface="+mn-lt"/>
              </a:rPr>
              <a:t> </a:t>
            </a:r>
            <a:r>
              <a:rPr lang="ru-RU" sz="2600" err="1">
                <a:latin typeface="Corbel"/>
                <a:ea typeface="+mn-lt"/>
                <a:cs typeface="+mn-lt"/>
              </a:rPr>
              <a:t>tonight</a:t>
            </a:r>
            <a:r>
              <a:rPr lang="ru-RU" sz="2600" dirty="0">
                <a:latin typeface="Corbel"/>
                <a:ea typeface="+mn-lt"/>
                <a:cs typeface="+mn-lt"/>
              </a:rPr>
              <a:t>.</a:t>
            </a:r>
            <a:endParaRPr lang="ru-RU" sz="260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67079576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529B7BD-37B3-A2BF-C887-B20872659666}"/>
              </a:ext>
            </a:extLst>
          </p:cNvPr>
          <p:cNvSpPr>
            <a:spLocks noGrp="1"/>
          </p:cNvSpPr>
          <p:nvPr>
            <p:ph type="title"/>
          </p:nvPr>
        </p:nvSpPr>
        <p:spPr>
          <a:xfrm>
            <a:off x="2363216" y="-1534668"/>
            <a:ext cx="7729728" cy="1188720"/>
          </a:xfrm>
        </p:spPr>
        <p:txBody>
          <a:bodyPr/>
          <a:lstStyle/>
          <a:p>
            <a:endParaRPr lang="ru-RU"/>
          </a:p>
        </p:txBody>
      </p:sp>
      <p:sp>
        <p:nvSpPr>
          <p:cNvPr id="3" name="Объект 2">
            <a:extLst>
              <a:ext uri="{FF2B5EF4-FFF2-40B4-BE49-F238E27FC236}">
                <a16:creationId xmlns:a16="http://schemas.microsoft.com/office/drawing/2014/main" id="{DA3BB511-A5B4-C6F0-1FC1-4B6F99C20531}"/>
              </a:ext>
            </a:extLst>
          </p:cNvPr>
          <p:cNvSpPr>
            <a:spLocks noGrp="1"/>
          </p:cNvSpPr>
          <p:nvPr>
            <p:ph idx="1"/>
          </p:nvPr>
        </p:nvSpPr>
        <p:spPr>
          <a:xfrm>
            <a:off x="412496" y="-3556"/>
            <a:ext cx="11021568" cy="6566543"/>
          </a:xfrm>
        </p:spPr>
        <p:txBody>
          <a:bodyPr vert="horz" lIns="91440" tIns="45720" rIns="91440" bIns="45720" rtlCol="0" anchor="t">
            <a:noAutofit/>
          </a:bodyPr>
          <a:lstStyle/>
          <a:p>
            <a:pPr marL="0" indent="0">
              <a:buNone/>
            </a:pPr>
            <a:r>
              <a:rPr lang="ru-RU" sz="2400" b="1" dirty="0">
                <a:latin typeface="Corbel"/>
                <a:ea typeface="+mn-lt"/>
                <a:cs typeface="+mn-lt"/>
              </a:rPr>
              <a:t>7) </a:t>
            </a:r>
            <a:r>
              <a:rPr lang="ru-RU" sz="2400" b="1" dirty="0" err="1">
                <a:latin typeface="Corbel"/>
                <a:ea typeface="+mn-lt"/>
                <a:cs typeface="+mn-lt"/>
              </a:rPr>
              <a:t>Complete</a:t>
            </a:r>
            <a:r>
              <a:rPr lang="ru-RU" sz="2400" b="1" dirty="0">
                <a:latin typeface="Corbel"/>
                <a:ea typeface="+mn-lt"/>
                <a:cs typeface="+mn-lt"/>
              </a:rPr>
              <a:t> </a:t>
            </a:r>
            <a:r>
              <a:rPr lang="ru-RU" sz="2400" b="1" dirty="0" err="1">
                <a:latin typeface="Corbel"/>
                <a:ea typeface="+mn-lt"/>
                <a:cs typeface="+mn-lt"/>
              </a:rPr>
              <a:t>each</a:t>
            </a:r>
            <a:r>
              <a:rPr lang="ru-RU" sz="2400" b="1" dirty="0">
                <a:latin typeface="Corbel"/>
                <a:ea typeface="+mn-lt"/>
                <a:cs typeface="+mn-lt"/>
              </a:rPr>
              <a:t> </a:t>
            </a:r>
            <a:r>
              <a:rPr lang="ru-RU" sz="2400" b="1" dirty="0" err="1">
                <a:latin typeface="Corbel"/>
                <a:ea typeface="+mn-lt"/>
                <a:cs typeface="+mn-lt"/>
              </a:rPr>
              <a:t>sentence</a:t>
            </a:r>
            <a:r>
              <a:rPr lang="ru-RU" sz="2400" b="1" dirty="0">
                <a:latin typeface="Corbel"/>
                <a:ea typeface="+mn-lt"/>
                <a:cs typeface="+mn-lt"/>
              </a:rPr>
              <a:t> </a:t>
            </a:r>
            <a:r>
              <a:rPr lang="ru-RU" sz="2400" b="1" dirty="0" err="1">
                <a:latin typeface="Corbel"/>
                <a:ea typeface="+mn-lt"/>
                <a:cs typeface="+mn-lt"/>
              </a:rPr>
              <a:t>with</a:t>
            </a:r>
            <a:r>
              <a:rPr lang="ru-RU" sz="2400" b="1" dirty="0">
                <a:latin typeface="Corbel"/>
                <a:ea typeface="+mn-lt"/>
                <a:cs typeface="+mn-lt"/>
              </a:rPr>
              <a:t> a </a:t>
            </a:r>
            <a:r>
              <a:rPr lang="ru-RU" sz="2400" b="1" dirty="0" err="1">
                <a:latin typeface="Corbel"/>
                <a:ea typeface="+mn-lt"/>
                <a:cs typeface="+mn-lt"/>
              </a:rPr>
              <a:t>verb</a:t>
            </a:r>
            <a:r>
              <a:rPr lang="ru-RU" sz="2400" b="1" dirty="0">
                <a:latin typeface="Corbel"/>
                <a:ea typeface="+mn-lt"/>
                <a:cs typeface="+mn-lt"/>
              </a:rPr>
              <a:t> (</a:t>
            </a:r>
            <a:r>
              <a:rPr lang="ru-RU" sz="2400" b="1" dirty="0" err="1">
                <a:latin typeface="Corbel"/>
                <a:ea typeface="+mn-lt"/>
                <a:cs typeface="+mn-lt"/>
              </a:rPr>
              <a:t>one</a:t>
            </a:r>
            <a:r>
              <a:rPr lang="ru-RU" sz="2400" b="1" dirty="0">
                <a:latin typeface="Corbel"/>
                <a:ea typeface="+mn-lt"/>
                <a:cs typeface="+mn-lt"/>
              </a:rPr>
              <a:t> </a:t>
            </a:r>
            <a:r>
              <a:rPr lang="ru-RU" sz="2400" b="1" dirty="0" err="1">
                <a:latin typeface="Corbel"/>
                <a:ea typeface="+mn-lt"/>
                <a:cs typeface="+mn-lt"/>
              </a:rPr>
              <a:t>or</a:t>
            </a:r>
            <a:r>
              <a:rPr lang="ru-RU" sz="2400" b="1" dirty="0">
                <a:latin typeface="Corbel"/>
                <a:ea typeface="+mn-lt"/>
                <a:cs typeface="+mn-lt"/>
              </a:rPr>
              <a:t> </a:t>
            </a:r>
            <a:r>
              <a:rPr lang="ru-RU" sz="2400" b="1" dirty="0" err="1">
                <a:latin typeface="Corbel"/>
                <a:ea typeface="+mn-lt"/>
                <a:cs typeface="+mn-lt"/>
              </a:rPr>
              <a:t>two</a:t>
            </a:r>
            <a:r>
              <a:rPr lang="ru-RU" sz="2400" b="1" dirty="0">
                <a:latin typeface="Corbel"/>
                <a:ea typeface="+mn-lt"/>
                <a:cs typeface="+mn-lt"/>
              </a:rPr>
              <a:t> </a:t>
            </a:r>
            <a:r>
              <a:rPr lang="ru-RU" sz="2400" b="1" dirty="0" err="1">
                <a:latin typeface="Corbel"/>
                <a:ea typeface="+mn-lt"/>
                <a:cs typeface="+mn-lt"/>
              </a:rPr>
              <a:t>words</a:t>
            </a:r>
            <a:r>
              <a:rPr lang="ru-RU" sz="2400" b="1" dirty="0">
                <a:latin typeface="Corbel"/>
                <a:ea typeface="+mn-lt"/>
                <a:cs typeface="+mn-lt"/>
              </a:rPr>
              <a:t>).</a:t>
            </a:r>
            <a:endParaRPr lang="ru-RU" sz="2400" b="1" dirty="0">
              <a:latin typeface="Corbel"/>
            </a:endParaRPr>
          </a:p>
          <a:p>
            <a:pPr marL="0" indent="0">
              <a:buNone/>
            </a:pPr>
            <a:r>
              <a:rPr lang="ru-RU" sz="2400" dirty="0">
                <a:latin typeface="Corbel"/>
                <a:ea typeface="+mn-lt"/>
                <a:cs typeface="+mn-lt"/>
              </a:rPr>
              <a:t>⦁    </a:t>
            </a:r>
            <a:r>
              <a:rPr lang="ru-RU" sz="2400" err="1">
                <a:latin typeface="Corbel"/>
                <a:ea typeface="+mn-lt"/>
                <a:cs typeface="+mn-lt"/>
              </a:rPr>
              <a:t>I’ve</a:t>
            </a:r>
            <a:r>
              <a:rPr lang="ru-RU" sz="2400" dirty="0">
                <a:latin typeface="Corbel"/>
                <a:ea typeface="+mn-lt"/>
                <a:cs typeface="+mn-lt"/>
              </a:rPr>
              <a:t> </a:t>
            </a:r>
            <a:r>
              <a:rPr lang="ru-RU" sz="2400" err="1">
                <a:latin typeface="Corbel"/>
                <a:ea typeface="+mn-lt"/>
                <a:cs typeface="+mn-lt"/>
              </a:rPr>
              <a:t>lost</a:t>
            </a:r>
            <a:r>
              <a:rPr lang="ru-RU" sz="2400" dirty="0">
                <a:latin typeface="Corbel"/>
                <a:ea typeface="+mn-lt"/>
                <a:cs typeface="+mn-lt"/>
              </a:rPr>
              <a:t> </a:t>
            </a:r>
            <a:r>
              <a:rPr lang="ru-RU" sz="2400" err="1">
                <a:latin typeface="Corbel"/>
                <a:ea typeface="+mn-lt"/>
                <a:cs typeface="+mn-lt"/>
              </a:rPr>
              <a:t>one</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my</a:t>
            </a:r>
            <a:r>
              <a:rPr lang="ru-RU" sz="2400" dirty="0">
                <a:latin typeface="Corbel"/>
                <a:ea typeface="+mn-lt"/>
                <a:cs typeface="+mn-lt"/>
              </a:rPr>
              <a:t> </a:t>
            </a:r>
            <a:r>
              <a:rPr lang="ru-RU" sz="2400" err="1">
                <a:latin typeface="Corbel"/>
                <a:ea typeface="+mn-lt"/>
                <a:cs typeface="+mn-lt"/>
              </a:rPr>
              <a:t>gloves</a:t>
            </a:r>
            <a:r>
              <a:rPr lang="ru-RU" sz="2400" dirty="0">
                <a:latin typeface="Corbel"/>
                <a:ea typeface="+mn-lt"/>
                <a:cs typeface="+mn-lt"/>
              </a:rPr>
              <a:t>. I </a:t>
            </a:r>
            <a:r>
              <a:rPr lang="ru-RU" sz="2400" err="1">
                <a:latin typeface="Corbel"/>
                <a:ea typeface="+mn-lt"/>
                <a:cs typeface="+mn-lt"/>
              </a:rPr>
              <a:t>must</a:t>
            </a:r>
            <a:r>
              <a:rPr lang="ru-RU" sz="2400" dirty="0">
                <a:latin typeface="Corbel"/>
                <a:ea typeface="+mn-lt"/>
                <a:cs typeface="+mn-lt"/>
              </a:rPr>
              <a:t>       </a:t>
            </a:r>
            <a:r>
              <a:rPr lang="ru-RU" sz="2400" err="1">
                <a:latin typeface="Corbel"/>
                <a:ea typeface="+mn-lt"/>
                <a:cs typeface="+mn-lt"/>
              </a:rPr>
              <a:t>have</a:t>
            </a:r>
            <a:r>
              <a:rPr lang="ru-RU" sz="2400" dirty="0">
                <a:latin typeface="Corbel"/>
                <a:ea typeface="+mn-lt"/>
                <a:cs typeface="+mn-lt"/>
              </a:rPr>
              <a:t> </a:t>
            </a:r>
            <a:r>
              <a:rPr lang="ru-RU" sz="2400" err="1">
                <a:latin typeface="Corbel"/>
                <a:ea typeface="+mn-lt"/>
                <a:cs typeface="+mn-lt"/>
              </a:rPr>
              <a:t>dropped</a:t>
            </a:r>
            <a:r>
              <a:rPr lang="ru-RU" sz="2400" dirty="0">
                <a:latin typeface="Corbel"/>
                <a:ea typeface="+mn-lt"/>
                <a:cs typeface="+mn-lt"/>
              </a:rPr>
              <a:t>               </a:t>
            </a:r>
            <a:r>
              <a:rPr lang="ru-RU" sz="2400" err="1">
                <a:latin typeface="Corbel"/>
                <a:ea typeface="+mn-lt"/>
                <a:cs typeface="+mn-lt"/>
              </a:rPr>
              <a:t>it</a:t>
            </a:r>
            <a:r>
              <a:rPr lang="ru-RU" sz="2400" dirty="0">
                <a:latin typeface="Corbel"/>
                <a:ea typeface="+mn-lt"/>
                <a:cs typeface="+mn-lt"/>
              </a:rPr>
              <a:t> </a:t>
            </a:r>
            <a:r>
              <a:rPr lang="ru-RU" sz="2400" err="1">
                <a:latin typeface="Corbel"/>
                <a:ea typeface="+mn-lt"/>
                <a:cs typeface="+mn-lt"/>
              </a:rPr>
              <a:t>somewhere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Their</a:t>
            </a:r>
            <a:r>
              <a:rPr lang="ru-RU" sz="2400" dirty="0">
                <a:latin typeface="Corbel"/>
                <a:ea typeface="+mn-lt"/>
                <a:cs typeface="+mn-lt"/>
              </a:rPr>
              <a:t> </a:t>
            </a:r>
            <a:r>
              <a:rPr lang="ru-RU" sz="2400" err="1">
                <a:latin typeface="Corbel"/>
                <a:ea typeface="+mn-lt"/>
                <a:cs typeface="+mn-lt"/>
              </a:rPr>
              <a:t>house</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very</a:t>
            </a:r>
            <a:r>
              <a:rPr lang="ru-RU" sz="2400" dirty="0">
                <a:latin typeface="Corbel"/>
                <a:ea typeface="+mn-lt"/>
                <a:cs typeface="+mn-lt"/>
              </a:rPr>
              <a:t> </a:t>
            </a:r>
            <a:r>
              <a:rPr lang="ru-RU" sz="2400" err="1">
                <a:latin typeface="Corbel"/>
                <a:ea typeface="+mn-lt"/>
                <a:cs typeface="+mn-lt"/>
              </a:rPr>
              <a:t>near</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motorway</a:t>
            </a:r>
            <a:r>
              <a:rPr lang="ru-RU" sz="2400" dirty="0">
                <a:latin typeface="Corbel"/>
                <a:ea typeface="+mn-lt"/>
                <a:cs typeface="+mn-lt"/>
              </a:rPr>
              <a:t>. It </a:t>
            </a:r>
            <a:r>
              <a:rPr lang="ru-RU" sz="2400" err="1">
                <a:latin typeface="Corbel"/>
                <a:ea typeface="+mn-lt"/>
                <a:cs typeface="+mn-lt"/>
              </a:rPr>
              <a:t>must</a:t>
            </a:r>
            <a:r>
              <a:rPr lang="ru-RU" sz="2400" dirty="0">
                <a:latin typeface="Corbel"/>
                <a:ea typeface="+mn-lt"/>
                <a:cs typeface="+mn-lt"/>
              </a:rPr>
              <a:t>            </a:t>
            </a:r>
            <a:r>
              <a:rPr lang="ru-RU" sz="2400" err="1">
                <a:latin typeface="Corbel"/>
                <a:ea typeface="+mn-lt"/>
                <a:cs typeface="+mn-lt"/>
              </a:rPr>
              <a:t>be</a:t>
            </a:r>
            <a:r>
              <a:rPr lang="ru-RU" sz="2400" dirty="0">
                <a:latin typeface="Corbel"/>
                <a:ea typeface="+mn-lt"/>
                <a:cs typeface="+mn-lt"/>
              </a:rPr>
              <a:t>       </a:t>
            </a:r>
            <a:r>
              <a:rPr lang="ru-RU" sz="2400" err="1">
                <a:latin typeface="Corbel"/>
                <a:ea typeface="+mn-lt"/>
                <a:cs typeface="+mn-lt"/>
              </a:rPr>
              <a:t>very</a:t>
            </a:r>
            <a:r>
              <a:rPr lang="ru-RU" sz="2400" dirty="0">
                <a:latin typeface="Corbel"/>
                <a:ea typeface="+mn-lt"/>
                <a:cs typeface="+mn-lt"/>
              </a:rPr>
              <a:t> </a:t>
            </a:r>
            <a:r>
              <a:rPr lang="ru-RU" sz="2400" err="1">
                <a:latin typeface="Corbel"/>
                <a:ea typeface="+mn-lt"/>
                <a:cs typeface="+mn-lt"/>
              </a:rPr>
              <a:t>noisy</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You’ve</a:t>
            </a:r>
            <a:r>
              <a:rPr lang="ru-RU" sz="2400" dirty="0">
                <a:latin typeface="Corbel"/>
                <a:ea typeface="+mn-lt"/>
                <a:cs typeface="+mn-lt"/>
              </a:rPr>
              <a:t> </a:t>
            </a:r>
            <a:r>
              <a:rPr lang="ru-RU" sz="2400" err="1">
                <a:latin typeface="Corbel"/>
                <a:ea typeface="+mn-lt"/>
                <a:cs typeface="+mn-lt"/>
              </a:rPr>
              <a:t>lived</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 </a:t>
            </a:r>
            <a:r>
              <a:rPr lang="ru-RU" sz="2400" err="1">
                <a:latin typeface="Corbel"/>
                <a:ea typeface="+mn-lt"/>
                <a:cs typeface="+mn-lt"/>
              </a:rPr>
              <a:t>village</a:t>
            </a:r>
            <a:r>
              <a:rPr lang="ru-RU" sz="2400" dirty="0">
                <a:latin typeface="Corbel"/>
                <a:ea typeface="+mn-lt"/>
                <a:cs typeface="+mn-lt"/>
              </a:rPr>
              <a:t> a </a:t>
            </a:r>
            <a:r>
              <a:rPr lang="ru-RU" sz="2400" err="1">
                <a:latin typeface="Corbel"/>
                <a:ea typeface="+mn-lt"/>
                <a:cs typeface="+mn-lt"/>
              </a:rPr>
              <a:t>long</a:t>
            </a:r>
            <a:r>
              <a:rPr lang="ru-RU" sz="2400" dirty="0">
                <a:latin typeface="Corbel"/>
                <a:ea typeface="+mn-lt"/>
                <a:cs typeface="+mn-lt"/>
              </a:rPr>
              <a:t> </a:t>
            </a:r>
            <a:r>
              <a:rPr lang="ru-RU" sz="2400" err="1">
                <a:latin typeface="Corbel"/>
                <a:ea typeface="+mn-lt"/>
                <a:cs typeface="+mn-lt"/>
              </a:rPr>
              <a:t>time</a:t>
            </a:r>
            <a:r>
              <a:rPr lang="ru-RU" sz="2400" dirty="0">
                <a:latin typeface="Corbel"/>
                <a:ea typeface="+mn-lt"/>
                <a:cs typeface="+mn-lt"/>
              </a:rPr>
              <a:t>. You </a:t>
            </a:r>
            <a:r>
              <a:rPr lang="ru-RU" sz="2400" err="1">
                <a:latin typeface="Corbel"/>
                <a:ea typeface="+mn-lt"/>
                <a:cs typeface="+mn-lt"/>
              </a:rPr>
              <a:t>must</a:t>
            </a:r>
            <a:r>
              <a:rPr lang="ru-RU" sz="2400" dirty="0">
                <a:latin typeface="Corbel"/>
                <a:ea typeface="+mn-lt"/>
                <a:cs typeface="+mn-lt"/>
              </a:rPr>
              <a:t>                       </a:t>
            </a:r>
            <a:r>
              <a:rPr lang="ru-RU" sz="2400" err="1">
                <a:latin typeface="Corbel"/>
                <a:ea typeface="+mn-lt"/>
                <a:cs typeface="+mn-lt"/>
              </a:rPr>
              <a:t>everybody</a:t>
            </a:r>
            <a:r>
              <a:rPr lang="ru-RU" sz="2400" dirty="0">
                <a:latin typeface="Corbel"/>
                <a:ea typeface="+mn-lt"/>
                <a:cs typeface="+mn-lt"/>
              </a:rPr>
              <a:t> </a:t>
            </a:r>
            <a:r>
              <a:rPr lang="ru-RU" sz="2400" err="1">
                <a:latin typeface="Corbel"/>
                <a:ea typeface="+mn-lt"/>
                <a:cs typeface="+mn-lt"/>
              </a:rPr>
              <a:t>who</a:t>
            </a:r>
            <a:r>
              <a:rPr lang="ru-RU" sz="2400" dirty="0">
                <a:latin typeface="Corbel"/>
                <a:ea typeface="+mn-lt"/>
                <a:cs typeface="+mn-lt"/>
              </a:rPr>
              <a:t> </a:t>
            </a:r>
            <a:r>
              <a:rPr lang="ru-RU" sz="2400" err="1">
                <a:latin typeface="Corbel"/>
                <a:ea typeface="+mn-lt"/>
                <a:cs typeface="+mn-lt"/>
              </a:rPr>
              <a:t>lives</a:t>
            </a:r>
            <a:r>
              <a:rPr lang="ru-RU" sz="2400" dirty="0">
                <a:latin typeface="Corbel"/>
                <a:ea typeface="+mn-lt"/>
                <a:cs typeface="+mn-lt"/>
              </a:rPr>
              <a:t> </a:t>
            </a:r>
            <a:r>
              <a:rPr lang="ru-RU" sz="2400" err="1">
                <a:latin typeface="Corbel"/>
                <a:ea typeface="+mn-lt"/>
                <a:cs typeface="+mn-lt"/>
              </a:rPr>
              <a:t>here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I </a:t>
            </a:r>
            <a:r>
              <a:rPr lang="ru-RU" sz="2400" err="1">
                <a:latin typeface="Corbel"/>
                <a:ea typeface="+mn-lt"/>
                <a:cs typeface="+mn-lt"/>
              </a:rPr>
              <a:t>don’t</a:t>
            </a:r>
            <a:r>
              <a:rPr lang="ru-RU" sz="2400" dirty="0">
                <a:latin typeface="Corbel"/>
                <a:ea typeface="+mn-lt"/>
                <a:cs typeface="+mn-lt"/>
              </a:rPr>
              <a:t> </a:t>
            </a:r>
            <a:r>
              <a:rPr lang="ru-RU" sz="2400" err="1">
                <a:latin typeface="Corbel"/>
                <a:ea typeface="+mn-lt"/>
                <a:cs typeface="+mn-lt"/>
              </a:rPr>
              <a:t>seem</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have</a:t>
            </a:r>
            <a:r>
              <a:rPr lang="ru-RU" sz="2400" dirty="0">
                <a:latin typeface="Corbel"/>
                <a:ea typeface="+mn-lt"/>
                <a:cs typeface="+mn-lt"/>
              </a:rPr>
              <a:t> </a:t>
            </a:r>
            <a:r>
              <a:rPr lang="ru-RU" sz="2400" err="1">
                <a:latin typeface="Corbel"/>
                <a:ea typeface="+mn-lt"/>
                <a:cs typeface="+mn-lt"/>
              </a:rPr>
              <a:t>my</a:t>
            </a:r>
            <a:r>
              <a:rPr lang="ru-RU" sz="2400" dirty="0">
                <a:latin typeface="Corbel"/>
                <a:ea typeface="+mn-lt"/>
                <a:cs typeface="+mn-lt"/>
              </a:rPr>
              <a:t> </a:t>
            </a:r>
            <a:r>
              <a:rPr lang="ru-RU" sz="2400" err="1">
                <a:latin typeface="Corbel"/>
                <a:ea typeface="+mn-lt"/>
                <a:cs typeface="+mn-lt"/>
              </a:rPr>
              <a:t>wallet</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a:t>
            </a:r>
            <a:r>
              <a:rPr lang="ru-RU" sz="2400" err="1">
                <a:latin typeface="Corbel"/>
                <a:ea typeface="+mn-lt"/>
                <a:cs typeface="+mn-lt"/>
              </a:rPr>
              <a:t>me</a:t>
            </a:r>
            <a:r>
              <a:rPr lang="ru-RU" sz="2400" dirty="0">
                <a:latin typeface="Corbel"/>
                <a:ea typeface="+mn-lt"/>
                <a:cs typeface="+mn-lt"/>
              </a:rPr>
              <a:t>. I </a:t>
            </a:r>
            <a:r>
              <a:rPr lang="ru-RU" sz="2400" err="1">
                <a:latin typeface="Corbel"/>
                <a:ea typeface="+mn-lt"/>
                <a:cs typeface="+mn-lt"/>
              </a:rPr>
              <a:t>must</a:t>
            </a:r>
            <a:r>
              <a:rPr lang="ru-RU" sz="2400" dirty="0">
                <a:latin typeface="Corbel"/>
                <a:ea typeface="+mn-lt"/>
                <a:cs typeface="+mn-lt"/>
              </a:rPr>
              <a:t>                                      </a:t>
            </a:r>
            <a:r>
              <a:rPr lang="ru-RU" sz="2400" err="1">
                <a:latin typeface="Corbel"/>
                <a:ea typeface="+mn-lt"/>
                <a:cs typeface="+mn-lt"/>
              </a:rPr>
              <a:t>it</a:t>
            </a:r>
            <a:r>
              <a:rPr lang="ru-RU" sz="2400" dirty="0">
                <a:latin typeface="Corbel"/>
                <a:ea typeface="+mn-lt"/>
                <a:cs typeface="+mn-lt"/>
              </a:rPr>
              <a:t> </a:t>
            </a:r>
            <a:r>
              <a:rPr lang="ru-RU" sz="2400" err="1">
                <a:latin typeface="Corbel"/>
                <a:ea typeface="+mn-lt"/>
                <a:cs typeface="+mn-lt"/>
              </a:rPr>
              <a:t>at</a:t>
            </a:r>
            <a:r>
              <a:rPr lang="ru-RU" sz="2400" dirty="0">
                <a:latin typeface="Corbel"/>
                <a:ea typeface="+mn-lt"/>
                <a:cs typeface="+mn-lt"/>
              </a:rPr>
              <a:t> </a:t>
            </a:r>
            <a:r>
              <a:rPr lang="ru-RU" sz="2400" err="1">
                <a:latin typeface="Corbel"/>
                <a:ea typeface="+mn-lt"/>
                <a:cs typeface="+mn-lt"/>
              </a:rPr>
              <a:t>home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How</a:t>
            </a:r>
            <a:r>
              <a:rPr lang="ru-RU" sz="2400" dirty="0">
                <a:latin typeface="Corbel"/>
                <a:ea typeface="+mn-lt"/>
                <a:cs typeface="+mn-lt"/>
              </a:rPr>
              <a:t> </a:t>
            </a:r>
            <a:r>
              <a:rPr lang="ru-RU" sz="2400" err="1">
                <a:latin typeface="Corbel"/>
                <a:ea typeface="+mn-lt"/>
                <a:cs typeface="+mn-lt"/>
              </a:rPr>
              <a:t>old</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Ed</a:t>
            </a:r>
            <a:r>
              <a:rPr lang="ru-RU" sz="2400" dirty="0">
                <a:latin typeface="Corbel"/>
                <a:ea typeface="+mn-lt"/>
                <a:cs typeface="+mn-lt"/>
              </a:rPr>
              <a:t>?’    ‘</a:t>
            </a:r>
            <a:r>
              <a:rPr lang="ru-RU" sz="2400" err="1">
                <a:latin typeface="Corbel"/>
                <a:ea typeface="+mn-lt"/>
                <a:cs typeface="+mn-lt"/>
              </a:rPr>
              <a:t>He’s</a:t>
            </a:r>
            <a:r>
              <a:rPr lang="ru-RU" sz="2400" dirty="0">
                <a:latin typeface="Corbel"/>
                <a:ea typeface="+mn-lt"/>
                <a:cs typeface="+mn-lt"/>
              </a:rPr>
              <a:t> </a:t>
            </a:r>
            <a:r>
              <a:rPr lang="ru-RU" sz="2400" err="1">
                <a:latin typeface="Corbel"/>
                <a:ea typeface="+mn-lt"/>
                <a:cs typeface="+mn-lt"/>
              </a:rPr>
              <a:t>older</a:t>
            </a:r>
            <a:r>
              <a:rPr lang="ru-RU" sz="2400" dirty="0">
                <a:latin typeface="Corbel"/>
                <a:ea typeface="+mn-lt"/>
                <a:cs typeface="+mn-lt"/>
              </a:rPr>
              <a:t> </a:t>
            </a:r>
            <a:r>
              <a:rPr lang="ru-RU" sz="2400" err="1">
                <a:latin typeface="Corbel"/>
                <a:ea typeface="+mn-lt"/>
                <a:cs typeface="+mn-lt"/>
              </a:rPr>
              <a:t>than</a:t>
            </a:r>
            <a:r>
              <a:rPr lang="ru-RU" sz="2400" dirty="0">
                <a:latin typeface="Corbel"/>
                <a:ea typeface="+mn-lt"/>
                <a:cs typeface="+mn-lt"/>
              </a:rPr>
              <a:t> </a:t>
            </a:r>
            <a:r>
              <a:rPr lang="ru-RU" sz="2400" err="1">
                <a:latin typeface="Corbel"/>
                <a:ea typeface="+mn-lt"/>
                <a:cs typeface="+mn-lt"/>
              </a:rPr>
              <a:t>me</a:t>
            </a:r>
            <a:r>
              <a:rPr lang="ru-RU" sz="2400" dirty="0">
                <a:latin typeface="Corbel"/>
                <a:ea typeface="+mn-lt"/>
                <a:cs typeface="+mn-lt"/>
              </a:rPr>
              <a:t>. </a:t>
            </a:r>
            <a:r>
              <a:rPr lang="ru-RU" sz="2400" err="1">
                <a:latin typeface="Corbel"/>
                <a:ea typeface="+mn-lt"/>
                <a:cs typeface="+mn-lt"/>
              </a:rPr>
              <a:t>He</a:t>
            </a:r>
            <a:r>
              <a:rPr lang="ru-RU" sz="2400" dirty="0">
                <a:latin typeface="Corbel"/>
                <a:ea typeface="+mn-lt"/>
                <a:cs typeface="+mn-lt"/>
              </a:rPr>
              <a:t> </a:t>
            </a:r>
            <a:r>
              <a:rPr lang="ru-RU" sz="2400" err="1">
                <a:latin typeface="Corbel"/>
                <a:ea typeface="+mn-lt"/>
                <a:cs typeface="+mn-lt"/>
              </a:rPr>
              <a:t>must</a:t>
            </a:r>
            <a:r>
              <a:rPr lang="ru-RU" sz="2400" dirty="0">
                <a:latin typeface="Corbel"/>
                <a:ea typeface="+mn-lt"/>
                <a:cs typeface="+mn-lt"/>
              </a:rPr>
              <a:t>                                  </a:t>
            </a:r>
            <a:r>
              <a:rPr lang="ru-RU" sz="2400" err="1">
                <a:latin typeface="Corbel"/>
                <a:ea typeface="+mn-lt"/>
                <a:cs typeface="+mn-lt"/>
              </a:rPr>
              <a:t>at</a:t>
            </a:r>
            <a:r>
              <a:rPr lang="ru-RU" sz="2400" dirty="0">
                <a:latin typeface="Corbel"/>
                <a:ea typeface="+mn-lt"/>
                <a:cs typeface="+mn-lt"/>
              </a:rPr>
              <a:t> </a:t>
            </a:r>
            <a:r>
              <a:rPr lang="ru-RU" sz="2400" err="1">
                <a:latin typeface="Corbel"/>
                <a:ea typeface="+mn-lt"/>
                <a:cs typeface="+mn-lt"/>
              </a:rPr>
              <a:t>least</a:t>
            </a:r>
            <a:r>
              <a:rPr lang="ru-RU" sz="2400" dirty="0">
                <a:latin typeface="Corbel"/>
                <a:ea typeface="+mn-lt"/>
                <a:cs typeface="+mn-lt"/>
              </a:rPr>
              <a:t> 40.’</a:t>
            </a:r>
            <a:endParaRPr lang="ru-RU" sz="2400">
              <a:latin typeface="Corbel"/>
            </a:endParaRPr>
          </a:p>
          <a:p>
            <a:pPr marL="0" indent="0">
              <a:buNone/>
            </a:pPr>
            <a:r>
              <a:rPr lang="ru-RU" sz="2400" dirty="0">
                <a:latin typeface="Corbel"/>
                <a:ea typeface="+mn-lt"/>
                <a:cs typeface="+mn-lt"/>
              </a:rPr>
              <a:t>⦁    I </a:t>
            </a:r>
            <a:r>
              <a:rPr lang="ru-RU" sz="2400" dirty="0" err="1">
                <a:latin typeface="Corbel"/>
                <a:ea typeface="+mn-lt"/>
                <a:cs typeface="+mn-lt"/>
              </a:rPr>
              <a:t>didn’t</a:t>
            </a:r>
            <a:r>
              <a:rPr lang="ru-RU" sz="2400" dirty="0">
                <a:latin typeface="Corbel"/>
                <a:ea typeface="+mn-lt"/>
                <a:cs typeface="+mn-lt"/>
              </a:rPr>
              <a:t> </a:t>
            </a:r>
            <a:r>
              <a:rPr lang="ru-RU" sz="2400" dirty="0" err="1">
                <a:latin typeface="Corbel"/>
                <a:ea typeface="+mn-lt"/>
                <a:cs typeface="+mn-lt"/>
              </a:rPr>
              <a:t>hear</a:t>
            </a:r>
            <a:r>
              <a:rPr lang="ru-RU" sz="2400" dirty="0">
                <a:latin typeface="Corbel"/>
                <a:ea typeface="+mn-lt"/>
                <a:cs typeface="+mn-lt"/>
              </a:rPr>
              <a:t> </a:t>
            </a:r>
            <a:r>
              <a:rPr lang="ru-RU" sz="2400" dirty="0" err="1">
                <a:latin typeface="Corbel"/>
                <a:ea typeface="+mn-lt"/>
                <a:cs typeface="+mn-lt"/>
              </a:rPr>
              <a:t>my</a:t>
            </a:r>
            <a:r>
              <a:rPr lang="ru-RU" sz="2400" dirty="0">
                <a:latin typeface="Corbel"/>
                <a:ea typeface="+mn-lt"/>
                <a:cs typeface="+mn-lt"/>
              </a:rPr>
              <a:t> </a:t>
            </a:r>
            <a:r>
              <a:rPr lang="ru-RU" sz="2400" dirty="0" err="1">
                <a:latin typeface="Corbel"/>
                <a:ea typeface="+mn-lt"/>
                <a:cs typeface="+mn-lt"/>
              </a:rPr>
              <a:t>phone</a:t>
            </a:r>
            <a:r>
              <a:rPr lang="ru-RU" sz="2400" dirty="0">
                <a:latin typeface="Corbel"/>
                <a:ea typeface="+mn-lt"/>
                <a:cs typeface="+mn-lt"/>
              </a:rPr>
              <a:t>. I </a:t>
            </a:r>
            <a:r>
              <a:rPr lang="ru-RU" sz="2400" dirty="0" err="1">
                <a:latin typeface="Corbel"/>
                <a:ea typeface="+mn-lt"/>
                <a:cs typeface="+mn-lt"/>
              </a:rPr>
              <a:t>must</a:t>
            </a:r>
            <a:r>
              <a:rPr lang="ru-RU" sz="2400" dirty="0">
                <a:latin typeface="Corbel"/>
                <a:ea typeface="+mn-lt"/>
                <a:cs typeface="+mn-lt"/>
              </a:rPr>
              <a:t>                                                      </a:t>
            </a:r>
            <a:r>
              <a:rPr lang="ru-RU" sz="2400" dirty="0" err="1">
                <a:latin typeface="Corbel"/>
                <a:ea typeface="+mn-lt"/>
                <a:cs typeface="+mn-lt"/>
              </a:rPr>
              <a:t>asleep</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r>
              <a:rPr lang="ru-RU" sz="2400" dirty="0" err="1">
                <a:latin typeface="Corbel"/>
                <a:ea typeface="+mn-lt"/>
                <a:cs typeface="+mn-lt"/>
              </a:rPr>
              <a:t>You’re</a:t>
            </a:r>
            <a:r>
              <a:rPr lang="ru-RU" sz="2400" dirty="0">
                <a:latin typeface="Corbel"/>
                <a:ea typeface="+mn-lt"/>
                <a:cs typeface="+mn-lt"/>
              </a:rPr>
              <a:t> </a:t>
            </a:r>
            <a:r>
              <a:rPr lang="ru-RU" sz="2400" dirty="0" err="1">
                <a:latin typeface="Corbel"/>
                <a:ea typeface="+mn-lt"/>
                <a:cs typeface="+mn-lt"/>
              </a:rPr>
              <a:t>going</a:t>
            </a:r>
            <a:r>
              <a:rPr lang="ru-RU" sz="2400" dirty="0">
                <a:latin typeface="Corbel"/>
                <a:ea typeface="+mn-lt"/>
                <a:cs typeface="+mn-lt"/>
              </a:rPr>
              <a:t> </a:t>
            </a:r>
            <a:r>
              <a:rPr lang="ru-RU" sz="2400" dirty="0" err="1">
                <a:latin typeface="Corbel"/>
                <a:ea typeface="+mn-lt"/>
                <a:cs typeface="+mn-lt"/>
              </a:rPr>
              <a:t>on</a:t>
            </a:r>
            <a:r>
              <a:rPr lang="ru-RU" sz="2400" dirty="0">
                <a:latin typeface="Corbel"/>
                <a:ea typeface="+mn-lt"/>
                <a:cs typeface="+mn-lt"/>
              </a:rPr>
              <a:t> </a:t>
            </a:r>
            <a:r>
              <a:rPr lang="ru-RU" sz="2400" dirty="0" err="1">
                <a:latin typeface="Corbel"/>
                <a:ea typeface="+mn-lt"/>
                <a:cs typeface="+mn-lt"/>
              </a:rPr>
              <a:t>holiday</a:t>
            </a:r>
            <a:r>
              <a:rPr lang="ru-RU" sz="2400" dirty="0">
                <a:latin typeface="Corbel"/>
                <a:ea typeface="+mn-lt"/>
                <a:cs typeface="+mn-lt"/>
              </a:rPr>
              <a:t> </a:t>
            </a:r>
            <a:r>
              <a:rPr lang="ru-RU" sz="2400" dirty="0" err="1">
                <a:latin typeface="Corbel"/>
                <a:ea typeface="+mn-lt"/>
                <a:cs typeface="+mn-lt"/>
              </a:rPr>
              <a:t>soon</a:t>
            </a:r>
            <a:r>
              <a:rPr lang="ru-RU" sz="2400" dirty="0">
                <a:latin typeface="Corbel"/>
                <a:ea typeface="+mn-lt"/>
                <a:cs typeface="+mn-lt"/>
              </a:rPr>
              <a:t>. You </a:t>
            </a:r>
            <a:r>
              <a:rPr lang="ru-RU" sz="2400" dirty="0" err="1">
                <a:latin typeface="Corbel"/>
                <a:ea typeface="+mn-lt"/>
                <a:cs typeface="+mn-lt"/>
              </a:rPr>
              <a:t>must</a:t>
            </a:r>
            <a:r>
              <a:rPr lang="ru-RU" sz="2400" dirty="0">
                <a:latin typeface="Corbel"/>
                <a:ea typeface="+mn-lt"/>
                <a:cs typeface="+mn-lt"/>
              </a:rPr>
              <a:t>                             </a:t>
            </a:r>
            <a:r>
              <a:rPr lang="ru-RU" sz="2400" dirty="0" err="1">
                <a:latin typeface="Corbel"/>
                <a:ea typeface="+mn-lt"/>
                <a:cs typeface="+mn-lt"/>
              </a:rPr>
              <a:t>forward</a:t>
            </a:r>
            <a:r>
              <a:rPr lang="ru-RU" sz="2400" dirty="0">
                <a:latin typeface="Corbel"/>
                <a:ea typeface="+mn-lt"/>
                <a:cs typeface="+mn-lt"/>
              </a:rPr>
              <a:t> </a:t>
            </a:r>
            <a:r>
              <a:rPr lang="ru-RU" sz="2400" dirty="0" err="1">
                <a:latin typeface="Corbel"/>
                <a:ea typeface="+mn-lt"/>
                <a:cs typeface="+mn-lt"/>
              </a:rPr>
              <a:t>to</a:t>
            </a:r>
            <a:r>
              <a:rPr lang="ru-RU" sz="2400" dirty="0">
                <a:latin typeface="Corbel"/>
                <a:ea typeface="+mn-lt"/>
                <a:cs typeface="+mn-lt"/>
              </a:rPr>
              <a:t> </a:t>
            </a:r>
            <a:r>
              <a:rPr lang="ru-RU" sz="2400" dirty="0" err="1">
                <a:latin typeface="Corbel"/>
                <a:ea typeface="+mn-lt"/>
                <a:cs typeface="+mn-lt"/>
              </a:rPr>
              <a:t>it</a:t>
            </a:r>
            <a:r>
              <a:rPr lang="ru-RU" sz="2400" dirty="0">
                <a:latin typeface="Corbel"/>
                <a:ea typeface="+mn-lt"/>
                <a:cs typeface="+mn-lt"/>
              </a:rPr>
              <a:t>.’ ‘Yes, I </a:t>
            </a:r>
            <a:r>
              <a:rPr lang="ru-RU" sz="2400" dirty="0" err="1">
                <a:latin typeface="Corbel"/>
                <a:ea typeface="+mn-lt"/>
                <a:cs typeface="+mn-lt"/>
              </a:rPr>
              <a:t>am</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r>
              <a:rPr lang="ru-RU" sz="2400" dirty="0" err="1">
                <a:latin typeface="Corbel"/>
                <a:ea typeface="+mn-lt"/>
                <a:cs typeface="+mn-lt"/>
              </a:rPr>
              <a:t>I’m</a:t>
            </a:r>
            <a:r>
              <a:rPr lang="ru-RU" sz="2400" dirty="0">
                <a:latin typeface="Corbel"/>
                <a:ea typeface="+mn-lt"/>
                <a:cs typeface="+mn-lt"/>
              </a:rPr>
              <a:t> </a:t>
            </a:r>
            <a:r>
              <a:rPr lang="ru-RU" sz="2400" dirty="0" err="1">
                <a:latin typeface="Corbel"/>
                <a:ea typeface="+mn-lt"/>
                <a:cs typeface="+mn-lt"/>
              </a:rPr>
              <a:t>sure</a:t>
            </a:r>
            <a:r>
              <a:rPr lang="ru-RU" sz="2400" dirty="0">
                <a:latin typeface="Corbel"/>
                <a:ea typeface="+mn-lt"/>
                <a:cs typeface="+mn-lt"/>
              </a:rPr>
              <a:t> </a:t>
            </a:r>
            <a:r>
              <a:rPr lang="ru-RU" sz="2400" dirty="0" err="1">
                <a:latin typeface="Corbel"/>
                <a:ea typeface="+mn-lt"/>
                <a:cs typeface="+mn-lt"/>
              </a:rPr>
              <a:t>you</a:t>
            </a:r>
            <a:r>
              <a:rPr lang="ru-RU" sz="2400" dirty="0">
                <a:latin typeface="Corbel"/>
                <a:ea typeface="+mn-lt"/>
                <a:cs typeface="+mn-lt"/>
              </a:rPr>
              <a:t> </a:t>
            </a:r>
            <a:r>
              <a:rPr lang="ru-RU" sz="2400" dirty="0" err="1">
                <a:latin typeface="Corbel"/>
                <a:ea typeface="+mn-lt"/>
                <a:cs typeface="+mn-lt"/>
              </a:rPr>
              <a:t>know</a:t>
            </a:r>
            <a:r>
              <a:rPr lang="ru-RU" sz="2400" dirty="0">
                <a:latin typeface="Corbel"/>
                <a:ea typeface="+mn-lt"/>
                <a:cs typeface="+mn-lt"/>
              </a:rPr>
              <a:t> </a:t>
            </a:r>
            <a:r>
              <a:rPr lang="ru-RU" sz="2400" dirty="0" err="1">
                <a:latin typeface="Corbel"/>
                <a:ea typeface="+mn-lt"/>
                <a:cs typeface="+mn-lt"/>
              </a:rPr>
              <a:t>this</a:t>
            </a:r>
            <a:r>
              <a:rPr lang="ru-RU" sz="2400" dirty="0">
                <a:latin typeface="Corbel"/>
                <a:ea typeface="+mn-lt"/>
                <a:cs typeface="+mn-lt"/>
              </a:rPr>
              <a:t> </a:t>
            </a:r>
            <a:r>
              <a:rPr lang="ru-RU" sz="2400" dirty="0" err="1">
                <a:latin typeface="Corbel"/>
                <a:ea typeface="+mn-lt"/>
                <a:cs typeface="+mn-lt"/>
              </a:rPr>
              <a:t>song</a:t>
            </a:r>
            <a:r>
              <a:rPr lang="ru-RU" sz="2400" dirty="0">
                <a:latin typeface="Corbel"/>
                <a:ea typeface="+mn-lt"/>
                <a:cs typeface="+mn-lt"/>
              </a:rPr>
              <a:t>. You </a:t>
            </a:r>
            <a:r>
              <a:rPr lang="ru-RU" sz="2400" dirty="0" err="1">
                <a:latin typeface="Corbel"/>
                <a:ea typeface="+mn-lt"/>
                <a:cs typeface="+mn-lt"/>
              </a:rPr>
              <a:t>must</a:t>
            </a:r>
            <a:r>
              <a:rPr lang="ru-RU" sz="2400" dirty="0">
                <a:latin typeface="Corbel"/>
                <a:ea typeface="+mn-lt"/>
                <a:cs typeface="+mn-lt"/>
              </a:rPr>
              <a:t>                                             </a:t>
            </a:r>
            <a:r>
              <a:rPr lang="ru-RU" sz="2400" dirty="0" err="1">
                <a:latin typeface="Corbel"/>
                <a:ea typeface="+mn-lt"/>
                <a:cs typeface="+mn-lt"/>
              </a:rPr>
              <a:t>it</a:t>
            </a:r>
            <a:r>
              <a:rPr lang="ru-RU" sz="2400" dirty="0">
                <a:latin typeface="Corbel"/>
                <a:ea typeface="+mn-lt"/>
                <a:cs typeface="+mn-lt"/>
              </a:rPr>
              <a:t> </a:t>
            </a:r>
            <a:r>
              <a:rPr lang="ru-RU" sz="2400" dirty="0" err="1">
                <a:latin typeface="Corbel"/>
                <a:ea typeface="+mn-lt"/>
                <a:cs typeface="+mn-lt"/>
              </a:rPr>
              <a:t>before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The </a:t>
            </a:r>
            <a:r>
              <a:rPr lang="ru-RU" sz="2400" dirty="0" err="1">
                <a:latin typeface="Corbel"/>
                <a:ea typeface="+mn-lt"/>
                <a:cs typeface="+mn-lt"/>
              </a:rPr>
              <a:t>road</a:t>
            </a:r>
            <a:r>
              <a:rPr lang="ru-RU" sz="2400" dirty="0">
                <a:latin typeface="Corbel"/>
                <a:ea typeface="+mn-lt"/>
                <a:cs typeface="+mn-lt"/>
              </a:rPr>
              <a:t> </a:t>
            </a:r>
            <a:r>
              <a:rPr lang="ru-RU" sz="2400" dirty="0" err="1">
                <a:latin typeface="Corbel"/>
                <a:ea typeface="+mn-lt"/>
                <a:cs typeface="+mn-lt"/>
              </a:rPr>
              <a:t>is</a:t>
            </a:r>
            <a:r>
              <a:rPr lang="ru-RU" sz="2400" dirty="0">
                <a:latin typeface="Corbel"/>
                <a:ea typeface="+mn-lt"/>
                <a:cs typeface="+mn-lt"/>
              </a:rPr>
              <a:t> </a:t>
            </a:r>
            <a:r>
              <a:rPr lang="ru-RU" sz="2400" dirty="0" err="1">
                <a:latin typeface="Corbel"/>
                <a:ea typeface="+mn-lt"/>
                <a:cs typeface="+mn-lt"/>
              </a:rPr>
              <a:t>closed</a:t>
            </a:r>
            <a:r>
              <a:rPr lang="ru-RU" sz="2400" dirty="0">
                <a:latin typeface="Corbel"/>
                <a:ea typeface="+mn-lt"/>
                <a:cs typeface="+mn-lt"/>
              </a:rPr>
              <a:t>, </a:t>
            </a:r>
            <a:r>
              <a:rPr lang="ru-RU" sz="2400" dirty="0" err="1">
                <a:latin typeface="Corbel"/>
                <a:ea typeface="+mn-lt"/>
                <a:cs typeface="+mn-lt"/>
              </a:rPr>
              <a:t>so</a:t>
            </a:r>
            <a:r>
              <a:rPr lang="ru-RU" sz="2400" dirty="0">
                <a:latin typeface="Corbel"/>
                <a:ea typeface="+mn-lt"/>
                <a:cs typeface="+mn-lt"/>
              </a:rPr>
              <a:t> </a:t>
            </a:r>
            <a:r>
              <a:rPr lang="ru-RU" sz="2400" dirty="0" err="1">
                <a:latin typeface="Corbel"/>
                <a:ea typeface="+mn-lt"/>
                <a:cs typeface="+mn-lt"/>
              </a:rPr>
              <a:t>we</a:t>
            </a:r>
            <a:r>
              <a:rPr lang="ru-RU" sz="2400" dirty="0">
                <a:latin typeface="Corbel"/>
                <a:ea typeface="+mn-lt"/>
                <a:cs typeface="+mn-lt"/>
              </a:rPr>
              <a:t> </a:t>
            </a:r>
            <a:r>
              <a:rPr lang="ru-RU" sz="2400" dirty="0" err="1">
                <a:latin typeface="Corbel"/>
                <a:ea typeface="+mn-lt"/>
                <a:cs typeface="+mn-lt"/>
              </a:rPr>
              <a:t>have</a:t>
            </a:r>
            <a:r>
              <a:rPr lang="ru-RU" sz="2400" dirty="0">
                <a:latin typeface="Corbel"/>
                <a:ea typeface="+mn-lt"/>
                <a:cs typeface="+mn-lt"/>
              </a:rPr>
              <a:t> </a:t>
            </a:r>
            <a:r>
              <a:rPr lang="ru-RU" sz="2400" dirty="0" err="1">
                <a:latin typeface="Corbel"/>
                <a:ea typeface="+mn-lt"/>
                <a:cs typeface="+mn-lt"/>
              </a:rPr>
              <a:t>to</a:t>
            </a:r>
            <a:r>
              <a:rPr lang="ru-RU" sz="2400" dirty="0">
                <a:latin typeface="Corbel"/>
                <a:ea typeface="+mn-lt"/>
                <a:cs typeface="+mn-lt"/>
              </a:rPr>
              <a:t> </a:t>
            </a:r>
            <a:r>
              <a:rPr lang="ru-RU" sz="2400" dirty="0" err="1">
                <a:latin typeface="Corbel"/>
                <a:ea typeface="+mn-lt"/>
                <a:cs typeface="+mn-lt"/>
              </a:rPr>
              <a:t>go</a:t>
            </a:r>
            <a:r>
              <a:rPr lang="ru-RU" sz="2400" dirty="0">
                <a:latin typeface="Corbel"/>
                <a:ea typeface="+mn-lt"/>
                <a:cs typeface="+mn-lt"/>
              </a:rPr>
              <a:t> </a:t>
            </a:r>
            <a:r>
              <a:rPr lang="ru-RU" sz="2400" dirty="0" err="1">
                <a:latin typeface="Corbel"/>
                <a:ea typeface="+mn-lt"/>
                <a:cs typeface="+mn-lt"/>
              </a:rPr>
              <a:t>another</a:t>
            </a:r>
            <a:r>
              <a:rPr lang="ru-RU" sz="2400" dirty="0">
                <a:latin typeface="Corbel"/>
                <a:ea typeface="+mn-lt"/>
                <a:cs typeface="+mn-lt"/>
              </a:rPr>
              <a:t> </a:t>
            </a:r>
            <a:r>
              <a:rPr lang="ru-RU" sz="2400" dirty="0" err="1">
                <a:latin typeface="Corbel"/>
                <a:ea typeface="+mn-lt"/>
                <a:cs typeface="+mn-lt"/>
              </a:rPr>
              <a:t>way</a:t>
            </a:r>
            <a:r>
              <a:rPr lang="ru-RU" sz="2400" dirty="0">
                <a:latin typeface="Corbel"/>
                <a:ea typeface="+mn-lt"/>
                <a:cs typeface="+mn-lt"/>
              </a:rPr>
              <a:t>. </a:t>
            </a:r>
            <a:r>
              <a:rPr lang="ru-RU" sz="2400" dirty="0" err="1">
                <a:latin typeface="Corbel"/>
                <a:ea typeface="+mn-lt"/>
                <a:cs typeface="+mn-lt"/>
              </a:rPr>
              <a:t>There</a:t>
            </a:r>
            <a:r>
              <a:rPr lang="ru-RU" sz="2400" dirty="0">
                <a:latin typeface="Corbel"/>
                <a:ea typeface="+mn-lt"/>
                <a:cs typeface="+mn-lt"/>
              </a:rPr>
              <a:t> </a:t>
            </a:r>
            <a:r>
              <a:rPr lang="ru-RU" sz="2400" dirty="0" err="1">
                <a:latin typeface="Corbel"/>
                <a:ea typeface="+mn-lt"/>
                <a:cs typeface="+mn-lt"/>
              </a:rPr>
              <a:t>must</a:t>
            </a:r>
            <a:r>
              <a:rPr lang="ru-RU" sz="2400" dirty="0">
                <a:latin typeface="Corbel"/>
                <a:ea typeface="+mn-lt"/>
                <a:cs typeface="+mn-lt"/>
              </a:rPr>
              <a:t>                         </a:t>
            </a:r>
            <a:r>
              <a:rPr lang="ru-RU" sz="2400" dirty="0" err="1">
                <a:latin typeface="Corbel"/>
                <a:ea typeface="+mn-lt"/>
                <a:cs typeface="+mn-lt"/>
              </a:rPr>
              <a:t>an</a:t>
            </a:r>
            <a:r>
              <a:rPr lang="ru-RU" sz="2400" dirty="0">
                <a:latin typeface="Corbel"/>
                <a:ea typeface="+mn-lt"/>
                <a:cs typeface="+mn-lt"/>
              </a:rPr>
              <a:t> </a:t>
            </a:r>
            <a:r>
              <a:rPr lang="ru-RU" sz="2400" dirty="0" err="1">
                <a:latin typeface="Corbel"/>
                <a:ea typeface="+mn-lt"/>
                <a:cs typeface="+mn-lt"/>
              </a:rPr>
              <a:t>accident</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‘Do </a:t>
            </a:r>
            <a:r>
              <a:rPr lang="ru-RU" sz="2400" dirty="0" err="1">
                <a:latin typeface="Corbel"/>
                <a:ea typeface="+mn-lt"/>
                <a:cs typeface="+mn-lt"/>
              </a:rPr>
              <a:t>you</a:t>
            </a:r>
            <a:r>
              <a:rPr lang="ru-RU" sz="2400" dirty="0">
                <a:latin typeface="Corbel"/>
                <a:ea typeface="+mn-lt"/>
                <a:cs typeface="+mn-lt"/>
              </a:rPr>
              <a:t> </a:t>
            </a:r>
            <a:r>
              <a:rPr lang="ru-RU" sz="2400" dirty="0" err="1">
                <a:latin typeface="Corbel"/>
                <a:ea typeface="+mn-lt"/>
                <a:cs typeface="+mn-lt"/>
              </a:rPr>
              <a:t>have</a:t>
            </a:r>
            <a:r>
              <a:rPr lang="ru-RU" sz="2400" dirty="0">
                <a:latin typeface="Corbel"/>
                <a:ea typeface="+mn-lt"/>
                <a:cs typeface="+mn-lt"/>
              </a:rPr>
              <a:t> a </a:t>
            </a:r>
            <a:r>
              <a:rPr lang="ru-RU" sz="2400" dirty="0" err="1">
                <a:latin typeface="Corbel"/>
                <a:ea typeface="+mn-lt"/>
                <a:cs typeface="+mn-lt"/>
              </a:rPr>
              <a:t>car</a:t>
            </a:r>
            <a:r>
              <a:rPr lang="ru-RU" sz="2400" dirty="0">
                <a:latin typeface="Corbel"/>
                <a:ea typeface="+mn-lt"/>
                <a:cs typeface="+mn-lt"/>
              </a:rPr>
              <a:t>?’  ‘You </a:t>
            </a:r>
            <a:r>
              <a:rPr lang="ru-RU" sz="2400" dirty="0" err="1">
                <a:latin typeface="Corbel"/>
                <a:ea typeface="+mn-lt"/>
                <a:cs typeface="+mn-lt"/>
              </a:rPr>
              <a:t>must</a:t>
            </a:r>
            <a:r>
              <a:rPr lang="ru-RU" sz="2400" dirty="0">
                <a:latin typeface="Corbel"/>
                <a:ea typeface="+mn-lt"/>
                <a:cs typeface="+mn-lt"/>
              </a:rPr>
              <a:t>                            ! </a:t>
            </a:r>
            <a:r>
              <a:rPr lang="ru-RU" sz="2400" dirty="0" err="1">
                <a:latin typeface="Corbel"/>
                <a:ea typeface="+mn-lt"/>
                <a:cs typeface="+mn-lt"/>
              </a:rPr>
              <a:t>How</a:t>
            </a:r>
            <a:r>
              <a:rPr lang="ru-RU" sz="2400" dirty="0">
                <a:latin typeface="Corbel"/>
                <a:ea typeface="+mn-lt"/>
                <a:cs typeface="+mn-lt"/>
              </a:rPr>
              <a:t> </a:t>
            </a:r>
            <a:r>
              <a:rPr lang="ru-RU" sz="2400" dirty="0" err="1">
                <a:latin typeface="Corbel"/>
                <a:ea typeface="+mn-lt"/>
                <a:cs typeface="+mn-lt"/>
              </a:rPr>
              <a:t>could</a:t>
            </a:r>
            <a:r>
              <a:rPr lang="ru-RU" sz="2400" dirty="0">
                <a:latin typeface="Corbel"/>
                <a:ea typeface="+mn-lt"/>
                <a:cs typeface="+mn-lt"/>
              </a:rPr>
              <a:t> I </a:t>
            </a:r>
            <a:r>
              <a:rPr lang="ru-RU" sz="2400" dirty="0" err="1">
                <a:latin typeface="Corbel"/>
                <a:ea typeface="+mn-lt"/>
                <a:cs typeface="+mn-lt"/>
              </a:rPr>
              <a:t>afford</a:t>
            </a:r>
            <a:r>
              <a:rPr lang="ru-RU" sz="2400" dirty="0">
                <a:latin typeface="Corbel"/>
                <a:ea typeface="+mn-lt"/>
                <a:cs typeface="+mn-lt"/>
              </a:rPr>
              <a:t> </a:t>
            </a:r>
            <a:r>
              <a:rPr lang="ru-RU" sz="2400" dirty="0" err="1">
                <a:latin typeface="Corbel"/>
                <a:ea typeface="+mn-lt"/>
                <a:cs typeface="+mn-lt"/>
              </a:rPr>
              <a:t>to</a:t>
            </a:r>
            <a:r>
              <a:rPr lang="ru-RU" sz="2400" dirty="0">
                <a:latin typeface="Corbel"/>
                <a:ea typeface="+mn-lt"/>
                <a:cs typeface="+mn-lt"/>
              </a:rPr>
              <a:t> </a:t>
            </a:r>
            <a:r>
              <a:rPr lang="ru-RU" sz="2400" dirty="0" err="1">
                <a:latin typeface="Corbel"/>
                <a:ea typeface="+mn-lt"/>
                <a:cs typeface="+mn-lt"/>
              </a:rPr>
              <a:t>have</a:t>
            </a:r>
            <a:r>
              <a:rPr lang="ru-RU" sz="2400" dirty="0">
                <a:latin typeface="Corbel"/>
                <a:ea typeface="+mn-lt"/>
                <a:cs typeface="+mn-lt"/>
              </a:rPr>
              <a:t> a </a:t>
            </a:r>
            <a:r>
              <a:rPr lang="ru-RU" sz="2400" dirty="0" err="1">
                <a:latin typeface="Corbel"/>
                <a:ea typeface="+mn-lt"/>
                <a:cs typeface="+mn-lt"/>
              </a:rPr>
              <a:t>car</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David </a:t>
            </a:r>
            <a:r>
              <a:rPr lang="ru-RU" sz="2400" dirty="0" err="1">
                <a:latin typeface="Corbel"/>
                <a:ea typeface="+mn-lt"/>
                <a:cs typeface="+mn-lt"/>
              </a:rPr>
              <a:t>is</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managing</a:t>
            </a:r>
            <a:r>
              <a:rPr lang="ru-RU" sz="2400" dirty="0">
                <a:latin typeface="Corbel"/>
                <a:ea typeface="+mn-lt"/>
                <a:cs typeface="+mn-lt"/>
              </a:rPr>
              <a:t> </a:t>
            </a:r>
            <a:r>
              <a:rPr lang="ru-RU" sz="2400" dirty="0" err="1">
                <a:latin typeface="Corbel"/>
                <a:ea typeface="+mn-lt"/>
                <a:cs typeface="+mn-lt"/>
              </a:rPr>
              <a:t>director</a:t>
            </a:r>
            <a:r>
              <a:rPr lang="ru-RU" sz="2400" dirty="0">
                <a:latin typeface="Corbel"/>
                <a:ea typeface="+mn-lt"/>
                <a:cs typeface="+mn-lt"/>
              </a:rPr>
              <a:t> </a:t>
            </a:r>
            <a:r>
              <a:rPr lang="ru-RU" sz="2400" dirty="0" err="1">
                <a:latin typeface="Corbel"/>
                <a:ea typeface="+mn-lt"/>
                <a:cs typeface="+mn-lt"/>
              </a:rPr>
              <a:t>of</a:t>
            </a:r>
            <a:r>
              <a:rPr lang="ru-RU" sz="2400" dirty="0">
                <a:latin typeface="Corbel"/>
                <a:ea typeface="+mn-lt"/>
                <a:cs typeface="+mn-lt"/>
              </a:rPr>
              <a:t> a </a:t>
            </a:r>
            <a:r>
              <a:rPr lang="ru-RU" sz="2400" dirty="0" err="1">
                <a:latin typeface="Corbel"/>
                <a:ea typeface="+mn-lt"/>
                <a:cs typeface="+mn-lt"/>
              </a:rPr>
              <a:t>large</a:t>
            </a:r>
            <a:r>
              <a:rPr lang="ru-RU" sz="2400" dirty="0">
                <a:latin typeface="Corbel"/>
                <a:ea typeface="+mn-lt"/>
                <a:cs typeface="+mn-lt"/>
              </a:rPr>
              <a:t> </a:t>
            </a:r>
            <a:r>
              <a:rPr lang="ru-RU" sz="2400" dirty="0" err="1">
                <a:latin typeface="Corbel"/>
                <a:ea typeface="+mn-lt"/>
                <a:cs typeface="+mn-lt"/>
              </a:rPr>
              <a:t>company</a:t>
            </a:r>
            <a:r>
              <a:rPr lang="ru-RU" sz="2400" dirty="0">
                <a:latin typeface="Corbel"/>
                <a:ea typeface="+mn-lt"/>
                <a:cs typeface="+mn-lt"/>
              </a:rPr>
              <a:t>, </a:t>
            </a:r>
            <a:r>
              <a:rPr lang="ru-RU" sz="2400" dirty="0" err="1">
                <a:latin typeface="Corbel"/>
                <a:ea typeface="+mn-lt"/>
                <a:cs typeface="+mn-lt"/>
              </a:rPr>
              <a:t>so</a:t>
            </a:r>
            <a:r>
              <a:rPr lang="ru-RU" sz="2400" dirty="0">
                <a:latin typeface="Corbel"/>
                <a:ea typeface="+mn-lt"/>
                <a:cs typeface="+mn-lt"/>
              </a:rPr>
              <a:t> </a:t>
            </a:r>
            <a:r>
              <a:rPr lang="ru-RU" sz="2400" dirty="0" err="1">
                <a:latin typeface="Corbel"/>
                <a:ea typeface="+mn-lt"/>
                <a:cs typeface="+mn-lt"/>
              </a:rPr>
              <a:t>he</a:t>
            </a:r>
            <a:r>
              <a:rPr lang="ru-RU" sz="2400" dirty="0">
                <a:latin typeface="Corbel"/>
                <a:ea typeface="+mn-lt"/>
                <a:cs typeface="+mn-lt"/>
              </a:rPr>
              <a:t> </a:t>
            </a:r>
            <a:r>
              <a:rPr lang="ru-RU" sz="2400" dirty="0" err="1">
                <a:latin typeface="Corbel"/>
                <a:ea typeface="+mn-lt"/>
                <a:cs typeface="+mn-lt"/>
              </a:rPr>
              <a:t>must</a:t>
            </a:r>
            <a:r>
              <a:rPr lang="ru-RU" sz="2400" dirty="0">
                <a:latin typeface="Corbel"/>
                <a:ea typeface="+mn-lt"/>
                <a:cs typeface="+mn-lt"/>
              </a:rPr>
              <a:t>                  </a:t>
            </a:r>
            <a:r>
              <a:rPr lang="ru-RU" sz="2400" dirty="0" err="1">
                <a:latin typeface="Corbel"/>
                <a:ea typeface="+mn-lt"/>
                <a:cs typeface="+mn-lt"/>
              </a:rPr>
              <a:t>quite</a:t>
            </a:r>
            <a:r>
              <a:rPr lang="ru-RU" sz="2400" dirty="0">
                <a:latin typeface="Corbel"/>
                <a:ea typeface="+mn-lt"/>
                <a:cs typeface="+mn-lt"/>
              </a:rPr>
              <a:t> a </a:t>
            </a:r>
            <a:r>
              <a:rPr lang="ru-RU" sz="2400" dirty="0" err="1">
                <a:latin typeface="Corbel"/>
                <a:ea typeface="+mn-lt"/>
                <a:cs typeface="+mn-lt"/>
              </a:rPr>
              <a:t>high</a:t>
            </a:r>
            <a:r>
              <a:rPr lang="ru-RU" sz="2400" dirty="0">
                <a:latin typeface="Corbel"/>
                <a:ea typeface="+mn-lt"/>
                <a:cs typeface="+mn-lt"/>
              </a:rPr>
              <a:t> </a:t>
            </a:r>
            <a:r>
              <a:rPr lang="ru-RU" sz="2400" dirty="0" err="1">
                <a:latin typeface="Corbel"/>
                <a:ea typeface="+mn-lt"/>
                <a:cs typeface="+mn-lt"/>
              </a:rPr>
              <a:t>salary</a:t>
            </a:r>
            <a:r>
              <a:rPr lang="ru-RU" sz="2400" dirty="0">
                <a:latin typeface="Corbel"/>
                <a:ea typeface="+mn-lt"/>
                <a:cs typeface="+mn-lt"/>
              </a:rPr>
              <a:t>.</a:t>
            </a:r>
            <a:endParaRPr lang="ru-RU" sz="2400" dirty="0">
              <a:latin typeface="Corbel" panose="020B0503020204020204" pitchFamily="34" charset="0"/>
            </a:endParaRPr>
          </a:p>
          <a:p>
            <a:endParaRPr lang="ru-RU" dirty="0">
              <a:latin typeface="Corbel"/>
            </a:endParaRPr>
          </a:p>
        </p:txBody>
      </p:sp>
    </p:spTree>
    <p:extLst>
      <p:ext uri="{BB962C8B-B14F-4D97-AF65-F5344CB8AC3E}">
        <p14:creationId xmlns:p14="http://schemas.microsoft.com/office/powerpoint/2010/main" val="402763839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10E91DDD-8197-857C-13D7-D26F6D04071F}"/>
              </a:ext>
            </a:extLst>
          </p:cNvPr>
          <p:cNvSpPr>
            <a:spLocks noGrp="1"/>
          </p:cNvSpPr>
          <p:nvPr>
            <p:ph type="title"/>
          </p:nvPr>
        </p:nvSpPr>
        <p:spPr>
          <a:xfrm>
            <a:off x="2403856" y="-1778508"/>
            <a:ext cx="7729728" cy="1188720"/>
          </a:xfrm>
        </p:spPr>
        <p:txBody>
          <a:bodyPr/>
          <a:lstStyle/>
          <a:p>
            <a:endParaRPr lang="ru-RU"/>
          </a:p>
        </p:txBody>
      </p:sp>
      <p:sp>
        <p:nvSpPr>
          <p:cNvPr id="3" name="Объект 2">
            <a:extLst>
              <a:ext uri="{FF2B5EF4-FFF2-40B4-BE49-F238E27FC236}">
                <a16:creationId xmlns:a16="http://schemas.microsoft.com/office/drawing/2014/main" id="{319D9BC4-9353-D1D2-2FE5-9905B74B5FE7}"/>
              </a:ext>
            </a:extLst>
          </p:cNvPr>
          <p:cNvSpPr>
            <a:spLocks noGrp="1"/>
          </p:cNvSpPr>
          <p:nvPr>
            <p:ph idx="1"/>
          </p:nvPr>
        </p:nvSpPr>
        <p:spPr>
          <a:xfrm>
            <a:off x="351536" y="585724"/>
            <a:ext cx="11499088" cy="6271903"/>
          </a:xfrm>
        </p:spPr>
        <p:txBody>
          <a:bodyPr vert="horz" lIns="91440" tIns="45720" rIns="91440" bIns="45720" rtlCol="0" anchor="t">
            <a:normAutofit fontScale="70000" lnSpcReduction="20000"/>
          </a:bodyPr>
          <a:lstStyle/>
          <a:p>
            <a:pPr marL="0" indent="0">
              <a:buNone/>
            </a:pPr>
            <a:r>
              <a:rPr lang="ru-RU" sz="3300" b="1" dirty="0">
                <a:latin typeface="Corbel"/>
                <a:ea typeface="+mn-lt"/>
                <a:cs typeface="+mn-lt"/>
              </a:rPr>
              <a:t>8) </a:t>
            </a:r>
            <a:r>
              <a:rPr lang="ru-RU" sz="3300" b="1" err="1">
                <a:latin typeface="Corbel"/>
                <a:ea typeface="+mn-lt"/>
                <a:cs typeface="+mn-lt"/>
              </a:rPr>
              <a:t>Use</a:t>
            </a:r>
            <a:r>
              <a:rPr lang="ru-RU" sz="3300" b="1" dirty="0">
                <a:latin typeface="Corbel"/>
                <a:ea typeface="+mn-lt"/>
                <a:cs typeface="+mn-lt"/>
              </a:rPr>
              <a:t> </a:t>
            </a:r>
            <a:r>
              <a:rPr lang="ru-RU" sz="3300" b="1" err="1">
                <a:latin typeface="Corbel"/>
                <a:ea typeface="+mn-lt"/>
                <a:cs typeface="+mn-lt"/>
              </a:rPr>
              <a:t>the</a:t>
            </a:r>
            <a:r>
              <a:rPr lang="ru-RU" sz="3300" b="1" dirty="0">
                <a:latin typeface="Corbel"/>
                <a:ea typeface="+mn-lt"/>
                <a:cs typeface="+mn-lt"/>
              </a:rPr>
              <a:t> </a:t>
            </a:r>
            <a:r>
              <a:rPr lang="ru-RU" sz="3300" b="1" err="1">
                <a:latin typeface="Corbel"/>
                <a:ea typeface="+mn-lt"/>
                <a:cs typeface="+mn-lt"/>
              </a:rPr>
              <a:t>words</a:t>
            </a:r>
            <a:r>
              <a:rPr lang="ru-RU" sz="3300" b="1" dirty="0">
                <a:latin typeface="Corbel"/>
                <a:ea typeface="+mn-lt"/>
                <a:cs typeface="+mn-lt"/>
              </a:rPr>
              <a:t> </a:t>
            </a:r>
            <a:r>
              <a:rPr lang="ru-RU" sz="3300" b="1" err="1">
                <a:latin typeface="Corbel"/>
                <a:ea typeface="+mn-lt"/>
                <a:cs typeface="+mn-lt"/>
              </a:rPr>
              <a:t>in</a:t>
            </a:r>
            <a:r>
              <a:rPr lang="ru-RU" sz="3300" b="1" dirty="0">
                <a:latin typeface="Corbel"/>
                <a:ea typeface="+mn-lt"/>
                <a:cs typeface="+mn-lt"/>
              </a:rPr>
              <a:t> </a:t>
            </a:r>
            <a:r>
              <a:rPr lang="ru-RU" sz="3300" b="1" err="1">
                <a:latin typeface="Corbel"/>
                <a:ea typeface="+mn-lt"/>
                <a:cs typeface="+mn-lt"/>
              </a:rPr>
              <a:t>brackets</a:t>
            </a:r>
            <a:r>
              <a:rPr lang="ru-RU" sz="3300" b="1" dirty="0">
                <a:latin typeface="Corbel"/>
                <a:ea typeface="+mn-lt"/>
                <a:cs typeface="+mn-lt"/>
              </a:rPr>
              <a:t> </a:t>
            </a:r>
            <a:r>
              <a:rPr lang="ru-RU" sz="3300" b="1" err="1">
                <a:latin typeface="Corbel"/>
                <a:ea typeface="+mn-lt"/>
                <a:cs typeface="+mn-lt"/>
              </a:rPr>
              <a:t>to</a:t>
            </a:r>
            <a:r>
              <a:rPr lang="ru-RU" sz="3300" b="1" dirty="0">
                <a:latin typeface="Corbel"/>
                <a:ea typeface="+mn-lt"/>
                <a:cs typeface="+mn-lt"/>
              </a:rPr>
              <a:t> </a:t>
            </a:r>
            <a:r>
              <a:rPr lang="ru-RU" sz="3300" b="1" err="1">
                <a:latin typeface="Corbel"/>
                <a:ea typeface="+mn-lt"/>
                <a:cs typeface="+mn-lt"/>
              </a:rPr>
              <a:t>write</a:t>
            </a:r>
            <a:r>
              <a:rPr lang="ru-RU" sz="3300" b="1" dirty="0">
                <a:latin typeface="Corbel"/>
                <a:ea typeface="+mn-lt"/>
                <a:cs typeface="+mn-lt"/>
              </a:rPr>
              <a:t> </a:t>
            </a:r>
            <a:r>
              <a:rPr lang="ru-RU" sz="3300" b="1" err="1">
                <a:latin typeface="Corbel"/>
                <a:ea typeface="+mn-lt"/>
                <a:cs typeface="+mn-lt"/>
              </a:rPr>
              <a:t>sentences</a:t>
            </a:r>
            <a:r>
              <a:rPr lang="ru-RU" sz="3300" b="1" dirty="0">
                <a:latin typeface="Corbel"/>
                <a:ea typeface="+mn-lt"/>
                <a:cs typeface="+mn-lt"/>
              </a:rPr>
              <a:t> </a:t>
            </a:r>
            <a:r>
              <a:rPr lang="ru-RU" sz="3300" b="1" err="1">
                <a:latin typeface="Corbel"/>
                <a:ea typeface="+mn-lt"/>
                <a:cs typeface="+mn-lt"/>
              </a:rPr>
              <a:t>with</a:t>
            </a:r>
            <a:r>
              <a:rPr lang="ru-RU" sz="3300" b="1" dirty="0">
                <a:latin typeface="Corbel"/>
                <a:ea typeface="+mn-lt"/>
                <a:cs typeface="+mn-lt"/>
              </a:rPr>
              <a:t> </a:t>
            </a:r>
            <a:r>
              <a:rPr lang="ru-RU" sz="3300" b="1" err="1">
                <a:latin typeface="Corbel"/>
                <a:ea typeface="+mn-lt"/>
                <a:cs typeface="+mn-lt"/>
              </a:rPr>
              <a:t>must</a:t>
            </a:r>
            <a:r>
              <a:rPr lang="ru-RU" sz="3300" b="1" dirty="0">
                <a:latin typeface="Corbel"/>
                <a:ea typeface="+mn-lt"/>
                <a:cs typeface="+mn-lt"/>
              </a:rPr>
              <a:t> </a:t>
            </a:r>
            <a:r>
              <a:rPr lang="ru-RU" sz="3300" b="1" err="1">
                <a:latin typeface="Corbel"/>
                <a:ea typeface="+mn-lt"/>
                <a:cs typeface="+mn-lt"/>
              </a:rPr>
              <a:t>have</a:t>
            </a:r>
            <a:r>
              <a:rPr lang="ru-RU" sz="3300" b="1" dirty="0">
                <a:latin typeface="Corbel"/>
                <a:ea typeface="+mn-lt"/>
                <a:cs typeface="+mn-lt"/>
              </a:rPr>
              <a:t> </a:t>
            </a:r>
            <a:r>
              <a:rPr lang="ru-RU" sz="3300" b="1" err="1">
                <a:latin typeface="Corbel"/>
                <a:ea typeface="+mn-lt"/>
                <a:cs typeface="+mn-lt"/>
              </a:rPr>
              <a:t>and</a:t>
            </a:r>
            <a:r>
              <a:rPr lang="ru-RU" sz="3300" b="1" dirty="0">
                <a:latin typeface="Corbel"/>
                <a:ea typeface="+mn-lt"/>
                <a:cs typeface="+mn-lt"/>
              </a:rPr>
              <a:t> </a:t>
            </a:r>
            <a:r>
              <a:rPr lang="ru-RU" sz="3300" b="1" err="1">
                <a:latin typeface="Corbel"/>
                <a:ea typeface="+mn-lt"/>
                <a:cs typeface="+mn-lt"/>
              </a:rPr>
              <a:t>can’t</a:t>
            </a:r>
            <a:r>
              <a:rPr lang="ru-RU" sz="3300" b="1" dirty="0">
                <a:latin typeface="Corbel"/>
                <a:ea typeface="+mn-lt"/>
                <a:cs typeface="+mn-lt"/>
              </a:rPr>
              <a:t> </a:t>
            </a:r>
            <a:r>
              <a:rPr lang="ru-RU" sz="3300" b="1" err="1">
                <a:latin typeface="Corbel"/>
                <a:ea typeface="+mn-lt"/>
                <a:cs typeface="+mn-lt"/>
              </a:rPr>
              <a:t>have</a:t>
            </a:r>
            <a:r>
              <a:rPr lang="ru-RU" sz="3300" b="1" dirty="0">
                <a:latin typeface="Corbel"/>
                <a:ea typeface="+mn-lt"/>
                <a:cs typeface="+mn-lt"/>
              </a:rPr>
              <a:t>.</a:t>
            </a:r>
            <a:endParaRPr lang="ru-RU" sz="3300" b="1">
              <a:latin typeface="Corbel"/>
            </a:endParaRPr>
          </a:p>
          <a:p>
            <a:pPr marL="0" indent="0">
              <a:buNone/>
            </a:pPr>
            <a:r>
              <a:rPr lang="ru-RU" sz="3300" dirty="0">
                <a:latin typeface="Corbel"/>
                <a:ea typeface="+mn-lt"/>
                <a:cs typeface="+mn-lt"/>
              </a:rPr>
              <a:t>⦁    We </a:t>
            </a:r>
            <a:r>
              <a:rPr lang="ru-RU" sz="3300" dirty="0" err="1">
                <a:latin typeface="Corbel"/>
                <a:ea typeface="+mn-lt"/>
                <a:cs typeface="+mn-lt"/>
              </a:rPr>
              <a:t>went</a:t>
            </a:r>
            <a:r>
              <a:rPr lang="ru-RU" sz="3300" dirty="0">
                <a:latin typeface="Corbel"/>
                <a:ea typeface="+mn-lt"/>
                <a:cs typeface="+mn-lt"/>
              </a:rPr>
              <a:t> </a:t>
            </a:r>
            <a:r>
              <a:rPr lang="ru-RU" sz="3300" dirty="0" err="1">
                <a:latin typeface="Corbel"/>
                <a:ea typeface="+mn-lt"/>
                <a:cs typeface="+mn-lt"/>
              </a:rPr>
              <a:t>to</a:t>
            </a:r>
            <a:r>
              <a:rPr lang="ru-RU" sz="3300" dirty="0">
                <a:latin typeface="Corbel"/>
                <a:ea typeface="+mn-lt"/>
                <a:cs typeface="+mn-lt"/>
              </a:rPr>
              <a:t> </a:t>
            </a:r>
            <a:r>
              <a:rPr lang="ru-RU" sz="3300" dirty="0" err="1">
                <a:latin typeface="Corbel"/>
                <a:ea typeface="+mn-lt"/>
                <a:cs typeface="+mn-lt"/>
              </a:rPr>
              <a:t>our</a:t>
            </a:r>
            <a:r>
              <a:rPr lang="ru-RU" sz="3300" dirty="0">
                <a:latin typeface="Corbel"/>
                <a:ea typeface="+mn-lt"/>
                <a:cs typeface="+mn-lt"/>
              </a:rPr>
              <a:t> </a:t>
            </a:r>
            <a:r>
              <a:rPr lang="ru-RU" sz="3300" dirty="0" err="1">
                <a:latin typeface="Corbel"/>
                <a:ea typeface="+mn-lt"/>
                <a:cs typeface="+mn-lt"/>
              </a:rPr>
              <a:t>friends</a:t>
            </a:r>
            <a:r>
              <a:rPr lang="ru-RU" sz="3300" dirty="0">
                <a:latin typeface="Corbel"/>
                <a:ea typeface="+mn-lt"/>
                <a:cs typeface="+mn-lt"/>
              </a:rPr>
              <a:t>’ </a:t>
            </a:r>
            <a:r>
              <a:rPr lang="ru-RU" sz="3300" dirty="0" err="1">
                <a:latin typeface="Corbel"/>
                <a:ea typeface="+mn-lt"/>
                <a:cs typeface="+mn-lt"/>
              </a:rPr>
              <a:t>house</a:t>
            </a:r>
            <a:r>
              <a:rPr lang="ru-RU" sz="3300" dirty="0">
                <a:latin typeface="Corbel"/>
                <a:ea typeface="+mn-lt"/>
                <a:cs typeface="+mn-lt"/>
              </a:rPr>
              <a:t> </a:t>
            </a:r>
            <a:r>
              <a:rPr lang="ru-RU" sz="3300" dirty="0" err="1">
                <a:latin typeface="Corbel"/>
                <a:ea typeface="+mn-lt"/>
                <a:cs typeface="+mn-lt"/>
              </a:rPr>
              <a:t>and</a:t>
            </a:r>
            <a:r>
              <a:rPr lang="ru-RU" sz="3300" dirty="0">
                <a:latin typeface="Corbel"/>
                <a:ea typeface="+mn-lt"/>
                <a:cs typeface="+mn-lt"/>
              </a:rPr>
              <a:t> </a:t>
            </a:r>
            <a:r>
              <a:rPr lang="ru-RU" sz="3300" dirty="0" err="1">
                <a:latin typeface="Corbel"/>
                <a:ea typeface="+mn-lt"/>
                <a:cs typeface="+mn-lt"/>
              </a:rPr>
              <a:t>rang</a:t>
            </a:r>
            <a:r>
              <a:rPr lang="ru-RU" sz="3300" dirty="0">
                <a:latin typeface="Corbel"/>
                <a:ea typeface="+mn-lt"/>
                <a:cs typeface="+mn-lt"/>
              </a:rPr>
              <a:t> </a:t>
            </a:r>
            <a:r>
              <a:rPr lang="ru-RU" sz="3300" dirty="0" err="1">
                <a:latin typeface="Corbel"/>
                <a:ea typeface="+mn-lt"/>
                <a:cs typeface="+mn-lt"/>
              </a:rPr>
              <a:t>the</a:t>
            </a:r>
            <a:r>
              <a:rPr lang="ru-RU" sz="3300" dirty="0">
                <a:latin typeface="Corbel"/>
                <a:ea typeface="+mn-lt"/>
                <a:cs typeface="+mn-lt"/>
              </a:rPr>
              <a:t> </a:t>
            </a:r>
            <a:r>
              <a:rPr lang="ru-RU" sz="3300" dirty="0" err="1">
                <a:latin typeface="Corbel"/>
                <a:ea typeface="+mn-lt"/>
                <a:cs typeface="+mn-lt"/>
              </a:rPr>
              <a:t>doorbell</a:t>
            </a:r>
            <a:r>
              <a:rPr lang="ru-RU" sz="3300" dirty="0">
                <a:latin typeface="Corbel"/>
                <a:ea typeface="+mn-lt"/>
                <a:cs typeface="+mn-lt"/>
              </a:rPr>
              <a:t>, </a:t>
            </a:r>
            <a:r>
              <a:rPr lang="ru-RU" sz="3300" dirty="0" err="1">
                <a:latin typeface="Corbel"/>
                <a:ea typeface="+mn-lt"/>
                <a:cs typeface="+mn-lt"/>
              </a:rPr>
              <a:t>but</a:t>
            </a:r>
            <a:r>
              <a:rPr lang="ru-RU" sz="3300" dirty="0">
                <a:latin typeface="Corbel"/>
                <a:ea typeface="+mn-lt"/>
                <a:cs typeface="+mn-lt"/>
              </a:rPr>
              <a:t> </a:t>
            </a:r>
            <a:r>
              <a:rPr lang="ru-RU" sz="3300" dirty="0" err="1">
                <a:latin typeface="Corbel"/>
                <a:ea typeface="+mn-lt"/>
                <a:cs typeface="+mn-lt"/>
              </a:rPr>
              <a:t>nobody</a:t>
            </a:r>
            <a:r>
              <a:rPr lang="ru-RU" sz="3300" dirty="0">
                <a:latin typeface="Corbel"/>
                <a:ea typeface="+mn-lt"/>
                <a:cs typeface="+mn-lt"/>
              </a:rPr>
              <a:t> </a:t>
            </a:r>
            <a:r>
              <a:rPr lang="ru-RU" sz="3300" dirty="0" err="1">
                <a:latin typeface="Corbel"/>
                <a:ea typeface="+mn-lt"/>
                <a:cs typeface="+mn-lt"/>
              </a:rPr>
              <a:t>answered</a:t>
            </a:r>
            <a:r>
              <a:rPr lang="ru-RU" sz="3300" dirty="0">
                <a:latin typeface="Corbel"/>
                <a:ea typeface="+mn-lt"/>
                <a:cs typeface="+mn-lt"/>
              </a:rPr>
              <a:t>. (</a:t>
            </a:r>
            <a:r>
              <a:rPr lang="ru-RU" sz="3300" dirty="0" err="1">
                <a:latin typeface="Corbel"/>
                <a:ea typeface="+mn-lt"/>
                <a:cs typeface="+mn-lt"/>
              </a:rPr>
              <a:t>they</a:t>
            </a:r>
            <a:r>
              <a:rPr lang="ru-RU" sz="3300" dirty="0">
                <a:latin typeface="Corbel"/>
                <a:ea typeface="+mn-lt"/>
                <a:cs typeface="+mn-lt"/>
              </a:rPr>
              <a:t> / </a:t>
            </a:r>
            <a:r>
              <a:rPr lang="ru-RU" sz="3300" dirty="0" err="1">
                <a:latin typeface="Corbel"/>
                <a:ea typeface="+mn-lt"/>
                <a:cs typeface="+mn-lt"/>
              </a:rPr>
              <a:t>go</a:t>
            </a:r>
            <a:r>
              <a:rPr lang="ru-RU" sz="3300" dirty="0">
                <a:latin typeface="Corbel"/>
                <a:ea typeface="+mn-lt"/>
                <a:cs typeface="+mn-lt"/>
              </a:rPr>
              <a:t> </a:t>
            </a:r>
            <a:r>
              <a:rPr lang="ru-RU" sz="3300" dirty="0" err="1">
                <a:latin typeface="Corbel"/>
                <a:ea typeface="+mn-lt"/>
                <a:cs typeface="+mn-lt"/>
              </a:rPr>
              <a:t>out</a:t>
            </a:r>
            <a:r>
              <a:rPr lang="ru-RU" sz="3300" dirty="0">
                <a:latin typeface="Corbel"/>
                <a:ea typeface="+mn-lt"/>
                <a:cs typeface="+mn-lt"/>
              </a:rPr>
              <a:t>)</a:t>
            </a:r>
            <a:endParaRPr lang="ru-RU" sz="3300" dirty="0">
              <a:latin typeface="Corbel"/>
            </a:endParaRPr>
          </a:p>
          <a:p>
            <a:pPr marL="0" indent="0">
              <a:buNone/>
            </a:pPr>
            <a:r>
              <a:rPr lang="ru-RU" sz="3300" dirty="0" err="1">
                <a:latin typeface="Corbel"/>
                <a:ea typeface="+mn-lt"/>
                <a:cs typeface="+mn-lt"/>
              </a:rPr>
              <a:t>They</a:t>
            </a:r>
            <a:r>
              <a:rPr lang="ru-RU" sz="3300" dirty="0">
                <a:latin typeface="Corbel"/>
                <a:ea typeface="+mn-lt"/>
                <a:cs typeface="+mn-lt"/>
              </a:rPr>
              <a:t> </a:t>
            </a:r>
            <a:r>
              <a:rPr lang="ru-RU" sz="3300" dirty="0" err="1">
                <a:latin typeface="Corbel"/>
                <a:ea typeface="+mn-lt"/>
                <a:cs typeface="+mn-lt"/>
              </a:rPr>
              <a:t>must</a:t>
            </a:r>
            <a:r>
              <a:rPr lang="ru-RU" sz="3300" dirty="0">
                <a:latin typeface="Corbel"/>
                <a:ea typeface="+mn-lt"/>
                <a:cs typeface="+mn-lt"/>
              </a:rPr>
              <a:t> </a:t>
            </a:r>
            <a:r>
              <a:rPr lang="ru-RU" sz="3300" dirty="0" err="1">
                <a:latin typeface="Corbel"/>
                <a:ea typeface="+mn-lt"/>
                <a:cs typeface="+mn-lt"/>
              </a:rPr>
              <a:t>have</a:t>
            </a:r>
            <a:r>
              <a:rPr lang="ru-RU" sz="3300" dirty="0">
                <a:latin typeface="Corbel"/>
                <a:ea typeface="+mn-lt"/>
                <a:cs typeface="+mn-lt"/>
              </a:rPr>
              <a:t> </a:t>
            </a:r>
            <a:r>
              <a:rPr lang="ru-RU" sz="3300" dirty="0" err="1">
                <a:latin typeface="Corbel"/>
                <a:ea typeface="+mn-lt"/>
                <a:cs typeface="+mn-lt"/>
              </a:rPr>
              <a:t>gone</a:t>
            </a:r>
            <a:r>
              <a:rPr lang="ru-RU" sz="3300" dirty="0">
                <a:latin typeface="Corbel"/>
                <a:ea typeface="+mn-lt"/>
                <a:cs typeface="+mn-lt"/>
              </a:rPr>
              <a:t> </a:t>
            </a:r>
            <a:r>
              <a:rPr lang="ru-RU" sz="3300" dirty="0" err="1">
                <a:latin typeface="Corbel"/>
                <a:ea typeface="+mn-lt"/>
                <a:cs typeface="+mn-lt"/>
              </a:rPr>
              <a:t>out</a:t>
            </a:r>
            <a:r>
              <a:rPr lang="ru-RU" sz="3300" dirty="0">
                <a:latin typeface="Corbel"/>
                <a:ea typeface="+mn-lt"/>
                <a:cs typeface="+mn-lt"/>
              </a:rPr>
              <a:t>                                                             .</a:t>
            </a:r>
            <a:endParaRPr lang="ru-RU" sz="3300" dirty="0">
              <a:latin typeface="Corbel"/>
            </a:endParaRPr>
          </a:p>
          <a:p>
            <a:pPr marL="0" indent="0">
              <a:buNone/>
            </a:pPr>
            <a:r>
              <a:rPr lang="ru-RU" sz="3300" dirty="0">
                <a:latin typeface="Corbel"/>
                <a:ea typeface="+mn-lt"/>
                <a:cs typeface="+mn-lt"/>
              </a:rPr>
              <a:t>⦁    </a:t>
            </a:r>
            <a:r>
              <a:rPr lang="ru-RU" sz="3300" dirty="0" err="1">
                <a:latin typeface="Corbel"/>
                <a:ea typeface="+mn-lt"/>
                <a:cs typeface="+mn-lt"/>
              </a:rPr>
              <a:t>Sarah</a:t>
            </a:r>
            <a:r>
              <a:rPr lang="ru-RU" sz="3300" dirty="0">
                <a:latin typeface="Corbel"/>
                <a:ea typeface="+mn-lt"/>
                <a:cs typeface="+mn-lt"/>
              </a:rPr>
              <a:t> </a:t>
            </a:r>
            <a:r>
              <a:rPr lang="ru-RU" sz="3300" dirty="0" err="1">
                <a:latin typeface="Corbel"/>
                <a:ea typeface="+mn-lt"/>
                <a:cs typeface="+mn-lt"/>
              </a:rPr>
              <a:t>hasn’t</a:t>
            </a:r>
            <a:r>
              <a:rPr lang="ru-RU" sz="3300" dirty="0">
                <a:latin typeface="Corbel"/>
                <a:ea typeface="+mn-lt"/>
                <a:cs typeface="+mn-lt"/>
              </a:rPr>
              <a:t> </a:t>
            </a:r>
            <a:r>
              <a:rPr lang="ru-RU" sz="3300" dirty="0" err="1">
                <a:latin typeface="Corbel"/>
                <a:ea typeface="+mn-lt"/>
                <a:cs typeface="+mn-lt"/>
              </a:rPr>
              <a:t>contacted</a:t>
            </a:r>
            <a:r>
              <a:rPr lang="ru-RU" sz="3300" dirty="0">
                <a:latin typeface="Corbel"/>
                <a:ea typeface="+mn-lt"/>
                <a:cs typeface="+mn-lt"/>
              </a:rPr>
              <a:t> </a:t>
            </a:r>
            <a:r>
              <a:rPr lang="ru-RU" sz="3300" dirty="0" err="1">
                <a:latin typeface="Corbel"/>
                <a:ea typeface="+mn-lt"/>
                <a:cs typeface="+mn-lt"/>
              </a:rPr>
              <a:t>me</a:t>
            </a:r>
            <a:r>
              <a:rPr lang="ru-RU" sz="3300" dirty="0">
                <a:latin typeface="Corbel"/>
                <a:ea typeface="+mn-lt"/>
                <a:cs typeface="+mn-lt"/>
              </a:rPr>
              <a:t>. (</a:t>
            </a:r>
            <a:r>
              <a:rPr lang="ru-RU" sz="3300" dirty="0" err="1">
                <a:latin typeface="Corbel"/>
                <a:ea typeface="+mn-lt"/>
                <a:cs typeface="+mn-lt"/>
              </a:rPr>
              <a:t>she</a:t>
            </a:r>
            <a:r>
              <a:rPr lang="ru-RU" sz="3300" dirty="0">
                <a:latin typeface="Corbel"/>
                <a:ea typeface="+mn-lt"/>
                <a:cs typeface="+mn-lt"/>
              </a:rPr>
              <a:t> / </a:t>
            </a:r>
            <a:r>
              <a:rPr lang="ru-RU" sz="3300" dirty="0" err="1">
                <a:latin typeface="Corbel"/>
                <a:ea typeface="+mn-lt"/>
                <a:cs typeface="+mn-lt"/>
              </a:rPr>
              <a:t>get</a:t>
            </a:r>
            <a:r>
              <a:rPr lang="ru-RU" sz="3300" dirty="0">
                <a:latin typeface="Corbel"/>
                <a:ea typeface="+mn-lt"/>
                <a:cs typeface="+mn-lt"/>
              </a:rPr>
              <a:t> / </a:t>
            </a:r>
            <a:r>
              <a:rPr lang="ru-RU" sz="3300" dirty="0" err="1">
                <a:latin typeface="Corbel"/>
                <a:ea typeface="+mn-lt"/>
                <a:cs typeface="+mn-lt"/>
              </a:rPr>
              <a:t>my</a:t>
            </a:r>
            <a:r>
              <a:rPr lang="ru-RU" sz="3300" dirty="0">
                <a:latin typeface="Corbel"/>
                <a:ea typeface="+mn-lt"/>
                <a:cs typeface="+mn-lt"/>
              </a:rPr>
              <a:t> </a:t>
            </a:r>
            <a:r>
              <a:rPr lang="ru-RU" sz="3300" dirty="0" err="1">
                <a:latin typeface="Corbel"/>
                <a:ea typeface="+mn-lt"/>
                <a:cs typeface="+mn-lt"/>
              </a:rPr>
              <a:t>message</a:t>
            </a:r>
            <a:r>
              <a:rPr lang="ru-RU" sz="3300" dirty="0">
                <a:latin typeface="Corbel"/>
                <a:ea typeface="+mn-lt"/>
                <a:cs typeface="+mn-lt"/>
              </a:rPr>
              <a:t>)</a:t>
            </a:r>
            <a:endParaRPr lang="ru-RU" sz="3300" dirty="0">
              <a:latin typeface="Corbel"/>
            </a:endParaRPr>
          </a:p>
          <a:p>
            <a:pPr marL="0" indent="0">
              <a:buNone/>
            </a:pPr>
            <a:r>
              <a:rPr lang="ru-RU" sz="3300" dirty="0" err="1">
                <a:latin typeface="Corbel"/>
                <a:ea typeface="+mn-lt"/>
                <a:cs typeface="+mn-lt"/>
              </a:rPr>
              <a:t>She</a:t>
            </a:r>
            <a:r>
              <a:rPr lang="ru-RU" sz="3300" dirty="0">
                <a:latin typeface="Corbel"/>
                <a:ea typeface="+mn-lt"/>
                <a:cs typeface="+mn-lt"/>
              </a:rPr>
              <a:t> </a:t>
            </a:r>
            <a:r>
              <a:rPr lang="ru-RU" sz="3300" dirty="0" err="1">
                <a:latin typeface="Corbel"/>
                <a:ea typeface="+mn-lt"/>
                <a:cs typeface="+mn-lt"/>
              </a:rPr>
              <a:t>can’t</a:t>
            </a:r>
            <a:r>
              <a:rPr lang="ru-RU" sz="3300" dirty="0">
                <a:latin typeface="Corbel"/>
                <a:ea typeface="+mn-lt"/>
                <a:cs typeface="+mn-lt"/>
              </a:rPr>
              <a:t> </a:t>
            </a:r>
            <a:r>
              <a:rPr lang="ru-RU" sz="3300" dirty="0" err="1">
                <a:latin typeface="Corbel"/>
                <a:ea typeface="+mn-lt"/>
                <a:cs typeface="+mn-lt"/>
              </a:rPr>
              <a:t>have</a:t>
            </a:r>
            <a:r>
              <a:rPr lang="ru-RU" sz="3300" dirty="0">
                <a:latin typeface="Corbel"/>
                <a:ea typeface="+mn-lt"/>
                <a:cs typeface="+mn-lt"/>
              </a:rPr>
              <a:t> </a:t>
            </a:r>
            <a:r>
              <a:rPr lang="ru-RU" sz="3300" dirty="0" err="1">
                <a:latin typeface="Corbel"/>
                <a:ea typeface="+mn-lt"/>
                <a:cs typeface="+mn-lt"/>
              </a:rPr>
              <a:t>got</a:t>
            </a:r>
            <a:r>
              <a:rPr lang="ru-RU" sz="3300" dirty="0">
                <a:latin typeface="Corbel"/>
                <a:ea typeface="+mn-lt"/>
                <a:cs typeface="+mn-lt"/>
              </a:rPr>
              <a:t> </a:t>
            </a:r>
            <a:r>
              <a:rPr lang="ru-RU" sz="3300" dirty="0" err="1">
                <a:latin typeface="Corbel"/>
                <a:ea typeface="+mn-lt"/>
                <a:cs typeface="+mn-lt"/>
              </a:rPr>
              <a:t>my</a:t>
            </a:r>
            <a:r>
              <a:rPr lang="ru-RU" sz="3300" dirty="0">
                <a:latin typeface="Corbel"/>
                <a:ea typeface="+mn-lt"/>
                <a:cs typeface="+mn-lt"/>
              </a:rPr>
              <a:t> </a:t>
            </a:r>
            <a:r>
              <a:rPr lang="ru-RU" sz="3300" dirty="0" err="1">
                <a:latin typeface="Corbel"/>
                <a:ea typeface="+mn-lt"/>
                <a:cs typeface="+mn-lt"/>
              </a:rPr>
              <a:t>message</a:t>
            </a:r>
            <a:r>
              <a:rPr lang="ru-RU" sz="3300" dirty="0">
                <a:latin typeface="Corbel"/>
                <a:ea typeface="+mn-lt"/>
                <a:cs typeface="+mn-lt"/>
              </a:rPr>
              <a:t>                                       .</a:t>
            </a:r>
            <a:endParaRPr lang="ru-RU" sz="3300" dirty="0">
              <a:latin typeface="Corbel"/>
            </a:endParaRPr>
          </a:p>
          <a:p>
            <a:pPr marL="0" indent="0">
              <a:buNone/>
            </a:pPr>
            <a:r>
              <a:rPr lang="ru-RU" sz="3300" dirty="0">
                <a:latin typeface="Corbel"/>
                <a:ea typeface="+mn-lt"/>
                <a:cs typeface="+mn-lt"/>
              </a:rPr>
              <a:t>⦁    The </a:t>
            </a:r>
            <a:r>
              <a:rPr lang="ru-RU" sz="3300" dirty="0" err="1">
                <a:latin typeface="Corbel"/>
                <a:ea typeface="+mn-lt"/>
                <a:cs typeface="+mn-lt"/>
              </a:rPr>
              <a:t>jacket</a:t>
            </a:r>
            <a:r>
              <a:rPr lang="ru-RU" sz="3300" dirty="0">
                <a:latin typeface="Corbel"/>
                <a:ea typeface="+mn-lt"/>
                <a:cs typeface="+mn-lt"/>
              </a:rPr>
              <a:t> </a:t>
            </a:r>
            <a:r>
              <a:rPr lang="ru-RU" sz="3300" dirty="0" err="1">
                <a:latin typeface="Corbel"/>
                <a:ea typeface="+mn-lt"/>
                <a:cs typeface="+mn-lt"/>
              </a:rPr>
              <a:t>you</a:t>
            </a:r>
            <a:r>
              <a:rPr lang="ru-RU" sz="3300" dirty="0">
                <a:latin typeface="Corbel"/>
                <a:ea typeface="+mn-lt"/>
                <a:cs typeface="+mn-lt"/>
              </a:rPr>
              <a:t> </a:t>
            </a:r>
            <a:r>
              <a:rPr lang="ru-RU" sz="3300" dirty="0" err="1">
                <a:latin typeface="Corbel"/>
                <a:ea typeface="+mn-lt"/>
                <a:cs typeface="+mn-lt"/>
              </a:rPr>
              <a:t>bought</a:t>
            </a:r>
            <a:r>
              <a:rPr lang="ru-RU" sz="3300" dirty="0">
                <a:latin typeface="Corbel"/>
                <a:ea typeface="+mn-lt"/>
                <a:cs typeface="+mn-lt"/>
              </a:rPr>
              <a:t> </a:t>
            </a:r>
            <a:r>
              <a:rPr lang="ru-RU" sz="3300" dirty="0" err="1">
                <a:latin typeface="Corbel"/>
                <a:ea typeface="+mn-lt"/>
                <a:cs typeface="+mn-lt"/>
              </a:rPr>
              <a:t>is</a:t>
            </a:r>
            <a:r>
              <a:rPr lang="ru-RU" sz="3300" dirty="0">
                <a:latin typeface="Corbel"/>
                <a:ea typeface="+mn-lt"/>
                <a:cs typeface="+mn-lt"/>
              </a:rPr>
              <a:t> </a:t>
            </a:r>
            <a:r>
              <a:rPr lang="ru-RU" sz="3300" dirty="0" err="1">
                <a:latin typeface="Corbel"/>
                <a:ea typeface="+mn-lt"/>
                <a:cs typeface="+mn-lt"/>
              </a:rPr>
              <a:t>very</a:t>
            </a:r>
            <a:r>
              <a:rPr lang="ru-RU" sz="3300" dirty="0">
                <a:latin typeface="Corbel"/>
                <a:ea typeface="+mn-lt"/>
                <a:cs typeface="+mn-lt"/>
              </a:rPr>
              <a:t> </a:t>
            </a:r>
            <a:r>
              <a:rPr lang="ru-RU" sz="3300" dirty="0" err="1">
                <a:latin typeface="Corbel"/>
                <a:ea typeface="+mn-lt"/>
                <a:cs typeface="+mn-lt"/>
              </a:rPr>
              <a:t>good</a:t>
            </a:r>
            <a:r>
              <a:rPr lang="ru-RU" sz="3300" dirty="0">
                <a:latin typeface="Corbel"/>
                <a:ea typeface="+mn-lt"/>
                <a:cs typeface="+mn-lt"/>
              </a:rPr>
              <a:t> </a:t>
            </a:r>
            <a:r>
              <a:rPr lang="ru-RU" sz="3300" dirty="0" err="1">
                <a:latin typeface="Corbel"/>
                <a:ea typeface="+mn-lt"/>
                <a:cs typeface="+mn-lt"/>
              </a:rPr>
              <a:t>quality</a:t>
            </a:r>
            <a:r>
              <a:rPr lang="ru-RU" sz="3300" dirty="0">
                <a:latin typeface="Corbel"/>
                <a:ea typeface="+mn-lt"/>
                <a:cs typeface="+mn-lt"/>
              </a:rPr>
              <a:t>. (</a:t>
            </a:r>
            <a:r>
              <a:rPr lang="ru-RU" sz="3300" dirty="0" err="1">
                <a:latin typeface="Corbel"/>
                <a:ea typeface="+mn-lt"/>
                <a:cs typeface="+mn-lt"/>
              </a:rPr>
              <a:t>it</a:t>
            </a:r>
            <a:r>
              <a:rPr lang="ru-RU" sz="3300" dirty="0">
                <a:latin typeface="Corbel"/>
                <a:ea typeface="+mn-lt"/>
                <a:cs typeface="+mn-lt"/>
              </a:rPr>
              <a:t> / </a:t>
            </a:r>
            <a:r>
              <a:rPr lang="ru-RU" sz="3300" dirty="0" err="1">
                <a:latin typeface="Corbel"/>
                <a:ea typeface="+mn-lt"/>
                <a:cs typeface="+mn-lt"/>
              </a:rPr>
              <a:t>be</a:t>
            </a:r>
            <a:r>
              <a:rPr lang="ru-RU" sz="3300" dirty="0">
                <a:latin typeface="Corbel"/>
                <a:ea typeface="+mn-lt"/>
                <a:cs typeface="+mn-lt"/>
              </a:rPr>
              <a:t> / </a:t>
            </a:r>
            <a:r>
              <a:rPr lang="ru-RU" sz="3300" dirty="0" err="1">
                <a:latin typeface="Corbel"/>
                <a:ea typeface="+mn-lt"/>
                <a:cs typeface="+mn-lt"/>
              </a:rPr>
              <a:t>very</a:t>
            </a:r>
            <a:r>
              <a:rPr lang="ru-RU" sz="3300" dirty="0">
                <a:latin typeface="Corbel"/>
                <a:ea typeface="+mn-lt"/>
                <a:cs typeface="+mn-lt"/>
              </a:rPr>
              <a:t> </a:t>
            </a:r>
            <a:r>
              <a:rPr lang="ru-RU" sz="3300" dirty="0" err="1">
                <a:latin typeface="Corbel"/>
                <a:ea typeface="+mn-lt"/>
                <a:cs typeface="+mn-lt"/>
              </a:rPr>
              <a:t>expensive</a:t>
            </a:r>
            <a:r>
              <a:rPr lang="ru-RU" sz="3300" dirty="0">
                <a:latin typeface="Corbel"/>
                <a:ea typeface="+mn-lt"/>
                <a:cs typeface="+mn-lt"/>
              </a:rPr>
              <a:t>)</a:t>
            </a:r>
            <a:endParaRPr lang="ru-RU" sz="3300" dirty="0">
              <a:latin typeface="Corbel"/>
            </a:endParaRPr>
          </a:p>
          <a:p>
            <a:pPr marL="0" indent="0">
              <a:buNone/>
            </a:pPr>
            <a:r>
              <a:rPr lang="ru-RU" sz="3300" dirty="0">
                <a:latin typeface="Corbel"/>
                <a:ea typeface="+mn-lt"/>
                <a:cs typeface="+mn-lt"/>
              </a:rPr>
              <a:t>                                                                                .</a:t>
            </a:r>
            <a:endParaRPr lang="ru-RU" sz="3300" dirty="0">
              <a:latin typeface="Corbel"/>
            </a:endParaRPr>
          </a:p>
          <a:p>
            <a:pPr marL="0" indent="0">
              <a:buNone/>
            </a:pPr>
            <a:r>
              <a:rPr lang="ru-RU" sz="3300" dirty="0">
                <a:latin typeface="Corbel"/>
                <a:ea typeface="+mn-lt"/>
                <a:cs typeface="+mn-lt"/>
              </a:rPr>
              <a:t>⦁    I </a:t>
            </a:r>
            <a:r>
              <a:rPr lang="ru-RU" sz="3300" dirty="0" err="1">
                <a:latin typeface="Corbel"/>
                <a:ea typeface="+mn-lt"/>
                <a:cs typeface="+mn-lt"/>
              </a:rPr>
              <a:t>haven’t</a:t>
            </a:r>
            <a:r>
              <a:rPr lang="ru-RU" sz="3300" dirty="0">
                <a:latin typeface="Corbel"/>
                <a:ea typeface="+mn-lt"/>
                <a:cs typeface="+mn-lt"/>
              </a:rPr>
              <a:t> </a:t>
            </a:r>
            <a:r>
              <a:rPr lang="ru-RU" sz="3300" dirty="0" err="1">
                <a:latin typeface="Corbel"/>
                <a:ea typeface="+mn-lt"/>
                <a:cs typeface="+mn-lt"/>
              </a:rPr>
              <a:t>seen</a:t>
            </a:r>
            <a:r>
              <a:rPr lang="ru-RU" sz="3300" dirty="0">
                <a:latin typeface="Corbel"/>
                <a:ea typeface="+mn-lt"/>
                <a:cs typeface="+mn-lt"/>
              </a:rPr>
              <a:t> </a:t>
            </a:r>
            <a:r>
              <a:rPr lang="ru-RU" sz="3300" dirty="0" err="1">
                <a:latin typeface="Corbel"/>
                <a:ea typeface="+mn-lt"/>
                <a:cs typeface="+mn-lt"/>
              </a:rPr>
              <a:t>our</a:t>
            </a:r>
            <a:r>
              <a:rPr lang="ru-RU" sz="3300" dirty="0">
                <a:latin typeface="Corbel"/>
                <a:ea typeface="+mn-lt"/>
                <a:cs typeface="+mn-lt"/>
              </a:rPr>
              <a:t> </a:t>
            </a:r>
            <a:r>
              <a:rPr lang="ru-RU" sz="3300" dirty="0" err="1">
                <a:latin typeface="Corbel"/>
                <a:ea typeface="+mn-lt"/>
                <a:cs typeface="+mn-lt"/>
              </a:rPr>
              <a:t>neighbours</a:t>
            </a:r>
            <a:r>
              <a:rPr lang="ru-RU" sz="3300" dirty="0">
                <a:latin typeface="Corbel"/>
                <a:ea typeface="+mn-lt"/>
                <a:cs typeface="+mn-lt"/>
              </a:rPr>
              <a:t> </a:t>
            </a:r>
            <a:r>
              <a:rPr lang="ru-RU" sz="3300" dirty="0" err="1">
                <a:latin typeface="Corbel"/>
                <a:ea typeface="+mn-lt"/>
                <a:cs typeface="+mn-lt"/>
              </a:rPr>
              <a:t>for</a:t>
            </a:r>
            <a:r>
              <a:rPr lang="ru-RU" sz="3300" dirty="0">
                <a:latin typeface="Corbel"/>
                <a:ea typeface="+mn-lt"/>
                <a:cs typeface="+mn-lt"/>
              </a:rPr>
              <a:t> </a:t>
            </a:r>
            <a:r>
              <a:rPr lang="ru-RU" sz="3300" dirty="0" err="1">
                <a:latin typeface="Corbel"/>
                <a:ea typeface="+mn-lt"/>
                <a:cs typeface="+mn-lt"/>
              </a:rPr>
              <a:t>the</a:t>
            </a:r>
            <a:r>
              <a:rPr lang="ru-RU" sz="3300" dirty="0">
                <a:latin typeface="Corbel"/>
                <a:ea typeface="+mn-lt"/>
                <a:cs typeface="+mn-lt"/>
              </a:rPr>
              <a:t> </a:t>
            </a:r>
            <a:r>
              <a:rPr lang="ru-RU" sz="3300" dirty="0" err="1">
                <a:latin typeface="Corbel"/>
                <a:ea typeface="+mn-lt"/>
                <a:cs typeface="+mn-lt"/>
              </a:rPr>
              <a:t>last</a:t>
            </a:r>
            <a:r>
              <a:rPr lang="ru-RU" sz="3300" dirty="0">
                <a:latin typeface="Corbel"/>
                <a:ea typeface="+mn-lt"/>
                <a:cs typeface="+mn-lt"/>
              </a:rPr>
              <a:t> </a:t>
            </a:r>
            <a:r>
              <a:rPr lang="ru-RU" sz="3300" dirty="0" err="1">
                <a:latin typeface="Corbel"/>
                <a:ea typeface="+mn-lt"/>
                <a:cs typeface="+mn-lt"/>
              </a:rPr>
              <a:t>few</a:t>
            </a:r>
            <a:r>
              <a:rPr lang="ru-RU" sz="3300" dirty="0">
                <a:latin typeface="Corbel"/>
                <a:ea typeface="+mn-lt"/>
                <a:cs typeface="+mn-lt"/>
              </a:rPr>
              <a:t> </a:t>
            </a:r>
            <a:r>
              <a:rPr lang="ru-RU" sz="3300" dirty="0" err="1">
                <a:latin typeface="Corbel"/>
                <a:ea typeface="+mn-lt"/>
                <a:cs typeface="+mn-lt"/>
              </a:rPr>
              <a:t>days</a:t>
            </a:r>
            <a:r>
              <a:rPr lang="ru-RU" sz="3300" dirty="0">
                <a:latin typeface="Corbel"/>
                <a:ea typeface="+mn-lt"/>
                <a:cs typeface="+mn-lt"/>
              </a:rPr>
              <a:t>. (</a:t>
            </a:r>
            <a:r>
              <a:rPr lang="ru-RU" sz="3300" dirty="0" err="1">
                <a:latin typeface="Corbel"/>
                <a:ea typeface="+mn-lt"/>
                <a:cs typeface="+mn-lt"/>
              </a:rPr>
              <a:t>they</a:t>
            </a:r>
            <a:r>
              <a:rPr lang="ru-RU" sz="3300" dirty="0">
                <a:latin typeface="Corbel"/>
                <a:ea typeface="+mn-lt"/>
                <a:cs typeface="+mn-lt"/>
              </a:rPr>
              <a:t> / </a:t>
            </a:r>
            <a:r>
              <a:rPr lang="ru-RU" sz="3300" dirty="0" err="1">
                <a:latin typeface="Corbel"/>
                <a:ea typeface="+mn-lt"/>
                <a:cs typeface="+mn-lt"/>
              </a:rPr>
              <a:t>go</a:t>
            </a:r>
            <a:r>
              <a:rPr lang="ru-RU" sz="3300" dirty="0">
                <a:latin typeface="Corbel"/>
                <a:ea typeface="+mn-lt"/>
                <a:cs typeface="+mn-lt"/>
              </a:rPr>
              <a:t> </a:t>
            </a:r>
            <a:r>
              <a:rPr lang="ru-RU" sz="3300" dirty="0" err="1">
                <a:latin typeface="Corbel"/>
                <a:ea typeface="+mn-lt"/>
                <a:cs typeface="+mn-lt"/>
              </a:rPr>
              <a:t>away</a:t>
            </a:r>
            <a:r>
              <a:rPr lang="ru-RU" sz="3300" dirty="0">
                <a:latin typeface="Corbel"/>
                <a:ea typeface="+mn-lt"/>
                <a:cs typeface="+mn-lt"/>
              </a:rPr>
              <a:t>)</a:t>
            </a:r>
            <a:endParaRPr lang="ru-RU" sz="3300" dirty="0">
              <a:latin typeface="Corbel"/>
            </a:endParaRPr>
          </a:p>
          <a:p>
            <a:pPr marL="0" indent="0">
              <a:buNone/>
            </a:pPr>
            <a:r>
              <a:rPr lang="ru-RU" sz="3300" dirty="0">
                <a:latin typeface="Corbel"/>
                <a:ea typeface="+mn-lt"/>
                <a:cs typeface="+mn-lt"/>
              </a:rPr>
              <a:t>                                                                                        .</a:t>
            </a:r>
            <a:endParaRPr lang="ru-RU" sz="3300" dirty="0">
              <a:latin typeface="Corbel"/>
            </a:endParaRPr>
          </a:p>
          <a:p>
            <a:pPr marL="0" indent="0">
              <a:buNone/>
            </a:pPr>
            <a:r>
              <a:rPr lang="ru-RU" sz="3300" dirty="0">
                <a:latin typeface="Corbel"/>
                <a:ea typeface="+mn-lt"/>
                <a:cs typeface="+mn-lt"/>
              </a:rPr>
              <a:t>⦁    I </a:t>
            </a:r>
            <a:r>
              <a:rPr lang="ru-RU" sz="3300" dirty="0" err="1">
                <a:latin typeface="Corbel"/>
                <a:ea typeface="+mn-lt"/>
                <a:cs typeface="+mn-lt"/>
              </a:rPr>
              <a:t>can’t</a:t>
            </a:r>
            <a:r>
              <a:rPr lang="ru-RU" sz="3300" dirty="0">
                <a:latin typeface="Corbel"/>
                <a:ea typeface="+mn-lt"/>
                <a:cs typeface="+mn-lt"/>
              </a:rPr>
              <a:t> </a:t>
            </a:r>
            <a:r>
              <a:rPr lang="ru-RU" sz="3300" dirty="0" err="1">
                <a:latin typeface="Corbel"/>
                <a:ea typeface="+mn-lt"/>
                <a:cs typeface="+mn-lt"/>
              </a:rPr>
              <a:t>find</a:t>
            </a:r>
            <a:r>
              <a:rPr lang="ru-RU" sz="3300" dirty="0">
                <a:latin typeface="Corbel"/>
                <a:ea typeface="+mn-lt"/>
                <a:cs typeface="+mn-lt"/>
              </a:rPr>
              <a:t> </a:t>
            </a:r>
            <a:r>
              <a:rPr lang="ru-RU" sz="3300" dirty="0" err="1">
                <a:latin typeface="Corbel"/>
                <a:ea typeface="+mn-lt"/>
                <a:cs typeface="+mn-lt"/>
              </a:rPr>
              <a:t>my</a:t>
            </a:r>
            <a:r>
              <a:rPr lang="ru-RU" sz="3300" dirty="0">
                <a:latin typeface="Corbel"/>
                <a:ea typeface="+mn-lt"/>
                <a:cs typeface="+mn-lt"/>
              </a:rPr>
              <a:t> </a:t>
            </a:r>
            <a:r>
              <a:rPr lang="ru-RU" sz="3300" dirty="0" err="1">
                <a:latin typeface="Corbel"/>
                <a:ea typeface="+mn-lt"/>
                <a:cs typeface="+mn-lt"/>
              </a:rPr>
              <a:t>umbrella</a:t>
            </a:r>
            <a:r>
              <a:rPr lang="ru-RU" sz="3300" dirty="0">
                <a:latin typeface="Corbel"/>
                <a:ea typeface="+mn-lt"/>
                <a:cs typeface="+mn-lt"/>
              </a:rPr>
              <a:t>. (I / </a:t>
            </a:r>
            <a:r>
              <a:rPr lang="ru-RU" sz="3300" dirty="0" err="1">
                <a:latin typeface="Corbel"/>
                <a:ea typeface="+mn-lt"/>
                <a:cs typeface="+mn-lt"/>
              </a:rPr>
              <a:t>leave</a:t>
            </a:r>
            <a:r>
              <a:rPr lang="ru-RU" sz="3300" dirty="0">
                <a:latin typeface="Corbel"/>
                <a:ea typeface="+mn-lt"/>
                <a:cs typeface="+mn-lt"/>
              </a:rPr>
              <a:t> / </a:t>
            </a:r>
            <a:r>
              <a:rPr lang="ru-RU" sz="3300" dirty="0" err="1">
                <a:latin typeface="Corbel"/>
                <a:ea typeface="+mn-lt"/>
                <a:cs typeface="+mn-lt"/>
              </a:rPr>
              <a:t>it</a:t>
            </a:r>
            <a:r>
              <a:rPr lang="ru-RU" sz="3300" dirty="0">
                <a:latin typeface="Corbel"/>
                <a:ea typeface="+mn-lt"/>
                <a:cs typeface="+mn-lt"/>
              </a:rPr>
              <a:t> </a:t>
            </a:r>
            <a:r>
              <a:rPr lang="ru-RU" sz="3300" dirty="0" err="1">
                <a:latin typeface="Corbel"/>
                <a:ea typeface="+mn-lt"/>
                <a:cs typeface="+mn-lt"/>
              </a:rPr>
              <a:t>in</a:t>
            </a:r>
            <a:r>
              <a:rPr lang="ru-RU" sz="3300" dirty="0">
                <a:latin typeface="Corbel"/>
                <a:ea typeface="+mn-lt"/>
                <a:cs typeface="+mn-lt"/>
              </a:rPr>
              <a:t> </a:t>
            </a:r>
            <a:r>
              <a:rPr lang="ru-RU" sz="3300" dirty="0" err="1">
                <a:latin typeface="Corbel"/>
                <a:ea typeface="+mn-lt"/>
                <a:cs typeface="+mn-lt"/>
              </a:rPr>
              <a:t>the</a:t>
            </a:r>
            <a:r>
              <a:rPr lang="ru-RU" sz="3300" dirty="0">
                <a:latin typeface="Corbel"/>
                <a:ea typeface="+mn-lt"/>
                <a:cs typeface="+mn-lt"/>
              </a:rPr>
              <a:t> </a:t>
            </a:r>
            <a:r>
              <a:rPr lang="ru-RU" sz="3300" dirty="0" err="1">
                <a:latin typeface="Corbel"/>
                <a:ea typeface="+mn-lt"/>
                <a:cs typeface="+mn-lt"/>
              </a:rPr>
              <a:t>restaurant</a:t>
            </a:r>
            <a:r>
              <a:rPr lang="ru-RU" sz="3300" dirty="0">
                <a:latin typeface="Corbel"/>
                <a:ea typeface="+mn-lt"/>
                <a:cs typeface="+mn-lt"/>
              </a:rPr>
              <a:t> </a:t>
            </a:r>
            <a:r>
              <a:rPr lang="ru-RU" sz="3300" dirty="0" err="1">
                <a:latin typeface="Corbel"/>
                <a:ea typeface="+mn-lt"/>
                <a:cs typeface="+mn-lt"/>
              </a:rPr>
              <a:t>last</a:t>
            </a:r>
            <a:r>
              <a:rPr lang="ru-RU" sz="3300" dirty="0">
                <a:latin typeface="Corbel"/>
                <a:ea typeface="+mn-lt"/>
                <a:cs typeface="+mn-lt"/>
              </a:rPr>
              <a:t> </a:t>
            </a:r>
            <a:r>
              <a:rPr lang="ru-RU" sz="3300" dirty="0" err="1">
                <a:latin typeface="Corbel"/>
                <a:ea typeface="+mn-lt"/>
                <a:cs typeface="+mn-lt"/>
              </a:rPr>
              <a:t>night</a:t>
            </a:r>
            <a:r>
              <a:rPr lang="ru-RU" sz="3300" dirty="0">
                <a:latin typeface="Corbel"/>
                <a:ea typeface="+mn-lt"/>
                <a:cs typeface="+mn-lt"/>
              </a:rPr>
              <a:t>)</a:t>
            </a:r>
            <a:endParaRPr lang="ru-RU" sz="3300" dirty="0">
              <a:latin typeface="Corbel"/>
            </a:endParaRPr>
          </a:p>
          <a:p>
            <a:pPr marL="0" indent="0">
              <a:buNone/>
            </a:pPr>
            <a:r>
              <a:rPr lang="ru-RU" sz="3300" dirty="0">
                <a:latin typeface="Corbel"/>
                <a:ea typeface="+mn-lt"/>
                <a:cs typeface="+mn-lt"/>
              </a:rPr>
              <a:t>                                                                                .</a:t>
            </a:r>
            <a:endParaRPr lang="ru-RU" sz="3300" dirty="0">
              <a:latin typeface="Corbel"/>
            </a:endParaRPr>
          </a:p>
          <a:p>
            <a:pPr marL="0" indent="0">
              <a:buNone/>
            </a:pPr>
            <a:r>
              <a:rPr lang="ru-RU" sz="3300" dirty="0">
                <a:latin typeface="Corbel"/>
                <a:ea typeface="+mn-lt"/>
                <a:cs typeface="+mn-lt"/>
              </a:rPr>
              <a:t>⦁    </a:t>
            </a:r>
            <a:r>
              <a:rPr lang="ru-RU" sz="3300" dirty="0" err="1">
                <a:latin typeface="Corbel"/>
                <a:ea typeface="+mn-lt"/>
                <a:cs typeface="+mn-lt"/>
              </a:rPr>
              <a:t>Amy</a:t>
            </a:r>
            <a:r>
              <a:rPr lang="ru-RU" sz="3300" dirty="0">
                <a:latin typeface="Corbel"/>
                <a:ea typeface="+mn-lt"/>
                <a:cs typeface="+mn-lt"/>
              </a:rPr>
              <a:t> </a:t>
            </a:r>
            <a:r>
              <a:rPr lang="ru-RU" sz="3300" dirty="0" err="1">
                <a:latin typeface="Corbel"/>
                <a:ea typeface="+mn-lt"/>
                <a:cs typeface="+mn-lt"/>
              </a:rPr>
              <a:t>was</a:t>
            </a:r>
            <a:r>
              <a:rPr lang="ru-RU" sz="3300" dirty="0">
                <a:latin typeface="Corbel"/>
                <a:ea typeface="+mn-lt"/>
                <a:cs typeface="+mn-lt"/>
              </a:rPr>
              <a:t> </a:t>
            </a:r>
            <a:r>
              <a:rPr lang="ru-RU" sz="3300" dirty="0" err="1">
                <a:latin typeface="Corbel"/>
                <a:ea typeface="+mn-lt"/>
                <a:cs typeface="+mn-lt"/>
              </a:rPr>
              <a:t>in</a:t>
            </a:r>
            <a:r>
              <a:rPr lang="ru-RU" sz="3300" dirty="0">
                <a:latin typeface="Corbel"/>
                <a:ea typeface="+mn-lt"/>
                <a:cs typeface="+mn-lt"/>
              </a:rPr>
              <a:t> a </a:t>
            </a:r>
            <a:r>
              <a:rPr lang="ru-RU" sz="3300" dirty="0" err="1">
                <a:latin typeface="Corbel"/>
                <a:ea typeface="+mn-lt"/>
                <a:cs typeface="+mn-lt"/>
              </a:rPr>
              <a:t>very</a:t>
            </a:r>
            <a:r>
              <a:rPr lang="ru-RU" sz="3300" dirty="0">
                <a:latin typeface="Corbel"/>
                <a:ea typeface="+mn-lt"/>
                <a:cs typeface="+mn-lt"/>
              </a:rPr>
              <a:t> </a:t>
            </a:r>
            <a:r>
              <a:rPr lang="ru-RU" sz="3300" dirty="0" err="1">
                <a:latin typeface="Corbel"/>
                <a:ea typeface="+mn-lt"/>
                <a:cs typeface="+mn-lt"/>
              </a:rPr>
              <a:t>difficult</a:t>
            </a:r>
            <a:r>
              <a:rPr lang="ru-RU" sz="3300" dirty="0">
                <a:latin typeface="Corbel"/>
                <a:ea typeface="+mn-lt"/>
                <a:cs typeface="+mn-lt"/>
              </a:rPr>
              <a:t> </a:t>
            </a:r>
            <a:r>
              <a:rPr lang="ru-RU" sz="3300" dirty="0" err="1">
                <a:latin typeface="Corbel"/>
                <a:ea typeface="+mn-lt"/>
                <a:cs typeface="+mn-lt"/>
              </a:rPr>
              <a:t>situation</a:t>
            </a:r>
            <a:r>
              <a:rPr lang="ru-RU" sz="3300" dirty="0">
                <a:latin typeface="Corbel"/>
                <a:ea typeface="+mn-lt"/>
                <a:cs typeface="+mn-lt"/>
              </a:rPr>
              <a:t> </a:t>
            </a:r>
            <a:r>
              <a:rPr lang="ru-RU" sz="3300" dirty="0" err="1">
                <a:latin typeface="Corbel"/>
                <a:ea typeface="+mn-lt"/>
                <a:cs typeface="+mn-lt"/>
              </a:rPr>
              <a:t>when</a:t>
            </a:r>
            <a:r>
              <a:rPr lang="ru-RU" sz="3300" dirty="0">
                <a:latin typeface="Corbel"/>
                <a:ea typeface="+mn-lt"/>
                <a:cs typeface="+mn-lt"/>
              </a:rPr>
              <a:t> </a:t>
            </a:r>
            <a:r>
              <a:rPr lang="ru-RU" sz="3300" dirty="0" err="1">
                <a:latin typeface="Corbel"/>
                <a:ea typeface="+mn-lt"/>
                <a:cs typeface="+mn-lt"/>
              </a:rPr>
              <a:t>she</a:t>
            </a:r>
            <a:r>
              <a:rPr lang="ru-RU" sz="3300" dirty="0">
                <a:latin typeface="Corbel"/>
                <a:ea typeface="+mn-lt"/>
                <a:cs typeface="+mn-lt"/>
              </a:rPr>
              <a:t> </a:t>
            </a:r>
            <a:r>
              <a:rPr lang="ru-RU" sz="3300" dirty="0" err="1">
                <a:latin typeface="Corbel"/>
                <a:ea typeface="+mn-lt"/>
                <a:cs typeface="+mn-lt"/>
              </a:rPr>
              <a:t>lost</a:t>
            </a:r>
            <a:r>
              <a:rPr lang="ru-RU" sz="3300" dirty="0">
                <a:latin typeface="Corbel"/>
                <a:ea typeface="+mn-lt"/>
                <a:cs typeface="+mn-lt"/>
              </a:rPr>
              <a:t> </a:t>
            </a:r>
            <a:r>
              <a:rPr lang="ru-RU" sz="3300" dirty="0" err="1">
                <a:latin typeface="Corbel"/>
                <a:ea typeface="+mn-lt"/>
                <a:cs typeface="+mn-lt"/>
              </a:rPr>
              <a:t>her</a:t>
            </a:r>
            <a:r>
              <a:rPr lang="ru-RU" sz="3300" dirty="0">
                <a:latin typeface="Corbel"/>
                <a:ea typeface="+mn-lt"/>
                <a:cs typeface="+mn-lt"/>
              </a:rPr>
              <a:t> </a:t>
            </a:r>
            <a:r>
              <a:rPr lang="ru-RU" sz="3300" dirty="0" err="1">
                <a:latin typeface="Corbel"/>
                <a:ea typeface="+mn-lt"/>
                <a:cs typeface="+mn-lt"/>
              </a:rPr>
              <a:t>job</a:t>
            </a:r>
            <a:r>
              <a:rPr lang="ru-RU" sz="3300" dirty="0">
                <a:latin typeface="Corbel"/>
                <a:ea typeface="+mn-lt"/>
                <a:cs typeface="+mn-lt"/>
              </a:rPr>
              <a:t>. (</a:t>
            </a:r>
            <a:r>
              <a:rPr lang="ru-RU" sz="3300" dirty="0" err="1">
                <a:latin typeface="Corbel"/>
                <a:ea typeface="+mn-lt"/>
                <a:cs typeface="+mn-lt"/>
              </a:rPr>
              <a:t>it</a:t>
            </a:r>
            <a:r>
              <a:rPr lang="ru-RU" sz="3300" dirty="0">
                <a:latin typeface="Corbel"/>
                <a:ea typeface="+mn-lt"/>
                <a:cs typeface="+mn-lt"/>
              </a:rPr>
              <a:t> / </a:t>
            </a:r>
            <a:r>
              <a:rPr lang="ru-RU" sz="3300" dirty="0" err="1">
                <a:latin typeface="Corbel"/>
                <a:ea typeface="+mn-lt"/>
                <a:cs typeface="+mn-lt"/>
              </a:rPr>
              <a:t>be</a:t>
            </a:r>
            <a:r>
              <a:rPr lang="ru-RU" sz="3300" dirty="0">
                <a:latin typeface="Corbel"/>
                <a:ea typeface="+mn-lt"/>
                <a:cs typeface="+mn-lt"/>
              </a:rPr>
              <a:t> / </a:t>
            </a:r>
            <a:r>
              <a:rPr lang="ru-RU" sz="3300" dirty="0" err="1">
                <a:latin typeface="Corbel"/>
                <a:ea typeface="+mn-lt"/>
                <a:cs typeface="+mn-lt"/>
              </a:rPr>
              <a:t>easy</a:t>
            </a:r>
            <a:r>
              <a:rPr lang="ru-RU" sz="3300" dirty="0">
                <a:latin typeface="Corbel"/>
                <a:ea typeface="+mn-lt"/>
                <a:cs typeface="+mn-lt"/>
              </a:rPr>
              <a:t> </a:t>
            </a:r>
            <a:r>
              <a:rPr lang="ru-RU" sz="3300" dirty="0" err="1">
                <a:latin typeface="Corbel"/>
                <a:ea typeface="+mn-lt"/>
                <a:cs typeface="+mn-lt"/>
              </a:rPr>
              <a:t>for</a:t>
            </a:r>
            <a:r>
              <a:rPr lang="ru-RU" sz="3300" dirty="0">
                <a:latin typeface="Corbel"/>
                <a:ea typeface="+mn-lt"/>
                <a:cs typeface="+mn-lt"/>
              </a:rPr>
              <a:t> </a:t>
            </a:r>
            <a:r>
              <a:rPr lang="ru-RU" sz="3300" dirty="0" err="1">
                <a:latin typeface="Corbel"/>
                <a:ea typeface="+mn-lt"/>
                <a:cs typeface="+mn-lt"/>
              </a:rPr>
              <a:t>her</a:t>
            </a:r>
            <a:r>
              <a:rPr lang="ru-RU" sz="3300" dirty="0">
                <a:latin typeface="Corbel"/>
                <a:ea typeface="+mn-lt"/>
                <a:cs typeface="+mn-lt"/>
              </a:rPr>
              <a:t>)</a:t>
            </a:r>
            <a:endParaRPr lang="ru-RU" sz="2800" dirty="0">
              <a:latin typeface="Corbel"/>
              <a:ea typeface="+mn-lt"/>
              <a:cs typeface="+mn-lt"/>
            </a:endParaRPr>
          </a:p>
          <a:p>
            <a:pPr marL="0" indent="0">
              <a:buNone/>
            </a:pPr>
            <a:r>
              <a:rPr lang="ru-RU" sz="2800" dirty="0">
                <a:latin typeface="Corbel"/>
                <a:ea typeface="+mn-lt"/>
                <a:cs typeface="+mn-lt"/>
              </a:rPr>
              <a:t>                                                                     .</a:t>
            </a:r>
            <a:endParaRPr lang="ru-RU" sz="2800" dirty="0">
              <a:latin typeface="Corbel"/>
            </a:endParaRPr>
          </a:p>
          <a:p>
            <a:endParaRPr lang="ru-RU" dirty="0">
              <a:latin typeface="Corbel"/>
            </a:endParaRPr>
          </a:p>
          <a:p>
            <a:pPr marL="0" indent="0">
              <a:buNone/>
            </a:pPr>
            <a:r>
              <a:rPr lang="ru-RU" dirty="0">
                <a:latin typeface="Corbel"/>
                <a:ea typeface="+mn-lt"/>
                <a:cs typeface="+mn-lt"/>
              </a:rPr>
              <a:t>                                                                   .</a:t>
            </a:r>
            <a:endParaRPr lang="ru-RU" dirty="0">
              <a:latin typeface="Corbel"/>
            </a:endParaRPr>
          </a:p>
          <a:p>
            <a:endParaRPr lang="ru-RU" dirty="0">
              <a:latin typeface="Corbel"/>
            </a:endParaRPr>
          </a:p>
        </p:txBody>
      </p:sp>
    </p:spTree>
    <p:extLst>
      <p:ext uri="{BB962C8B-B14F-4D97-AF65-F5344CB8AC3E}">
        <p14:creationId xmlns:p14="http://schemas.microsoft.com/office/powerpoint/2010/main" val="80468816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05C78D8-C723-5501-FBFE-C32184068842}"/>
              </a:ext>
            </a:extLst>
          </p:cNvPr>
          <p:cNvSpPr>
            <a:spLocks noGrp="1"/>
          </p:cNvSpPr>
          <p:nvPr>
            <p:ph type="title"/>
          </p:nvPr>
        </p:nvSpPr>
        <p:spPr>
          <a:xfrm>
            <a:off x="2231136" y="-2093468"/>
            <a:ext cx="7729728" cy="1188720"/>
          </a:xfrm>
        </p:spPr>
        <p:txBody>
          <a:bodyPr/>
          <a:lstStyle/>
          <a:p>
            <a:endParaRPr lang="ru-RU"/>
          </a:p>
        </p:txBody>
      </p:sp>
      <p:sp>
        <p:nvSpPr>
          <p:cNvPr id="3" name="Объект 2">
            <a:extLst>
              <a:ext uri="{FF2B5EF4-FFF2-40B4-BE49-F238E27FC236}">
                <a16:creationId xmlns:a16="http://schemas.microsoft.com/office/drawing/2014/main" id="{F7428F98-AF54-4AAE-48A0-4D4ED102B8B0}"/>
              </a:ext>
            </a:extLst>
          </p:cNvPr>
          <p:cNvSpPr>
            <a:spLocks noGrp="1"/>
          </p:cNvSpPr>
          <p:nvPr>
            <p:ph idx="1"/>
          </p:nvPr>
        </p:nvSpPr>
        <p:spPr>
          <a:xfrm>
            <a:off x="412496" y="199644"/>
            <a:ext cx="11367008" cy="6363343"/>
          </a:xfrm>
        </p:spPr>
        <p:txBody>
          <a:bodyPr vert="horz" lIns="91440" tIns="45720" rIns="91440" bIns="45720" rtlCol="0" anchor="t">
            <a:normAutofit/>
          </a:bodyPr>
          <a:lstStyle/>
          <a:p>
            <a:pPr marL="0" indent="0">
              <a:buNone/>
            </a:pPr>
            <a:r>
              <a:rPr lang="ru-RU" sz="2400" dirty="0">
                <a:latin typeface="Corbel"/>
              </a:rPr>
              <a:t>⦁    </a:t>
            </a:r>
            <a:r>
              <a:rPr lang="ru-RU" sz="2400" dirty="0" err="1">
                <a:latin typeface="Corbel"/>
              </a:rPr>
              <a:t>There</a:t>
            </a:r>
            <a:r>
              <a:rPr lang="ru-RU" sz="2400" dirty="0">
                <a:latin typeface="Corbel"/>
              </a:rPr>
              <a:t> </a:t>
            </a:r>
            <a:r>
              <a:rPr lang="ru-RU" sz="2400" dirty="0" err="1">
                <a:latin typeface="Corbel"/>
              </a:rPr>
              <a:t>was</a:t>
            </a:r>
            <a:r>
              <a:rPr lang="ru-RU" sz="2400" dirty="0">
                <a:latin typeface="Corbel"/>
              </a:rPr>
              <a:t> a </a:t>
            </a:r>
            <a:r>
              <a:rPr lang="ru-RU" sz="2400" dirty="0" err="1">
                <a:latin typeface="Corbel"/>
              </a:rPr>
              <a:t>man</a:t>
            </a:r>
            <a:r>
              <a:rPr lang="ru-RU" sz="2400" dirty="0">
                <a:latin typeface="Corbel"/>
              </a:rPr>
              <a:t> </a:t>
            </a:r>
            <a:r>
              <a:rPr lang="ru-RU" sz="2400" dirty="0" err="1">
                <a:latin typeface="Corbel"/>
              </a:rPr>
              <a:t>standing</a:t>
            </a:r>
            <a:r>
              <a:rPr lang="ru-RU" sz="2400" dirty="0">
                <a:latin typeface="Corbel"/>
              </a:rPr>
              <a:t> </a:t>
            </a:r>
            <a:r>
              <a:rPr lang="ru-RU" sz="2400" dirty="0" err="1">
                <a:latin typeface="Corbel"/>
              </a:rPr>
              <a:t>outside</a:t>
            </a:r>
            <a:r>
              <a:rPr lang="ru-RU" sz="2400" dirty="0">
                <a:latin typeface="Corbel"/>
              </a:rPr>
              <a:t> </a:t>
            </a:r>
            <a:r>
              <a:rPr lang="ru-RU" sz="2400" dirty="0" err="1">
                <a:latin typeface="Corbel"/>
              </a:rPr>
              <a:t>the</a:t>
            </a:r>
            <a:r>
              <a:rPr lang="ru-RU" sz="2400" dirty="0">
                <a:latin typeface="Corbel"/>
              </a:rPr>
              <a:t> </a:t>
            </a:r>
            <a:r>
              <a:rPr lang="ru-RU" sz="2400" dirty="0" err="1">
                <a:latin typeface="Corbel"/>
              </a:rPr>
              <a:t>cafe</a:t>
            </a:r>
            <a:r>
              <a:rPr lang="ru-RU" sz="2400" dirty="0">
                <a:latin typeface="Corbel"/>
              </a:rPr>
              <a:t>. </a:t>
            </a:r>
            <a:r>
              <a:rPr lang="ru-RU" sz="2400" dirty="0" err="1">
                <a:latin typeface="Corbel"/>
              </a:rPr>
              <a:t>He</a:t>
            </a:r>
            <a:r>
              <a:rPr lang="ru-RU" sz="2400" dirty="0">
                <a:latin typeface="Corbel"/>
              </a:rPr>
              <a:t> </a:t>
            </a:r>
            <a:r>
              <a:rPr lang="ru-RU" sz="2400" dirty="0" err="1">
                <a:latin typeface="Corbel"/>
              </a:rPr>
              <a:t>was</a:t>
            </a:r>
            <a:r>
              <a:rPr lang="ru-RU" sz="2400" dirty="0">
                <a:latin typeface="Corbel"/>
              </a:rPr>
              <a:t> </a:t>
            </a:r>
            <a:r>
              <a:rPr lang="ru-RU" sz="2400" dirty="0" err="1">
                <a:latin typeface="Corbel"/>
              </a:rPr>
              <a:t>there</a:t>
            </a:r>
            <a:r>
              <a:rPr lang="ru-RU" sz="2400" dirty="0">
                <a:latin typeface="Corbel"/>
              </a:rPr>
              <a:t> a </a:t>
            </a:r>
            <a:r>
              <a:rPr lang="ru-RU" sz="2400" dirty="0" err="1">
                <a:latin typeface="Corbel"/>
              </a:rPr>
              <a:t>long</a:t>
            </a:r>
            <a:r>
              <a:rPr lang="ru-RU" sz="2400" dirty="0">
                <a:latin typeface="Corbel"/>
              </a:rPr>
              <a:t> </a:t>
            </a:r>
            <a:r>
              <a:rPr lang="ru-RU" sz="2400" dirty="0" err="1">
                <a:latin typeface="Corbel"/>
              </a:rPr>
              <a:t>time</a:t>
            </a:r>
            <a:r>
              <a:rPr lang="ru-RU" sz="2400" dirty="0">
                <a:latin typeface="Corbel"/>
              </a:rPr>
              <a:t>. (</a:t>
            </a:r>
            <a:r>
              <a:rPr lang="ru-RU" sz="2400" dirty="0" err="1">
                <a:latin typeface="Corbel"/>
              </a:rPr>
              <a:t>he</a:t>
            </a:r>
            <a:r>
              <a:rPr lang="ru-RU" sz="2400" dirty="0">
                <a:latin typeface="Corbel"/>
              </a:rPr>
              <a:t> / </a:t>
            </a:r>
            <a:r>
              <a:rPr lang="ru-RU" sz="2400" dirty="0" err="1">
                <a:latin typeface="Corbel"/>
              </a:rPr>
              <a:t>wait</a:t>
            </a:r>
            <a:r>
              <a:rPr lang="ru-RU" sz="2400" dirty="0">
                <a:latin typeface="Corbel"/>
              </a:rPr>
              <a:t> / </a:t>
            </a:r>
            <a:r>
              <a:rPr lang="ru-RU" sz="2400" dirty="0" err="1">
                <a:latin typeface="Corbel"/>
              </a:rPr>
              <a:t>for</a:t>
            </a:r>
            <a:r>
              <a:rPr lang="ru-RU" sz="2400" dirty="0">
                <a:latin typeface="Corbel"/>
              </a:rPr>
              <a:t> </a:t>
            </a:r>
            <a:r>
              <a:rPr lang="ru-RU" sz="2400" dirty="0" err="1">
                <a:latin typeface="Corbel"/>
              </a:rPr>
              <a:t>somebody</a:t>
            </a:r>
            <a:r>
              <a:rPr lang="ru-RU" sz="2400" dirty="0">
                <a:latin typeface="Corbel"/>
              </a:rPr>
              <a:t>)</a:t>
            </a:r>
            <a:endParaRPr lang="ru-RU" sz="2400" dirty="0">
              <a:solidFill>
                <a:srgbClr val="000000"/>
              </a:solidFill>
              <a:latin typeface="Corbel"/>
            </a:endParaRPr>
          </a:p>
          <a:p>
            <a:pPr marL="0" indent="0">
              <a:buNone/>
            </a:pPr>
            <a:r>
              <a:rPr lang="ru-RU" sz="2400" dirty="0">
                <a:latin typeface="Corbel"/>
              </a:rPr>
              <a:t>                                                                                .</a:t>
            </a:r>
            <a:endParaRPr lang="ru-RU" sz="2400" dirty="0">
              <a:solidFill>
                <a:srgbClr val="000000"/>
              </a:solidFill>
              <a:latin typeface="Corbel"/>
            </a:endParaRPr>
          </a:p>
          <a:p>
            <a:pPr marL="0" indent="0">
              <a:buNone/>
            </a:pPr>
            <a:r>
              <a:rPr lang="ru-RU" sz="2400" dirty="0">
                <a:latin typeface="Corbel"/>
              </a:rPr>
              <a:t>⦁    </a:t>
            </a:r>
            <a:r>
              <a:rPr lang="ru-RU" sz="2400" dirty="0" err="1">
                <a:latin typeface="Corbel"/>
              </a:rPr>
              <a:t>Rachel</a:t>
            </a:r>
            <a:r>
              <a:rPr lang="ru-RU" sz="2400" dirty="0">
                <a:latin typeface="Corbel"/>
              </a:rPr>
              <a:t> </a:t>
            </a:r>
            <a:r>
              <a:rPr lang="ru-RU" sz="2400" dirty="0" err="1">
                <a:latin typeface="Corbel"/>
              </a:rPr>
              <a:t>did</a:t>
            </a:r>
            <a:r>
              <a:rPr lang="ru-RU" sz="2400" dirty="0">
                <a:latin typeface="Corbel"/>
              </a:rPr>
              <a:t> </a:t>
            </a:r>
            <a:r>
              <a:rPr lang="ru-RU" sz="2400" dirty="0" err="1">
                <a:latin typeface="Corbel"/>
              </a:rPr>
              <a:t>the</a:t>
            </a:r>
            <a:r>
              <a:rPr lang="ru-RU" sz="2400" dirty="0">
                <a:latin typeface="Corbel"/>
              </a:rPr>
              <a:t> </a:t>
            </a:r>
            <a:r>
              <a:rPr lang="ru-RU" sz="2400" dirty="0" err="1">
                <a:latin typeface="Corbel"/>
              </a:rPr>
              <a:t>opposite</a:t>
            </a:r>
            <a:r>
              <a:rPr lang="ru-RU" sz="2400" dirty="0">
                <a:latin typeface="Corbel"/>
              </a:rPr>
              <a:t> </a:t>
            </a:r>
            <a:r>
              <a:rPr lang="ru-RU" sz="2400" dirty="0" err="1">
                <a:latin typeface="Corbel"/>
              </a:rPr>
              <a:t>of</a:t>
            </a:r>
            <a:r>
              <a:rPr lang="ru-RU" sz="2400" dirty="0">
                <a:latin typeface="Corbel"/>
              </a:rPr>
              <a:t> </a:t>
            </a:r>
            <a:r>
              <a:rPr lang="ru-RU" sz="2400" dirty="0" err="1">
                <a:latin typeface="Corbel"/>
              </a:rPr>
              <a:t>what</a:t>
            </a:r>
            <a:r>
              <a:rPr lang="ru-RU" sz="2400" dirty="0">
                <a:latin typeface="Corbel"/>
              </a:rPr>
              <a:t> I </a:t>
            </a:r>
            <a:r>
              <a:rPr lang="ru-RU" sz="2400" dirty="0" err="1">
                <a:latin typeface="Corbel"/>
              </a:rPr>
              <a:t>asked</a:t>
            </a:r>
            <a:r>
              <a:rPr lang="ru-RU" sz="2400" dirty="0">
                <a:latin typeface="Corbel"/>
              </a:rPr>
              <a:t> </a:t>
            </a:r>
            <a:r>
              <a:rPr lang="ru-RU" sz="2400" dirty="0" err="1">
                <a:latin typeface="Corbel"/>
              </a:rPr>
              <a:t>her</a:t>
            </a:r>
            <a:r>
              <a:rPr lang="ru-RU" sz="2400" dirty="0">
                <a:latin typeface="Corbel"/>
              </a:rPr>
              <a:t> </a:t>
            </a:r>
            <a:r>
              <a:rPr lang="ru-RU" sz="2400" dirty="0" err="1">
                <a:latin typeface="Corbel"/>
              </a:rPr>
              <a:t>to</a:t>
            </a:r>
            <a:r>
              <a:rPr lang="ru-RU" sz="2400" dirty="0">
                <a:latin typeface="Corbel"/>
              </a:rPr>
              <a:t> </a:t>
            </a:r>
            <a:r>
              <a:rPr lang="ru-RU" sz="2400" dirty="0" err="1">
                <a:latin typeface="Corbel"/>
              </a:rPr>
              <a:t>do</a:t>
            </a:r>
            <a:r>
              <a:rPr lang="ru-RU" sz="2400" dirty="0">
                <a:latin typeface="Corbel"/>
              </a:rPr>
              <a:t>. (</a:t>
            </a:r>
            <a:r>
              <a:rPr lang="ru-RU" sz="2400" dirty="0" err="1">
                <a:latin typeface="Corbel"/>
              </a:rPr>
              <a:t>she</a:t>
            </a:r>
            <a:r>
              <a:rPr lang="ru-RU" sz="2400" dirty="0">
                <a:latin typeface="Corbel"/>
              </a:rPr>
              <a:t> / </a:t>
            </a:r>
            <a:r>
              <a:rPr lang="ru-RU" sz="2400" dirty="0" err="1">
                <a:latin typeface="Corbel"/>
              </a:rPr>
              <a:t>understand</a:t>
            </a:r>
            <a:r>
              <a:rPr lang="ru-RU" sz="2400" dirty="0">
                <a:latin typeface="Corbel"/>
              </a:rPr>
              <a:t> / </a:t>
            </a:r>
            <a:r>
              <a:rPr lang="ru-RU" sz="2400" dirty="0" err="1">
                <a:latin typeface="Corbel"/>
              </a:rPr>
              <a:t>what</a:t>
            </a:r>
            <a:r>
              <a:rPr lang="ru-RU" sz="2400" dirty="0">
                <a:latin typeface="Corbel"/>
              </a:rPr>
              <a:t> I </a:t>
            </a:r>
            <a:r>
              <a:rPr lang="ru-RU" sz="2400" dirty="0" err="1">
                <a:latin typeface="Corbel"/>
              </a:rPr>
              <a:t>said</a:t>
            </a:r>
            <a:r>
              <a:rPr lang="ru-RU" sz="2400" dirty="0">
                <a:latin typeface="Corbel"/>
              </a:rPr>
              <a:t>)</a:t>
            </a:r>
            <a:endParaRPr lang="ru-RU" sz="2400" dirty="0">
              <a:solidFill>
                <a:srgbClr val="000000"/>
              </a:solidFill>
              <a:latin typeface="Corbel"/>
            </a:endParaRPr>
          </a:p>
          <a:p>
            <a:pPr marL="0" indent="0">
              <a:buNone/>
            </a:pPr>
            <a:r>
              <a:rPr lang="ru-RU" sz="2400" dirty="0">
                <a:latin typeface="Corbel"/>
              </a:rPr>
              <a:t>                                                                                .</a:t>
            </a:r>
            <a:endParaRPr lang="ru-RU" sz="2400" dirty="0">
              <a:solidFill>
                <a:srgbClr val="000000"/>
              </a:solidFill>
              <a:latin typeface="Corbel"/>
            </a:endParaRPr>
          </a:p>
          <a:p>
            <a:pPr marL="0" indent="0">
              <a:buNone/>
            </a:pPr>
            <a:r>
              <a:rPr lang="ru-RU" sz="2400" dirty="0">
                <a:latin typeface="Corbel"/>
              </a:rPr>
              <a:t>⦁    </a:t>
            </a:r>
            <a:r>
              <a:rPr lang="ru-RU" sz="2400" dirty="0" err="1">
                <a:latin typeface="Corbel"/>
              </a:rPr>
              <a:t>When</a:t>
            </a:r>
            <a:r>
              <a:rPr lang="ru-RU" sz="2400" dirty="0">
                <a:latin typeface="Corbel"/>
              </a:rPr>
              <a:t> I </a:t>
            </a:r>
            <a:r>
              <a:rPr lang="ru-RU" sz="2400" dirty="0" err="1">
                <a:latin typeface="Corbel"/>
              </a:rPr>
              <a:t>got</a:t>
            </a:r>
            <a:r>
              <a:rPr lang="ru-RU" sz="2400" dirty="0">
                <a:latin typeface="Corbel"/>
              </a:rPr>
              <a:t> </a:t>
            </a:r>
            <a:r>
              <a:rPr lang="ru-RU" sz="2400" dirty="0" err="1">
                <a:latin typeface="Corbel"/>
              </a:rPr>
              <a:t>back</a:t>
            </a:r>
            <a:r>
              <a:rPr lang="ru-RU" sz="2400" dirty="0">
                <a:latin typeface="Corbel"/>
              </a:rPr>
              <a:t> </a:t>
            </a:r>
            <a:r>
              <a:rPr lang="ru-RU" sz="2400" dirty="0" err="1">
                <a:latin typeface="Corbel"/>
              </a:rPr>
              <a:t>to</a:t>
            </a:r>
            <a:r>
              <a:rPr lang="ru-RU" sz="2400" dirty="0">
                <a:latin typeface="Corbel"/>
              </a:rPr>
              <a:t> </a:t>
            </a:r>
            <a:r>
              <a:rPr lang="ru-RU" sz="2400" dirty="0" err="1">
                <a:latin typeface="Corbel"/>
              </a:rPr>
              <a:t>my</a:t>
            </a:r>
            <a:r>
              <a:rPr lang="ru-RU" sz="2400" dirty="0">
                <a:latin typeface="Corbel"/>
              </a:rPr>
              <a:t> </a:t>
            </a:r>
            <a:r>
              <a:rPr lang="ru-RU" sz="2400" dirty="0" err="1">
                <a:latin typeface="Corbel"/>
              </a:rPr>
              <a:t>car</a:t>
            </a:r>
            <a:r>
              <a:rPr lang="ru-RU" sz="2400" dirty="0">
                <a:latin typeface="Corbel"/>
              </a:rPr>
              <a:t>, </a:t>
            </a:r>
            <a:r>
              <a:rPr lang="ru-RU" sz="2400" dirty="0" err="1">
                <a:latin typeface="Corbel"/>
              </a:rPr>
              <a:t>it</a:t>
            </a:r>
            <a:r>
              <a:rPr lang="ru-RU" sz="2400" dirty="0">
                <a:latin typeface="Corbel"/>
              </a:rPr>
              <a:t> </a:t>
            </a:r>
            <a:r>
              <a:rPr lang="ru-RU" sz="2400" dirty="0" err="1">
                <a:latin typeface="Corbel"/>
              </a:rPr>
              <a:t>was</a:t>
            </a:r>
            <a:r>
              <a:rPr lang="ru-RU" sz="2400" dirty="0">
                <a:latin typeface="Corbel"/>
              </a:rPr>
              <a:t> </a:t>
            </a:r>
            <a:r>
              <a:rPr lang="ru-RU" sz="2400" dirty="0" err="1">
                <a:latin typeface="Corbel"/>
              </a:rPr>
              <a:t>unlocked</a:t>
            </a:r>
            <a:r>
              <a:rPr lang="ru-RU" sz="2400" dirty="0">
                <a:latin typeface="Corbel"/>
              </a:rPr>
              <a:t>. (I / </a:t>
            </a:r>
            <a:r>
              <a:rPr lang="ru-RU" sz="2400" dirty="0" err="1">
                <a:latin typeface="Corbel"/>
              </a:rPr>
              <a:t>forget</a:t>
            </a:r>
            <a:r>
              <a:rPr lang="ru-RU" sz="2400" dirty="0">
                <a:latin typeface="Corbel"/>
              </a:rPr>
              <a:t> / </a:t>
            </a:r>
            <a:r>
              <a:rPr lang="ru-RU" sz="2400" dirty="0" err="1">
                <a:latin typeface="Corbel"/>
              </a:rPr>
              <a:t>to</a:t>
            </a:r>
            <a:r>
              <a:rPr lang="ru-RU" sz="2400" dirty="0">
                <a:latin typeface="Corbel"/>
              </a:rPr>
              <a:t> </a:t>
            </a:r>
            <a:r>
              <a:rPr lang="ru-RU" sz="2400" dirty="0" err="1">
                <a:latin typeface="Corbel"/>
              </a:rPr>
              <a:t>lock</a:t>
            </a:r>
            <a:r>
              <a:rPr lang="ru-RU" sz="2400" dirty="0">
                <a:latin typeface="Corbel"/>
              </a:rPr>
              <a:t> </a:t>
            </a:r>
            <a:r>
              <a:rPr lang="ru-RU" sz="2400" dirty="0" err="1">
                <a:latin typeface="Corbel"/>
              </a:rPr>
              <a:t>it</a:t>
            </a:r>
            <a:r>
              <a:rPr lang="ru-RU" sz="2400" dirty="0">
                <a:latin typeface="Corbel"/>
              </a:rPr>
              <a:t>)</a:t>
            </a:r>
            <a:endParaRPr lang="ru-RU" sz="2400" dirty="0">
              <a:solidFill>
                <a:srgbClr val="000000"/>
              </a:solidFill>
              <a:latin typeface="Corbel"/>
            </a:endParaRPr>
          </a:p>
          <a:p>
            <a:pPr marL="0" indent="0">
              <a:buNone/>
            </a:pPr>
            <a:r>
              <a:rPr lang="ru-RU" sz="2400" dirty="0">
                <a:latin typeface="Corbel"/>
              </a:rPr>
              <a:t>                                                                                .</a:t>
            </a:r>
            <a:endParaRPr lang="ru-RU" sz="2400" dirty="0">
              <a:solidFill>
                <a:srgbClr val="000000"/>
              </a:solidFill>
              <a:latin typeface="Corbel"/>
            </a:endParaRPr>
          </a:p>
          <a:p>
            <a:pPr marL="0" indent="0">
              <a:buNone/>
            </a:pPr>
            <a:r>
              <a:rPr lang="ru-RU" sz="2400" dirty="0">
                <a:latin typeface="Corbel"/>
              </a:rPr>
              <a:t>⦁    My </a:t>
            </a:r>
            <a:r>
              <a:rPr lang="ru-RU" sz="2400" dirty="0" err="1">
                <a:latin typeface="Corbel"/>
              </a:rPr>
              <a:t>neighbours</a:t>
            </a:r>
            <a:r>
              <a:rPr lang="ru-RU" sz="2400" dirty="0">
                <a:latin typeface="Corbel"/>
              </a:rPr>
              <a:t> </a:t>
            </a:r>
            <a:r>
              <a:rPr lang="ru-RU" sz="2400" dirty="0" err="1">
                <a:latin typeface="Corbel"/>
              </a:rPr>
              <a:t>were</a:t>
            </a:r>
            <a:r>
              <a:rPr lang="ru-RU" sz="2400" dirty="0">
                <a:latin typeface="Corbel"/>
              </a:rPr>
              <a:t> </a:t>
            </a:r>
            <a:r>
              <a:rPr lang="ru-RU" sz="2400" dirty="0" err="1">
                <a:latin typeface="Corbel"/>
              </a:rPr>
              <a:t>making</a:t>
            </a:r>
            <a:r>
              <a:rPr lang="ru-RU" sz="2400" dirty="0">
                <a:latin typeface="Corbel"/>
              </a:rPr>
              <a:t> a </a:t>
            </a:r>
            <a:r>
              <a:rPr lang="ru-RU" sz="2400" dirty="0" err="1">
                <a:latin typeface="Corbel"/>
              </a:rPr>
              <a:t>lot</a:t>
            </a:r>
            <a:r>
              <a:rPr lang="ru-RU" sz="2400" dirty="0">
                <a:latin typeface="Corbel"/>
              </a:rPr>
              <a:t> </a:t>
            </a:r>
            <a:r>
              <a:rPr lang="ru-RU" sz="2400" dirty="0" err="1">
                <a:latin typeface="Corbel"/>
              </a:rPr>
              <a:t>of</a:t>
            </a:r>
            <a:r>
              <a:rPr lang="ru-RU" sz="2400" dirty="0">
                <a:latin typeface="Corbel"/>
              </a:rPr>
              <a:t> </a:t>
            </a:r>
            <a:r>
              <a:rPr lang="ru-RU" sz="2400" dirty="0" err="1">
                <a:latin typeface="Corbel"/>
              </a:rPr>
              <a:t>noise</a:t>
            </a:r>
            <a:r>
              <a:rPr lang="ru-RU" sz="2400" dirty="0">
                <a:latin typeface="Corbel"/>
              </a:rPr>
              <a:t> </a:t>
            </a:r>
            <a:r>
              <a:rPr lang="ru-RU" sz="2400" dirty="0" err="1">
                <a:latin typeface="Corbel"/>
              </a:rPr>
              <a:t>in</a:t>
            </a:r>
            <a:r>
              <a:rPr lang="ru-RU" sz="2400" dirty="0">
                <a:latin typeface="Corbel"/>
              </a:rPr>
              <a:t> </a:t>
            </a:r>
            <a:r>
              <a:rPr lang="ru-RU" sz="2400" dirty="0" err="1">
                <a:latin typeface="Corbel"/>
              </a:rPr>
              <a:t>the</a:t>
            </a:r>
            <a:r>
              <a:rPr lang="ru-RU" sz="2400" dirty="0">
                <a:latin typeface="Corbel"/>
              </a:rPr>
              <a:t> </a:t>
            </a:r>
            <a:r>
              <a:rPr lang="ru-RU" sz="2400" dirty="0" err="1">
                <a:latin typeface="Corbel"/>
              </a:rPr>
              <a:t>night</a:t>
            </a:r>
            <a:r>
              <a:rPr lang="ru-RU" sz="2400" dirty="0">
                <a:latin typeface="Corbel"/>
              </a:rPr>
              <a:t>. It </a:t>
            </a:r>
            <a:r>
              <a:rPr lang="ru-RU" sz="2400" dirty="0" err="1">
                <a:latin typeface="Corbel"/>
              </a:rPr>
              <a:t>woke</a:t>
            </a:r>
            <a:r>
              <a:rPr lang="ru-RU" sz="2400" dirty="0">
                <a:latin typeface="Corbel"/>
              </a:rPr>
              <a:t> </a:t>
            </a:r>
            <a:r>
              <a:rPr lang="ru-RU" sz="2400" dirty="0" err="1">
                <a:latin typeface="Corbel"/>
              </a:rPr>
              <a:t>me</a:t>
            </a:r>
            <a:r>
              <a:rPr lang="ru-RU" sz="2400" dirty="0">
                <a:latin typeface="Corbel"/>
              </a:rPr>
              <a:t> </a:t>
            </a:r>
            <a:r>
              <a:rPr lang="ru-RU" sz="2400" dirty="0" err="1">
                <a:latin typeface="Corbel"/>
              </a:rPr>
              <a:t>up</a:t>
            </a:r>
            <a:r>
              <a:rPr lang="ru-RU" sz="2400" dirty="0">
                <a:latin typeface="Corbel"/>
              </a:rPr>
              <a:t>. (</a:t>
            </a:r>
            <a:r>
              <a:rPr lang="ru-RU" sz="2400" dirty="0" err="1">
                <a:latin typeface="Corbel"/>
              </a:rPr>
              <a:t>they</a:t>
            </a:r>
            <a:r>
              <a:rPr lang="ru-RU" sz="2400" dirty="0">
                <a:latin typeface="Corbel"/>
              </a:rPr>
              <a:t> / </a:t>
            </a:r>
            <a:r>
              <a:rPr lang="ru-RU" sz="2400" dirty="0" err="1">
                <a:latin typeface="Corbel"/>
              </a:rPr>
              <a:t>have</a:t>
            </a:r>
            <a:r>
              <a:rPr lang="ru-RU" sz="2400" dirty="0">
                <a:latin typeface="Corbel"/>
              </a:rPr>
              <a:t> / a </a:t>
            </a:r>
            <a:r>
              <a:rPr lang="ru-RU" sz="2400" dirty="0" err="1">
                <a:latin typeface="Corbel"/>
              </a:rPr>
              <a:t>party</a:t>
            </a:r>
            <a:r>
              <a:rPr lang="ru-RU" sz="2400" dirty="0">
                <a:latin typeface="Corbel"/>
              </a:rPr>
              <a:t>)</a:t>
            </a:r>
            <a:endParaRPr lang="ru-RU" sz="2400">
              <a:solidFill>
                <a:srgbClr val="000000"/>
              </a:solidFill>
              <a:latin typeface="Corbel"/>
            </a:endParaRPr>
          </a:p>
          <a:p>
            <a:pPr marL="0" indent="0">
              <a:buNone/>
            </a:pPr>
            <a:r>
              <a:rPr lang="ru-RU" sz="2400" dirty="0">
                <a:latin typeface="Corbel"/>
              </a:rPr>
              <a:t>                                                                                .</a:t>
            </a:r>
            <a:endParaRPr lang="ru-RU" sz="2400" dirty="0">
              <a:solidFill>
                <a:srgbClr val="000000"/>
              </a:solidFill>
              <a:latin typeface="Corbel"/>
            </a:endParaRPr>
          </a:p>
          <a:p>
            <a:pPr marL="0" indent="0">
              <a:buNone/>
            </a:pPr>
            <a:r>
              <a:rPr lang="ru-RU" sz="2400" dirty="0">
                <a:latin typeface="Corbel"/>
              </a:rPr>
              <a:t>⦁    The </a:t>
            </a:r>
            <a:r>
              <a:rPr lang="ru-RU" sz="2400" dirty="0" err="1">
                <a:latin typeface="Corbel"/>
              </a:rPr>
              <a:t>light</a:t>
            </a:r>
            <a:r>
              <a:rPr lang="ru-RU" sz="2400" dirty="0">
                <a:latin typeface="Corbel"/>
              </a:rPr>
              <a:t> </a:t>
            </a:r>
            <a:r>
              <a:rPr lang="ru-RU" sz="2400" dirty="0" err="1">
                <a:latin typeface="Corbel"/>
              </a:rPr>
              <a:t>was</a:t>
            </a:r>
            <a:r>
              <a:rPr lang="ru-RU" sz="2400" dirty="0">
                <a:latin typeface="Corbel"/>
              </a:rPr>
              <a:t> </a:t>
            </a:r>
            <a:r>
              <a:rPr lang="ru-RU" sz="2400" dirty="0" err="1">
                <a:latin typeface="Corbel"/>
              </a:rPr>
              <a:t>red</a:t>
            </a:r>
            <a:r>
              <a:rPr lang="ru-RU" sz="2400" dirty="0">
                <a:latin typeface="Corbel"/>
              </a:rPr>
              <a:t>, </a:t>
            </a:r>
            <a:r>
              <a:rPr lang="ru-RU" sz="2400" dirty="0" err="1">
                <a:latin typeface="Corbel"/>
              </a:rPr>
              <a:t>but</a:t>
            </a:r>
            <a:r>
              <a:rPr lang="ru-RU" sz="2400" dirty="0">
                <a:latin typeface="Corbel"/>
              </a:rPr>
              <a:t> </a:t>
            </a:r>
            <a:r>
              <a:rPr lang="ru-RU" sz="2400" dirty="0" err="1">
                <a:latin typeface="Corbel"/>
              </a:rPr>
              <a:t>the</a:t>
            </a:r>
            <a:r>
              <a:rPr lang="ru-RU" sz="2400" dirty="0">
                <a:latin typeface="Corbel"/>
              </a:rPr>
              <a:t> </a:t>
            </a:r>
            <a:r>
              <a:rPr lang="ru-RU" sz="2400" dirty="0" err="1">
                <a:latin typeface="Corbel"/>
              </a:rPr>
              <a:t>car</a:t>
            </a:r>
            <a:r>
              <a:rPr lang="ru-RU" sz="2400" dirty="0">
                <a:latin typeface="Corbel"/>
              </a:rPr>
              <a:t> </a:t>
            </a:r>
            <a:r>
              <a:rPr lang="ru-RU" sz="2400" dirty="0" err="1">
                <a:latin typeface="Corbel"/>
              </a:rPr>
              <a:t>didn’t</a:t>
            </a:r>
            <a:r>
              <a:rPr lang="ru-RU" sz="2400" dirty="0">
                <a:latin typeface="Corbel"/>
              </a:rPr>
              <a:t> </a:t>
            </a:r>
            <a:r>
              <a:rPr lang="ru-RU" sz="2400" dirty="0" err="1">
                <a:latin typeface="Corbel"/>
              </a:rPr>
              <a:t>stop</a:t>
            </a:r>
            <a:r>
              <a:rPr lang="ru-RU" sz="2400" dirty="0">
                <a:latin typeface="Corbel"/>
              </a:rPr>
              <a:t>. (</a:t>
            </a:r>
            <a:r>
              <a:rPr lang="ru-RU" sz="2400" dirty="0" err="1">
                <a:latin typeface="Corbel"/>
              </a:rPr>
              <a:t>the</a:t>
            </a:r>
            <a:r>
              <a:rPr lang="ru-RU" sz="2400" dirty="0">
                <a:latin typeface="Corbel"/>
              </a:rPr>
              <a:t> </a:t>
            </a:r>
            <a:r>
              <a:rPr lang="ru-RU" sz="2400" dirty="0" err="1">
                <a:latin typeface="Corbel"/>
              </a:rPr>
              <a:t>driver</a:t>
            </a:r>
            <a:r>
              <a:rPr lang="ru-RU" sz="2400" dirty="0">
                <a:latin typeface="Corbel"/>
              </a:rPr>
              <a:t> / </a:t>
            </a:r>
            <a:r>
              <a:rPr lang="ru-RU" sz="2400" dirty="0" err="1">
                <a:latin typeface="Corbel"/>
              </a:rPr>
              <a:t>see</a:t>
            </a:r>
            <a:r>
              <a:rPr lang="ru-RU" sz="2400" dirty="0">
                <a:latin typeface="Corbel"/>
              </a:rPr>
              <a:t> / </a:t>
            </a:r>
            <a:r>
              <a:rPr lang="ru-RU" sz="2400" dirty="0" err="1">
                <a:latin typeface="Corbel"/>
              </a:rPr>
              <a:t>the</a:t>
            </a:r>
            <a:r>
              <a:rPr lang="ru-RU" sz="2400" dirty="0">
                <a:latin typeface="Corbel"/>
              </a:rPr>
              <a:t> </a:t>
            </a:r>
            <a:r>
              <a:rPr lang="ru-RU" sz="2400" dirty="0" err="1">
                <a:latin typeface="Corbel"/>
              </a:rPr>
              <a:t>red</a:t>
            </a:r>
            <a:r>
              <a:rPr lang="ru-RU" sz="2400" dirty="0">
                <a:latin typeface="Corbel"/>
              </a:rPr>
              <a:t> </a:t>
            </a:r>
            <a:r>
              <a:rPr lang="ru-RU" sz="2400" dirty="0" err="1">
                <a:latin typeface="Corbel"/>
              </a:rPr>
              <a:t>light</a:t>
            </a:r>
            <a:r>
              <a:rPr lang="ru-RU" sz="2400" dirty="0">
                <a:latin typeface="Corbel"/>
              </a:rPr>
              <a:t>)</a:t>
            </a:r>
            <a:endParaRPr lang="ru-RU" sz="2400">
              <a:solidFill>
                <a:srgbClr val="000000"/>
              </a:solidFill>
              <a:latin typeface="Corbel"/>
            </a:endParaRPr>
          </a:p>
          <a:p>
            <a:pPr marL="0" indent="0">
              <a:buNone/>
            </a:pPr>
            <a:r>
              <a:rPr lang="ru-RU" sz="2400" dirty="0">
                <a:latin typeface="Corbel"/>
              </a:rPr>
              <a:t>                                                                                .</a:t>
            </a:r>
            <a:endParaRPr lang="ru-RU" sz="2400" dirty="0">
              <a:solidFill>
                <a:srgbClr val="000000"/>
              </a:solidFill>
              <a:latin typeface="Corbel"/>
            </a:endParaRPr>
          </a:p>
          <a:p>
            <a:pPr marL="0" indent="0">
              <a:buNone/>
            </a:pPr>
            <a:r>
              <a:rPr lang="ru-RU" sz="2400" dirty="0">
                <a:latin typeface="Corbel"/>
              </a:rPr>
              <a:t>⦁    Paul </a:t>
            </a:r>
            <a:r>
              <a:rPr lang="ru-RU" sz="2400" err="1">
                <a:latin typeface="Corbel"/>
              </a:rPr>
              <a:t>has</a:t>
            </a:r>
            <a:r>
              <a:rPr lang="ru-RU" sz="2400" dirty="0">
                <a:latin typeface="Corbel"/>
              </a:rPr>
              <a:t> </a:t>
            </a:r>
            <a:r>
              <a:rPr lang="ru-RU" sz="2400" err="1">
                <a:latin typeface="Corbel"/>
              </a:rPr>
              <a:t>had</a:t>
            </a:r>
            <a:r>
              <a:rPr lang="ru-RU" sz="2400" dirty="0">
                <a:latin typeface="Corbel"/>
              </a:rPr>
              <a:t> </a:t>
            </a:r>
            <a:r>
              <a:rPr lang="ru-RU" sz="2400" err="1">
                <a:latin typeface="Corbel"/>
              </a:rPr>
              <a:t>these</a:t>
            </a:r>
            <a:r>
              <a:rPr lang="ru-RU" sz="2400" dirty="0">
                <a:latin typeface="Corbel"/>
              </a:rPr>
              <a:t> </a:t>
            </a:r>
            <a:r>
              <a:rPr lang="ru-RU" sz="2400" err="1">
                <a:latin typeface="Corbel"/>
              </a:rPr>
              <a:t>shoes</a:t>
            </a:r>
            <a:r>
              <a:rPr lang="ru-RU" sz="2400" dirty="0">
                <a:latin typeface="Corbel"/>
              </a:rPr>
              <a:t> </a:t>
            </a:r>
            <a:r>
              <a:rPr lang="ru-RU" sz="2400" err="1">
                <a:latin typeface="Corbel"/>
              </a:rPr>
              <a:t>for</a:t>
            </a:r>
            <a:r>
              <a:rPr lang="ru-RU" sz="2400" dirty="0">
                <a:latin typeface="Corbel"/>
              </a:rPr>
              <a:t> </a:t>
            </a:r>
            <a:r>
              <a:rPr lang="ru-RU" sz="2400" err="1">
                <a:latin typeface="Corbel"/>
              </a:rPr>
              <a:t>years</a:t>
            </a:r>
            <a:r>
              <a:rPr lang="ru-RU" sz="2400" dirty="0">
                <a:latin typeface="Corbel"/>
              </a:rPr>
              <a:t>, </a:t>
            </a:r>
            <a:r>
              <a:rPr lang="ru-RU" sz="2400" err="1">
                <a:latin typeface="Corbel"/>
              </a:rPr>
              <a:t>but</a:t>
            </a:r>
            <a:r>
              <a:rPr lang="ru-RU" sz="2400" dirty="0">
                <a:latin typeface="Corbel"/>
              </a:rPr>
              <a:t> </a:t>
            </a:r>
            <a:r>
              <a:rPr lang="ru-RU" sz="2400" err="1">
                <a:latin typeface="Corbel"/>
              </a:rPr>
              <a:t>they</a:t>
            </a:r>
            <a:r>
              <a:rPr lang="ru-RU" sz="2400" dirty="0">
                <a:latin typeface="Corbel"/>
              </a:rPr>
              <a:t> </a:t>
            </a:r>
            <a:r>
              <a:rPr lang="ru-RU" sz="2400" err="1">
                <a:latin typeface="Corbel"/>
              </a:rPr>
              <a:t>still</a:t>
            </a:r>
            <a:r>
              <a:rPr lang="ru-RU" sz="2400" dirty="0">
                <a:latin typeface="Corbel"/>
              </a:rPr>
              <a:t> </a:t>
            </a:r>
            <a:r>
              <a:rPr lang="ru-RU" sz="2400" err="1">
                <a:latin typeface="Corbel"/>
              </a:rPr>
              <a:t>look</a:t>
            </a:r>
            <a:r>
              <a:rPr lang="ru-RU" sz="2400" dirty="0">
                <a:latin typeface="Corbel"/>
              </a:rPr>
              <a:t> </a:t>
            </a:r>
            <a:r>
              <a:rPr lang="ru-RU" sz="2400" err="1">
                <a:latin typeface="Corbel"/>
              </a:rPr>
              <a:t>new</a:t>
            </a:r>
            <a:r>
              <a:rPr lang="ru-RU" sz="2400" dirty="0">
                <a:latin typeface="Corbel"/>
              </a:rPr>
              <a:t>. (</a:t>
            </a:r>
            <a:r>
              <a:rPr lang="ru-RU" sz="2400" err="1">
                <a:latin typeface="Corbel"/>
              </a:rPr>
              <a:t>he</a:t>
            </a:r>
            <a:r>
              <a:rPr lang="ru-RU" sz="2400" dirty="0">
                <a:latin typeface="Corbel"/>
              </a:rPr>
              <a:t> / </a:t>
            </a:r>
            <a:r>
              <a:rPr lang="ru-RU" sz="2400" err="1">
                <a:latin typeface="Corbel"/>
              </a:rPr>
              <a:t>wear</a:t>
            </a:r>
            <a:r>
              <a:rPr lang="ru-RU" sz="2400" dirty="0">
                <a:latin typeface="Corbel"/>
              </a:rPr>
              <a:t> / </a:t>
            </a:r>
            <a:r>
              <a:rPr lang="ru-RU" sz="2400" err="1">
                <a:latin typeface="Corbel"/>
              </a:rPr>
              <a:t>them</a:t>
            </a:r>
            <a:r>
              <a:rPr lang="ru-RU" sz="2400" dirty="0">
                <a:latin typeface="Corbel"/>
              </a:rPr>
              <a:t> </a:t>
            </a:r>
            <a:r>
              <a:rPr lang="ru-RU" sz="2400" err="1">
                <a:latin typeface="Corbel"/>
              </a:rPr>
              <a:t>much</a:t>
            </a:r>
            <a:r>
              <a:rPr lang="ru-RU" sz="2400" dirty="0">
                <a:latin typeface="Corbel"/>
              </a:rPr>
              <a:t>)</a:t>
            </a:r>
            <a:endParaRPr lang="ru-RU" sz="2400" dirty="0"/>
          </a:p>
        </p:txBody>
      </p:sp>
    </p:spTree>
    <p:extLst>
      <p:ext uri="{BB962C8B-B14F-4D97-AF65-F5344CB8AC3E}">
        <p14:creationId xmlns:p14="http://schemas.microsoft.com/office/powerpoint/2010/main" val="357288817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D5F04E32-E0D6-7695-5427-9B29366D9F18}"/>
              </a:ext>
            </a:extLst>
          </p:cNvPr>
          <p:cNvSpPr>
            <a:spLocks noGrp="1"/>
          </p:cNvSpPr>
          <p:nvPr>
            <p:ph type="title"/>
          </p:nvPr>
        </p:nvSpPr>
        <p:spPr>
          <a:xfrm>
            <a:off x="1865376" y="-1565148"/>
            <a:ext cx="7729728" cy="1188720"/>
          </a:xfrm>
        </p:spPr>
        <p:txBody>
          <a:bodyPr/>
          <a:lstStyle/>
          <a:p>
            <a:endParaRPr lang="ru-RU"/>
          </a:p>
        </p:txBody>
      </p:sp>
      <p:sp>
        <p:nvSpPr>
          <p:cNvPr id="3" name="Объект 2">
            <a:extLst>
              <a:ext uri="{FF2B5EF4-FFF2-40B4-BE49-F238E27FC236}">
                <a16:creationId xmlns:a16="http://schemas.microsoft.com/office/drawing/2014/main" id="{DD4C8D33-08B5-2332-FC68-074CC31422D2}"/>
              </a:ext>
            </a:extLst>
          </p:cNvPr>
          <p:cNvSpPr>
            <a:spLocks noGrp="1"/>
          </p:cNvSpPr>
          <p:nvPr>
            <p:ph idx="1"/>
          </p:nvPr>
        </p:nvSpPr>
        <p:spPr>
          <a:xfrm>
            <a:off x="310896" y="169164"/>
            <a:ext cx="11204448" cy="6464943"/>
          </a:xfrm>
        </p:spPr>
        <p:txBody>
          <a:bodyPr vert="horz" lIns="91440" tIns="45720" rIns="91440" bIns="45720" rtlCol="0" anchor="t">
            <a:normAutofit fontScale="77500" lnSpcReduction="20000"/>
          </a:bodyPr>
          <a:lstStyle/>
          <a:p>
            <a:pPr marL="0" indent="0">
              <a:buNone/>
            </a:pPr>
            <a:r>
              <a:rPr lang="ru-RU" sz="2600" b="1">
                <a:latin typeface="Corbel"/>
                <a:ea typeface="+mn-lt"/>
                <a:cs typeface="+mn-lt"/>
              </a:rPr>
              <a:t>9) </a:t>
            </a:r>
            <a:r>
              <a:rPr lang="ru-RU" sz="2600" b="1" err="1">
                <a:latin typeface="Corbel"/>
                <a:ea typeface="+mn-lt"/>
                <a:cs typeface="+mn-lt"/>
              </a:rPr>
              <a:t>Complete</a:t>
            </a:r>
            <a:r>
              <a:rPr lang="ru-RU" sz="2600" b="1" dirty="0">
                <a:latin typeface="Corbel"/>
                <a:ea typeface="+mn-lt"/>
                <a:cs typeface="+mn-lt"/>
              </a:rPr>
              <a:t> </a:t>
            </a:r>
            <a:r>
              <a:rPr lang="ru-RU" sz="2600" b="1" err="1">
                <a:latin typeface="Corbel"/>
                <a:ea typeface="+mn-lt"/>
                <a:cs typeface="+mn-lt"/>
              </a:rPr>
              <a:t>the</a:t>
            </a:r>
            <a:r>
              <a:rPr lang="ru-RU" sz="2600" b="1" dirty="0">
                <a:latin typeface="Corbel"/>
                <a:ea typeface="+mn-lt"/>
                <a:cs typeface="+mn-lt"/>
              </a:rPr>
              <a:t> </a:t>
            </a:r>
            <a:r>
              <a:rPr lang="ru-RU" sz="2600" b="1" err="1">
                <a:latin typeface="Corbel"/>
                <a:ea typeface="+mn-lt"/>
                <a:cs typeface="+mn-lt"/>
              </a:rPr>
              <a:t>sentences</a:t>
            </a:r>
            <a:r>
              <a:rPr lang="ru-RU" sz="2600" b="1">
                <a:latin typeface="Corbel"/>
                <a:ea typeface="+mn-lt"/>
                <a:cs typeface="+mn-lt"/>
              </a:rPr>
              <a:t>. </a:t>
            </a:r>
            <a:r>
              <a:rPr lang="ru-RU" sz="2600" b="1" err="1">
                <a:latin typeface="Corbel"/>
                <a:ea typeface="+mn-lt"/>
                <a:cs typeface="+mn-lt"/>
              </a:rPr>
              <a:t>Choose</a:t>
            </a:r>
            <a:r>
              <a:rPr lang="ru-RU" sz="2600" b="1" dirty="0">
                <a:latin typeface="Corbel"/>
                <a:ea typeface="+mn-lt"/>
                <a:cs typeface="+mn-lt"/>
              </a:rPr>
              <a:t> </a:t>
            </a:r>
            <a:r>
              <a:rPr lang="ru-RU" sz="2600" b="1" err="1">
                <a:latin typeface="Corbel"/>
                <a:ea typeface="+mn-lt"/>
                <a:cs typeface="+mn-lt"/>
              </a:rPr>
              <a:t>from</a:t>
            </a:r>
            <a:r>
              <a:rPr lang="ru-RU" sz="2600" b="1" dirty="0">
                <a:latin typeface="Corbel"/>
                <a:ea typeface="+mn-lt"/>
                <a:cs typeface="+mn-lt"/>
              </a:rPr>
              <a:t> </a:t>
            </a:r>
            <a:r>
              <a:rPr lang="ru-RU" sz="2600" b="1" err="1">
                <a:latin typeface="Corbel"/>
                <a:ea typeface="+mn-lt"/>
                <a:cs typeface="+mn-lt"/>
              </a:rPr>
              <a:t>the</a:t>
            </a:r>
            <a:r>
              <a:rPr lang="ru-RU" sz="2600" b="1" dirty="0">
                <a:latin typeface="Corbel"/>
                <a:ea typeface="+mn-lt"/>
                <a:cs typeface="+mn-lt"/>
              </a:rPr>
              <a:t> </a:t>
            </a:r>
            <a:r>
              <a:rPr lang="ru-RU" sz="2600" b="1" err="1">
                <a:latin typeface="Corbel"/>
                <a:ea typeface="+mn-lt"/>
                <a:cs typeface="+mn-lt"/>
              </a:rPr>
              <a:t>box</a:t>
            </a:r>
            <a:r>
              <a:rPr lang="ru-RU" sz="2600" b="1">
                <a:latin typeface="Corbel"/>
                <a:ea typeface="+mn-lt"/>
                <a:cs typeface="+mn-lt"/>
              </a:rPr>
              <a:t>.</a:t>
            </a:r>
            <a:endParaRPr lang="ru-RU" sz="2600" b="1">
              <a:latin typeface="Corbel"/>
            </a:endParaRPr>
          </a:p>
          <a:p>
            <a:pPr marL="0" indent="0">
              <a:buNone/>
            </a:pPr>
            <a:r>
              <a:rPr lang="ru-RU" sz="2600">
                <a:latin typeface="Corbel"/>
                <a:ea typeface="+mn-lt"/>
                <a:cs typeface="+mn-lt"/>
              </a:rPr>
              <a:t>⦁    a: Do </a:t>
            </a:r>
            <a:r>
              <a:rPr lang="ru-RU" sz="2600" err="1">
                <a:latin typeface="Corbel"/>
                <a:ea typeface="+mn-lt"/>
                <a:cs typeface="+mn-lt"/>
              </a:rPr>
              <a:t>you</a:t>
            </a:r>
            <a:r>
              <a:rPr lang="ru-RU" sz="2600" dirty="0">
                <a:latin typeface="Corbel"/>
                <a:ea typeface="+mn-lt"/>
                <a:cs typeface="+mn-lt"/>
              </a:rPr>
              <a:t> </a:t>
            </a:r>
            <a:r>
              <a:rPr lang="ru-RU" sz="2600" err="1">
                <a:latin typeface="Corbel"/>
                <a:ea typeface="+mn-lt"/>
                <a:cs typeface="+mn-lt"/>
              </a:rPr>
              <a:t>know</a:t>
            </a:r>
            <a:r>
              <a:rPr lang="ru-RU" sz="2600" dirty="0">
                <a:latin typeface="Corbel"/>
                <a:ea typeface="+mn-lt"/>
                <a:cs typeface="+mn-lt"/>
              </a:rPr>
              <a:t> </a:t>
            </a:r>
            <a:r>
              <a:rPr lang="ru-RU" sz="2600" err="1">
                <a:latin typeface="Corbel"/>
                <a:ea typeface="+mn-lt"/>
                <a:cs typeface="+mn-lt"/>
              </a:rPr>
              <a:t>where</a:t>
            </a:r>
            <a:r>
              <a:rPr lang="ru-RU" sz="2600" dirty="0">
                <a:latin typeface="Corbel"/>
                <a:ea typeface="+mn-lt"/>
                <a:cs typeface="+mn-lt"/>
              </a:rPr>
              <a:t> </a:t>
            </a:r>
            <a:r>
              <a:rPr lang="ru-RU" sz="2600" err="1">
                <a:latin typeface="Corbel"/>
                <a:ea typeface="+mn-lt"/>
                <a:cs typeface="+mn-lt"/>
              </a:rPr>
              <a:t>Helen</a:t>
            </a:r>
            <a:r>
              <a:rPr lang="ru-RU" sz="2600" dirty="0">
                <a:latin typeface="Corbel"/>
                <a:ea typeface="+mn-lt"/>
                <a:cs typeface="+mn-lt"/>
              </a:rPr>
              <a:t> </a:t>
            </a:r>
            <a:r>
              <a:rPr lang="ru-RU" sz="2600" err="1">
                <a:latin typeface="Corbel"/>
                <a:ea typeface="+mn-lt"/>
                <a:cs typeface="+mn-lt"/>
              </a:rPr>
              <a:t>is</a:t>
            </a:r>
            <a:r>
              <a:rPr lang="ru-RU" sz="2600">
                <a:latin typeface="Corbel"/>
                <a:ea typeface="+mn-lt"/>
                <a:cs typeface="+mn-lt"/>
              </a:rPr>
              <a:t>?</a:t>
            </a:r>
            <a:endParaRPr lang="ru-RU" sz="2600">
              <a:latin typeface="Corbel"/>
            </a:endParaRPr>
          </a:p>
          <a:p>
            <a:pPr marL="0" indent="0">
              <a:buNone/>
            </a:pPr>
            <a:r>
              <a:rPr lang="ru-RU" sz="2600" dirty="0">
                <a:latin typeface="Corbel"/>
                <a:ea typeface="+mn-lt"/>
                <a:cs typeface="+mn-lt"/>
              </a:rPr>
              <a:t>  b: </a:t>
            </a:r>
            <a:r>
              <a:rPr lang="ru-RU" sz="2600" err="1">
                <a:latin typeface="Corbel"/>
                <a:ea typeface="+mn-lt"/>
                <a:cs typeface="+mn-lt"/>
              </a:rPr>
              <a:t>I’m</a:t>
            </a:r>
            <a:r>
              <a:rPr lang="ru-RU" sz="2600" dirty="0">
                <a:latin typeface="Corbel"/>
                <a:ea typeface="+mn-lt"/>
                <a:cs typeface="+mn-lt"/>
              </a:rPr>
              <a:t> </a:t>
            </a:r>
            <a:r>
              <a:rPr lang="ru-RU" sz="2600" err="1">
                <a:latin typeface="Corbel"/>
                <a:ea typeface="+mn-lt"/>
                <a:cs typeface="+mn-lt"/>
              </a:rPr>
              <a:t>not</a:t>
            </a:r>
            <a:r>
              <a:rPr lang="ru-RU" sz="2600" dirty="0">
                <a:latin typeface="Corbel"/>
                <a:ea typeface="+mn-lt"/>
                <a:cs typeface="+mn-lt"/>
              </a:rPr>
              <a:t> </a:t>
            </a:r>
            <a:r>
              <a:rPr lang="ru-RU" sz="2600" err="1">
                <a:latin typeface="Corbel"/>
                <a:ea typeface="+mn-lt"/>
                <a:cs typeface="+mn-lt"/>
              </a:rPr>
              <a:t>sure</a:t>
            </a:r>
            <a:r>
              <a:rPr lang="ru-RU" sz="2600" dirty="0">
                <a:latin typeface="Corbel"/>
                <a:ea typeface="+mn-lt"/>
                <a:cs typeface="+mn-lt"/>
              </a:rPr>
              <a:t>. </a:t>
            </a:r>
            <a:r>
              <a:rPr lang="ru-RU" sz="2600" err="1">
                <a:latin typeface="Corbel"/>
                <a:ea typeface="+mn-lt"/>
                <a:cs typeface="+mn-lt"/>
              </a:rPr>
              <a:t>She</a:t>
            </a:r>
            <a:r>
              <a:rPr lang="ru-RU" sz="2600" dirty="0">
                <a:latin typeface="Corbel"/>
                <a:ea typeface="+mn-lt"/>
                <a:cs typeface="+mn-lt"/>
              </a:rPr>
              <a:t> </a:t>
            </a:r>
            <a:r>
              <a:rPr lang="ru-RU" sz="2600" err="1">
                <a:latin typeface="Corbel"/>
                <a:ea typeface="+mn-lt"/>
                <a:cs typeface="+mn-lt"/>
              </a:rPr>
              <a:t>might</a:t>
            </a:r>
            <a:r>
              <a:rPr lang="ru-RU" sz="2600" dirty="0">
                <a:latin typeface="Corbel"/>
                <a:ea typeface="+mn-lt"/>
                <a:cs typeface="+mn-lt"/>
              </a:rPr>
              <a:t> </a:t>
            </a:r>
            <a:r>
              <a:rPr lang="ru-RU" sz="2600" err="1">
                <a:latin typeface="Corbel"/>
                <a:ea typeface="+mn-lt"/>
                <a:cs typeface="+mn-lt"/>
              </a:rPr>
              <a:t>be</a:t>
            </a:r>
            <a:r>
              <a:rPr lang="ru-RU" sz="2600" dirty="0">
                <a:latin typeface="Corbel"/>
                <a:ea typeface="+mn-lt"/>
                <a:cs typeface="+mn-lt"/>
              </a:rPr>
              <a:t> </a:t>
            </a:r>
            <a:r>
              <a:rPr lang="ru-RU" sz="2600" err="1">
                <a:latin typeface="Corbel"/>
                <a:ea typeface="+mn-lt"/>
                <a:cs typeface="+mn-lt"/>
              </a:rPr>
              <a:t>in</a:t>
            </a:r>
            <a:r>
              <a:rPr lang="ru-RU" sz="2600" dirty="0">
                <a:latin typeface="Corbel"/>
                <a:ea typeface="+mn-lt"/>
                <a:cs typeface="+mn-lt"/>
              </a:rPr>
              <a:t> </a:t>
            </a:r>
            <a:r>
              <a:rPr lang="ru-RU" sz="2600" err="1">
                <a:latin typeface="Corbel"/>
                <a:ea typeface="+mn-lt"/>
                <a:cs typeface="+mn-lt"/>
              </a:rPr>
              <a:t>her</a:t>
            </a:r>
            <a:r>
              <a:rPr lang="ru-RU" sz="2600" dirty="0">
                <a:latin typeface="Corbel"/>
                <a:ea typeface="+mn-lt"/>
                <a:cs typeface="+mn-lt"/>
              </a:rPr>
              <a:t> </a:t>
            </a:r>
            <a:r>
              <a:rPr lang="ru-RU" sz="2600" err="1">
                <a:latin typeface="Corbel"/>
                <a:ea typeface="+mn-lt"/>
                <a:cs typeface="+mn-lt"/>
              </a:rPr>
              <a:t>room</a:t>
            </a:r>
            <a:r>
              <a:rPr lang="ru-RU" sz="2600" dirty="0">
                <a:latin typeface="Corbel"/>
                <a:ea typeface="+mn-lt"/>
                <a:cs typeface="+mn-lt"/>
              </a:rPr>
              <a:t> .</a:t>
            </a:r>
            <a:endParaRPr lang="ru-RU" sz="2600">
              <a:latin typeface="Corbel"/>
            </a:endParaRPr>
          </a:p>
          <a:p>
            <a:pPr marL="0" indent="0">
              <a:buNone/>
            </a:pPr>
            <a:r>
              <a:rPr lang="ru-RU" sz="2600" dirty="0">
                <a:latin typeface="Corbel"/>
                <a:ea typeface="+mn-lt"/>
                <a:cs typeface="+mn-lt"/>
              </a:rPr>
              <a:t>⦁    a: </a:t>
            </a:r>
            <a:r>
              <a:rPr lang="ru-RU" sz="2600" err="1">
                <a:latin typeface="Corbel"/>
                <a:ea typeface="+mn-lt"/>
                <a:cs typeface="+mn-lt"/>
              </a:rPr>
              <a:t>Is</a:t>
            </a:r>
            <a:r>
              <a:rPr lang="ru-RU" sz="2600" dirty="0">
                <a:latin typeface="Corbel"/>
                <a:ea typeface="+mn-lt"/>
                <a:cs typeface="+mn-lt"/>
              </a:rPr>
              <a:t> </a:t>
            </a:r>
            <a:r>
              <a:rPr lang="ru-RU" sz="2600" err="1">
                <a:latin typeface="Corbel"/>
                <a:ea typeface="+mn-lt"/>
                <a:cs typeface="+mn-lt"/>
              </a:rPr>
              <a:t>there</a:t>
            </a:r>
            <a:r>
              <a:rPr lang="ru-RU" sz="2600" dirty="0">
                <a:latin typeface="Corbel"/>
                <a:ea typeface="+mn-lt"/>
                <a:cs typeface="+mn-lt"/>
              </a:rPr>
              <a:t> a </a:t>
            </a:r>
            <a:r>
              <a:rPr lang="ru-RU" sz="2600" err="1">
                <a:latin typeface="Corbel"/>
                <a:ea typeface="+mn-lt"/>
                <a:cs typeface="+mn-lt"/>
              </a:rPr>
              <a:t>bookshop</a:t>
            </a:r>
            <a:r>
              <a:rPr lang="ru-RU" sz="2600" dirty="0">
                <a:latin typeface="Corbel"/>
                <a:ea typeface="+mn-lt"/>
                <a:cs typeface="+mn-lt"/>
              </a:rPr>
              <a:t> </a:t>
            </a:r>
            <a:r>
              <a:rPr lang="ru-RU" sz="2600" err="1">
                <a:latin typeface="Corbel"/>
                <a:ea typeface="+mn-lt"/>
                <a:cs typeface="+mn-lt"/>
              </a:rPr>
              <a:t>near</a:t>
            </a:r>
            <a:r>
              <a:rPr lang="ru-RU" sz="2600" dirty="0">
                <a:latin typeface="Corbel"/>
                <a:ea typeface="+mn-lt"/>
                <a:cs typeface="+mn-lt"/>
              </a:rPr>
              <a:t> </a:t>
            </a:r>
            <a:r>
              <a:rPr lang="ru-RU" sz="2600" err="1">
                <a:latin typeface="Corbel"/>
                <a:ea typeface="+mn-lt"/>
                <a:cs typeface="+mn-lt"/>
              </a:rPr>
              <a:t>here</a:t>
            </a:r>
            <a:r>
              <a:rPr lang="ru-RU" sz="2600" dirty="0">
                <a:latin typeface="Corbel"/>
                <a:ea typeface="+mn-lt"/>
                <a:cs typeface="+mn-lt"/>
              </a:rPr>
              <a:t>?</a:t>
            </a:r>
            <a:endParaRPr lang="ru-RU" sz="2600">
              <a:latin typeface="Corbel"/>
            </a:endParaRPr>
          </a:p>
          <a:p>
            <a:pPr marL="0" indent="0">
              <a:buNone/>
            </a:pPr>
            <a:r>
              <a:rPr lang="ru-RU" sz="2600" dirty="0">
                <a:latin typeface="Corbel"/>
                <a:ea typeface="+mn-lt"/>
                <a:cs typeface="+mn-lt"/>
              </a:rPr>
              <a:t>  b: </a:t>
            </a:r>
            <a:r>
              <a:rPr lang="ru-RU" sz="2600" err="1">
                <a:latin typeface="Corbel"/>
                <a:ea typeface="+mn-lt"/>
                <a:cs typeface="+mn-lt"/>
              </a:rPr>
              <a:t>I’m</a:t>
            </a:r>
            <a:r>
              <a:rPr lang="ru-RU" sz="2600" dirty="0">
                <a:latin typeface="Corbel"/>
                <a:ea typeface="+mn-lt"/>
                <a:cs typeface="+mn-lt"/>
              </a:rPr>
              <a:t> </a:t>
            </a:r>
            <a:r>
              <a:rPr lang="ru-RU" sz="2600" err="1">
                <a:latin typeface="Corbel"/>
                <a:ea typeface="+mn-lt"/>
                <a:cs typeface="+mn-lt"/>
              </a:rPr>
              <a:t>not</a:t>
            </a:r>
            <a:r>
              <a:rPr lang="ru-RU" sz="2600" dirty="0">
                <a:latin typeface="Corbel"/>
                <a:ea typeface="+mn-lt"/>
                <a:cs typeface="+mn-lt"/>
              </a:rPr>
              <a:t> </a:t>
            </a:r>
            <a:r>
              <a:rPr lang="ru-RU" sz="2600" err="1">
                <a:latin typeface="Corbel"/>
                <a:ea typeface="+mn-lt"/>
                <a:cs typeface="+mn-lt"/>
              </a:rPr>
              <a:t>sure</a:t>
            </a:r>
            <a:r>
              <a:rPr lang="ru-RU" sz="2600" dirty="0">
                <a:latin typeface="Corbel"/>
                <a:ea typeface="+mn-lt"/>
                <a:cs typeface="+mn-lt"/>
              </a:rPr>
              <a:t>, </a:t>
            </a:r>
            <a:r>
              <a:rPr lang="ru-RU" sz="2600" err="1">
                <a:latin typeface="Corbel"/>
                <a:ea typeface="+mn-lt"/>
                <a:cs typeface="+mn-lt"/>
              </a:rPr>
              <a:t>but</a:t>
            </a:r>
            <a:r>
              <a:rPr lang="ru-RU" sz="2600" dirty="0">
                <a:latin typeface="Corbel"/>
                <a:ea typeface="+mn-lt"/>
                <a:cs typeface="+mn-lt"/>
              </a:rPr>
              <a:t> </a:t>
            </a:r>
            <a:r>
              <a:rPr lang="ru-RU" sz="2600" err="1">
                <a:latin typeface="Corbel"/>
                <a:ea typeface="+mn-lt"/>
                <a:cs typeface="+mn-lt"/>
              </a:rPr>
              <a:t>ask</a:t>
            </a:r>
            <a:r>
              <a:rPr lang="ru-RU" sz="2600" dirty="0">
                <a:latin typeface="Corbel"/>
                <a:ea typeface="+mn-lt"/>
                <a:cs typeface="+mn-lt"/>
              </a:rPr>
              <a:t> </a:t>
            </a:r>
            <a:r>
              <a:rPr lang="ru-RU" sz="2600" err="1">
                <a:latin typeface="Corbel"/>
                <a:ea typeface="+mn-lt"/>
                <a:cs typeface="+mn-lt"/>
              </a:rPr>
              <a:t>Anna</a:t>
            </a:r>
            <a:r>
              <a:rPr lang="ru-RU" sz="2600" dirty="0">
                <a:latin typeface="Corbel"/>
                <a:ea typeface="+mn-lt"/>
                <a:cs typeface="+mn-lt"/>
              </a:rPr>
              <a:t>. </a:t>
            </a:r>
            <a:r>
              <a:rPr lang="ru-RU" sz="2600" err="1">
                <a:latin typeface="Corbel"/>
                <a:ea typeface="+mn-lt"/>
                <a:cs typeface="+mn-lt"/>
              </a:rPr>
              <a:t>She</a:t>
            </a:r>
            <a:r>
              <a:rPr lang="ru-RU" sz="2600" dirty="0">
                <a:latin typeface="Corbel"/>
                <a:ea typeface="+mn-lt"/>
                <a:cs typeface="+mn-lt"/>
              </a:rPr>
              <a:t>                                   .</a:t>
            </a:r>
            <a:endParaRPr lang="ru-RU" sz="2600">
              <a:latin typeface="Corbel"/>
            </a:endParaRPr>
          </a:p>
          <a:p>
            <a:pPr marL="0" indent="0">
              <a:buNone/>
            </a:pPr>
            <a:r>
              <a:rPr lang="ru-RU" sz="2600" dirty="0">
                <a:latin typeface="Corbel"/>
                <a:ea typeface="+mn-lt"/>
                <a:cs typeface="+mn-lt"/>
              </a:rPr>
              <a:t>⦁    a: </a:t>
            </a:r>
            <a:r>
              <a:rPr lang="ru-RU" sz="2600" err="1">
                <a:latin typeface="Corbel"/>
                <a:ea typeface="+mn-lt"/>
                <a:cs typeface="+mn-lt"/>
              </a:rPr>
              <a:t>Where</a:t>
            </a:r>
            <a:r>
              <a:rPr lang="ru-RU" sz="2600" dirty="0">
                <a:latin typeface="Corbel"/>
                <a:ea typeface="+mn-lt"/>
                <a:cs typeface="+mn-lt"/>
              </a:rPr>
              <a:t> </a:t>
            </a:r>
            <a:r>
              <a:rPr lang="ru-RU" sz="2600" err="1">
                <a:latin typeface="Corbel"/>
                <a:ea typeface="+mn-lt"/>
                <a:cs typeface="+mn-lt"/>
              </a:rPr>
              <a:t>are</a:t>
            </a:r>
            <a:r>
              <a:rPr lang="ru-RU" sz="2600" dirty="0">
                <a:latin typeface="Corbel"/>
                <a:ea typeface="+mn-lt"/>
                <a:cs typeface="+mn-lt"/>
              </a:rPr>
              <a:t> </a:t>
            </a:r>
            <a:r>
              <a:rPr lang="ru-RU" sz="2600" err="1">
                <a:latin typeface="Corbel"/>
                <a:ea typeface="+mn-lt"/>
                <a:cs typeface="+mn-lt"/>
              </a:rPr>
              <a:t>those</a:t>
            </a:r>
            <a:r>
              <a:rPr lang="ru-RU" sz="2600" dirty="0">
                <a:latin typeface="Corbel"/>
                <a:ea typeface="+mn-lt"/>
                <a:cs typeface="+mn-lt"/>
              </a:rPr>
              <a:t> </a:t>
            </a:r>
            <a:r>
              <a:rPr lang="ru-RU" sz="2600" err="1">
                <a:latin typeface="Corbel"/>
                <a:ea typeface="+mn-lt"/>
                <a:cs typeface="+mn-lt"/>
              </a:rPr>
              <a:t>people</a:t>
            </a:r>
            <a:r>
              <a:rPr lang="ru-RU" sz="2600" dirty="0">
                <a:latin typeface="Corbel"/>
                <a:ea typeface="+mn-lt"/>
                <a:cs typeface="+mn-lt"/>
              </a:rPr>
              <a:t> </a:t>
            </a:r>
            <a:r>
              <a:rPr lang="ru-RU" sz="2600" err="1">
                <a:latin typeface="Corbel"/>
                <a:ea typeface="+mn-lt"/>
                <a:cs typeface="+mn-lt"/>
              </a:rPr>
              <a:t>from</a:t>
            </a:r>
            <a:r>
              <a:rPr lang="ru-RU" sz="2600" dirty="0">
                <a:latin typeface="Corbel"/>
                <a:ea typeface="+mn-lt"/>
                <a:cs typeface="+mn-lt"/>
              </a:rPr>
              <a:t>?</a:t>
            </a:r>
            <a:endParaRPr lang="ru-RU" sz="2600">
              <a:latin typeface="Corbel"/>
            </a:endParaRPr>
          </a:p>
          <a:p>
            <a:pPr marL="0" indent="0">
              <a:buNone/>
            </a:pPr>
            <a:r>
              <a:rPr lang="ru-RU" sz="2600" dirty="0">
                <a:latin typeface="Corbel"/>
                <a:ea typeface="+mn-lt"/>
                <a:cs typeface="+mn-lt"/>
              </a:rPr>
              <a:t>  b: I </a:t>
            </a:r>
            <a:r>
              <a:rPr lang="ru-RU" sz="2600" err="1">
                <a:latin typeface="Corbel"/>
                <a:ea typeface="+mn-lt"/>
                <a:cs typeface="+mn-lt"/>
              </a:rPr>
              <a:t>don’t</a:t>
            </a:r>
            <a:r>
              <a:rPr lang="ru-RU" sz="2600" dirty="0">
                <a:latin typeface="Corbel"/>
                <a:ea typeface="+mn-lt"/>
                <a:cs typeface="+mn-lt"/>
              </a:rPr>
              <a:t> </a:t>
            </a:r>
            <a:r>
              <a:rPr lang="ru-RU" sz="2600" err="1">
                <a:latin typeface="Corbel"/>
                <a:ea typeface="+mn-lt"/>
                <a:cs typeface="+mn-lt"/>
              </a:rPr>
              <a:t>know</a:t>
            </a:r>
            <a:r>
              <a:rPr lang="ru-RU" sz="2600" dirty="0">
                <a:latin typeface="Corbel"/>
                <a:ea typeface="+mn-lt"/>
                <a:cs typeface="+mn-lt"/>
              </a:rPr>
              <a:t>. </a:t>
            </a:r>
            <a:r>
              <a:rPr lang="ru-RU" sz="2600" err="1">
                <a:latin typeface="Corbel"/>
                <a:ea typeface="+mn-lt"/>
                <a:cs typeface="+mn-lt"/>
              </a:rPr>
              <a:t>They</a:t>
            </a:r>
            <a:r>
              <a:rPr lang="ru-RU" sz="2600" dirty="0">
                <a:latin typeface="Corbel"/>
                <a:ea typeface="+mn-lt"/>
                <a:cs typeface="+mn-lt"/>
              </a:rPr>
              <a:t>                                         .</a:t>
            </a:r>
            <a:endParaRPr lang="ru-RU" sz="2600">
              <a:latin typeface="Corbel"/>
            </a:endParaRPr>
          </a:p>
          <a:p>
            <a:pPr marL="0" indent="0">
              <a:buNone/>
            </a:pPr>
            <a:r>
              <a:rPr lang="ru-RU" sz="2600" dirty="0">
                <a:latin typeface="Corbel"/>
                <a:ea typeface="+mn-lt"/>
                <a:cs typeface="+mn-lt"/>
              </a:rPr>
              <a:t>⦁    a: I </a:t>
            </a:r>
            <a:r>
              <a:rPr lang="ru-RU" sz="2600" err="1">
                <a:latin typeface="Corbel"/>
                <a:ea typeface="+mn-lt"/>
                <a:cs typeface="+mn-lt"/>
              </a:rPr>
              <a:t>hope</a:t>
            </a:r>
            <a:r>
              <a:rPr lang="ru-RU" sz="2600" dirty="0">
                <a:latin typeface="Corbel"/>
                <a:ea typeface="+mn-lt"/>
                <a:cs typeface="+mn-lt"/>
              </a:rPr>
              <a:t> </a:t>
            </a:r>
            <a:r>
              <a:rPr lang="ru-RU" sz="2600" err="1">
                <a:latin typeface="Corbel"/>
                <a:ea typeface="+mn-lt"/>
                <a:cs typeface="+mn-lt"/>
              </a:rPr>
              <a:t>you</a:t>
            </a:r>
            <a:r>
              <a:rPr lang="ru-RU" sz="2600" dirty="0">
                <a:latin typeface="Corbel"/>
                <a:ea typeface="+mn-lt"/>
                <a:cs typeface="+mn-lt"/>
              </a:rPr>
              <a:t> </a:t>
            </a:r>
            <a:r>
              <a:rPr lang="ru-RU" sz="2600" err="1">
                <a:latin typeface="Corbel"/>
                <a:ea typeface="+mn-lt"/>
                <a:cs typeface="+mn-lt"/>
              </a:rPr>
              <a:t>can</a:t>
            </a:r>
            <a:r>
              <a:rPr lang="ru-RU" sz="2600" dirty="0">
                <a:latin typeface="Corbel"/>
                <a:ea typeface="+mn-lt"/>
                <a:cs typeface="+mn-lt"/>
              </a:rPr>
              <a:t> </a:t>
            </a:r>
            <a:r>
              <a:rPr lang="ru-RU" sz="2600" err="1">
                <a:latin typeface="Corbel"/>
                <a:ea typeface="+mn-lt"/>
                <a:cs typeface="+mn-lt"/>
              </a:rPr>
              <a:t>help</a:t>
            </a:r>
            <a:r>
              <a:rPr lang="ru-RU" sz="2600" dirty="0">
                <a:latin typeface="Corbel"/>
                <a:ea typeface="+mn-lt"/>
                <a:cs typeface="+mn-lt"/>
              </a:rPr>
              <a:t> </a:t>
            </a:r>
            <a:r>
              <a:rPr lang="ru-RU" sz="2600" err="1">
                <a:latin typeface="Corbel"/>
                <a:ea typeface="+mn-lt"/>
                <a:cs typeface="+mn-lt"/>
              </a:rPr>
              <a:t>me</a:t>
            </a:r>
            <a:r>
              <a:rPr lang="ru-RU" sz="2600" dirty="0">
                <a:latin typeface="Corbel"/>
                <a:ea typeface="+mn-lt"/>
                <a:cs typeface="+mn-lt"/>
              </a:rPr>
              <a:t>.</a:t>
            </a:r>
            <a:endParaRPr lang="ru-RU" sz="2600">
              <a:latin typeface="Corbel"/>
            </a:endParaRPr>
          </a:p>
          <a:p>
            <a:pPr marL="0" indent="0">
              <a:buNone/>
            </a:pPr>
            <a:r>
              <a:rPr lang="ru-RU" sz="2600" dirty="0">
                <a:latin typeface="Corbel"/>
                <a:ea typeface="+mn-lt"/>
                <a:cs typeface="+mn-lt"/>
              </a:rPr>
              <a:t>  b: </a:t>
            </a:r>
            <a:r>
              <a:rPr lang="ru-RU" sz="2600" err="1">
                <a:latin typeface="Corbel"/>
                <a:ea typeface="+mn-lt"/>
                <a:cs typeface="+mn-lt"/>
              </a:rPr>
              <a:t>I’ll</a:t>
            </a:r>
            <a:r>
              <a:rPr lang="ru-RU" sz="2600" dirty="0">
                <a:latin typeface="Corbel"/>
                <a:ea typeface="+mn-lt"/>
                <a:cs typeface="+mn-lt"/>
              </a:rPr>
              <a:t> </a:t>
            </a:r>
            <a:r>
              <a:rPr lang="ru-RU" sz="2600" err="1">
                <a:latin typeface="Corbel"/>
                <a:ea typeface="+mn-lt"/>
                <a:cs typeface="+mn-lt"/>
              </a:rPr>
              <a:t>try</a:t>
            </a:r>
            <a:r>
              <a:rPr lang="ru-RU" sz="2600">
                <a:latin typeface="Corbel"/>
                <a:ea typeface="+mn-lt"/>
                <a:cs typeface="+mn-lt"/>
              </a:rPr>
              <a:t>, </a:t>
            </a:r>
            <a:r>
              <a:rPr lang="ru-RU" sz="2600" err="1">
                <a:latin typeface="Corbel"/>
                <a:ea typeface="+mn-lt"/>
                <a:cs typeface="+mn-lt"/>
              </a:rPr>
              <a:t>but</a:t>
            </a:r>
            <a:r>
              <a:rPr lang="ru-RU" sz="2600" dirty="0">
                <a:latin typeface="Corbel"/>
                <a:ea typeface="+mn-lt"/>
                <a:cs typeface="+mn-lt"/>
              </a:rPr>
              <a:t> </a:t>
            </a:r>
            <a:r>
              <a:rPr lang="ru-RU" sz="2600" err="1">
                <a:latin typeface="Corbel"/>
                <a:ea typeface="+mn-lt"/>
                <a:cs typeface="+mn-lt"/>
              </a:rPr>
              <a:t>it</a:t>
            </a:r>
            <a:r>
              <a:rPr lang="ru-RU" sz="2600">
                <a:latin typeface="Corbel"/>
                <a:ea typeface="+mn-lt"/>
                <a:cs typeface="+mn-lt"/>
              </a:rPr>
              <a:t>                                                 .</a:t>
            </a:r>
            <a:endParaRPr lang="ru-RU" sz="2600">
              <a:latin typeface="Corbel"/>
            </a:endParaRPr>
          </a:p>
          <a:p>
            <a:pPr marL="0" indent="0">
              <a:buNone/>
            </a:pPr>
            <a:r>
              <a:rPr lang="ru-RU" sz="2600">
                <a:latin typeface="Corbel"/>
                <a:ea typeface="+mn-lt"/>
                <a:cs typeface="+mn-lt"/>
              </a:rPr>
              <a:t>⦁    a: </a:t>
            </a:r>
            <a:r>
              <a:rPr lang="ru-RU" sz="2600" err="1">
                <a:latin typeface="Corbel"/>
                <a:ea typeface="+mn-lt"/>
                <a:cs typeface="+mn-lt"/>
              </a:rPr>
              <a:t>Whose</a:t>
            </a:r>
            <a:r>
              <a:rPr lang="ru-RU" sz="2600" dirty="0">
                <a:latin typeface="Corbel"/>
                <a:ea typeface="+mn-lt"/>
                <a:cs typeface="+mn-lt"/>
              </a:rPr>
              <a:t> </a:t>
            </a:r>
            <a:r>
              <a:rPr lang="ru-RU" sz="2600" err="1">
                <a:latin typeface="Corbel"/>
                <a:ea typeface="+mn-lt"/>
                <a:cs typeface="+mn-lt"/>
              </a:rPr>
              <a:t>phone</a:t>
            </a:r>
            <a:r>
              <a:rPr lang="ru-RU" sz="2600" dirty="0">
                <a:latin typeface="Corbel"/>
                <a:ea typeface="+mn-lt"/>
                <a:cs typeface="+mn-lt"/>
              </a:rPr>
              <a:t> </a:t>
            </a:r>
            <a:r>
              <a:rPr lang="ru-RU" sz="2600" err="1">
                <a:latin typeface="Corbel"/>
                <a:ea typeface="+mn-lt"/>
                <a:cs typeface="+mn-lt"/>
              </a:rPr>
              <a:t>is</a:t>
            </a:r>
            <a:r>
              <a:rPr lang="ru-RU" sz="2600" dirty="0">
                <a:latin typeface="Corbel"/>
                <a:ea typeface="+mn-lt"/>
                <a:cs typeface="+mn-lt"/>
              </a:rPr>
              <a:t> </a:t>
            </a:r>
            <a:r>
              <a:rPr lang="ru-RU" sz="2600" err="1">
                <a:latin typeface="Corbel"/>
                <a:ea typeface="+mn-lt"/>
                <a:cs typeface="+mn-lt"/>
              </a:rPr>
              <a:t>this</a:t>
            </a:r>
            <a:r>
              <a:rPr lang="ru-RU" sz="2600">
                <a:latin typeface="Corbel"/>
                <a:ea typeface="+mn-lt"/>
                <a:cs typeface="+mn-lt"/>
              </a:rPr>
              <a:t>?</a:t>
            </a:r>
            <a:endParaRPr lang="ru-RU" sz="2600">
              <a:latin typeface="Corbel"/>
            </a:endParaRPr>
          </a:p>
          <a:p>
            <a:pPr marL="0" indent="0">
              <a:buNone/>
            </a:pPr>
            <a:r>
              <a:rPr lang="ru-RU" sz="2600">
                <a:latin typeface="Corbel"/>
                <a:ea typeface="+mn-lt"/>
                <a:cs typeface="+mn-lt"/>
              </a:rPr>
              <a:t>  b: </a:t>
            </a:r>
            <a:r>
              <a:rPr lang="ru-RU" sz="2600" err="1">
                <a:latin typeface="Corbel"/>
                <a:ea typeface="+mn-lt"/>
                <a:cs typeface="+mn-lt"/>
              </a:rPr>
              <a:t>It’s</a:t>
            </a:r>
            <a:r>
              <a:rPr lang="ru-RU" sz="2600" dirty="0">
                <a:latin typeface="Corbel"/>
                <a:ea typeface="+mn-lt"/>
                <a:cs typeface="+mn-lt"/>
              </a:rPr>
              <a:t> </a:t>
            </a:r>
            <a:r>
              <a:rPr lang="ru-RU" sz="2600" err="1">
                <a:latin typeface="Corbel"/>
                <a:ea typeface="+mn-lt"/>
                <a:cs typeface="+mn-lt"/>
              </a:rPr>
              <a:t>not</a:t>
            </a:r>
            <a:r>
              <a:rPr lang="ru-RU" sz="2600" dirty="0">
                <a:latin typeface="Corbel"/>
                <a:ea typeface="+mn-lt"/>
                <a:cs typeface="+mn-lt"/>
              </a:rPr>
              <a:t> </a:t>
            </a:r>
            <a:r>
              <a:rPr lang="ru-RU" sz="2600" err="1">
                <a:latin typeface="Corbel"/>
                <a:ea typeface="+mn-lt"/>
                <a:cs typeface="+mn-lt"/>
              </a:rPr>
              <a:t>mine</a:t>
            </a:r>
            <a:r>
              <a:rPr lang="ru-RU" sz="2600">
                <a:latin typeface="Corbel"/>
                <a:ea typeface="+mn-lt"/>
                <a:cs typeface="+mn-lt"/>
              </a:rPr>
              <a:t>. It                                               .</a:t>
            </a:r>
            <a:endParaRPr lang="ru-RU" sz="2600">
              <a:latin typeface="Corbel"/>
            </a:endParaRPr>
          </a:p>
          <a:p>
            <a:pPr marL="0" indent="0">
              <a:buNone/>
            </a:pPr>
            <a:r>
              <a:rPr lang="ru-RU" sz="2600">
                <a:latin typeface="Corbel"/>
                <a:ea typeface="+mn-lt"/>
                <a:cs typeface="+mn-lt"/>
              </a:rPr>
              <a:t>⦁    a: </a:t>
            </a:r>
            <a:r>
              <a:rPr lang="ru-RU" sz="2600" err="1">
                <a:latin typeface="Corbel"/>
                <a:ea typeface="+mn-lt"/>
                <a:cs typeface="+mn-lt"/>
              </a:rPr>
              <a:t>Why</a:t>
            </a:r>
            <a:r>
              <a:rPr lang="ru-RU" sz="2600" dirty="0">
                <a:latin typeface="Corbel"/>
                <a:ea typeface="+mn-lt"/>
                <a:cs typeface="+mn-lt"/>
              </a:rPr>
              <a:t> </a:t>
            </a:r>
            <a:r>
              <a:rPr lang="ru-RU" sz="2600" err="1">
                <a:latin typeface="Corbel"/>
                <a:ea typeface="+mn-lt"/>
                <a:cs typeface="+mn-lt"/>
              </a:rPr>
              <a:t>doesn’t</a:t>
            </a:r>
            <a:r>
              <a:rPr lang="ru-RU" sz="2600">
                <a:latin typeface="Corbel"/>
                <a:ea typeface="+mn-lt"/>
                <a:cs typeface="+mn-lt"/>
              </a:rPr>
              <a:t> George </a:t>
            </a:r>
            <a:r>
              <a:rPr lang="ru-RU" sz="2600" err="1">
                <a:latin typeface="Corbel"/>
                <a:ea typeface="+mn-lt"/>
                <a:cs typeface="+mn-lt"/>
              </a:rPr>
              <a:t>answer</a:t>
            </a:r>
            <a:r>
              <a:rPr lang="ru-RU" sz="2600" dirty="0">
                <a:latin typeface="Corbel"/>
                <a:ea typeface="+mn-lt"/>
                <a:cs typeface="+mn-lt"/>
              </a:rPr>
              <a:t> </a:t>
            </a:r>
            <a:r>
              <a:rPr lang="ru-RU" sz="2600" err="1">
                <a:latin typeface="Corbel"/>
                <a:ea typeface="+mn-lt"/>
                <a:cs typeface="+mn-lt"/>
              </a:rPr>
              <a:t>his</a:t>
            </a:r>
            <a:r>
              <a:rPr lang="ru-RU" sz="2600" dirty="0">
                <a:latin typeface="Corbel"/>
                <a:ea typeface="+mn-lt"/>
                <a:cs typeface="+mn-lt"/>
              </a:rPr>
              <a:t> </a:t>
            </a:r>
            <a:r>
              <a:rPr lang="ru-RU" sz="2600" err="1">
                <a:latin typeface="Corbel"/>
                <a:ea typeface="+mn-lt"/>
                <a:cs typeface="+mn-lt"/>
              </a:rPr>
              <a:t>phone</a:t>
            </a:r>
            <a:r>
              <a:rPr lang="ru-RU" sz="2600">
                <a:latin typeface="Corbel"/>
                <a:ea typeface="+mn-lt"/>
                <a:cs typeface="+mn-lt"/>
              </a:rPr>
              <a:t>?</a:t>
            </a:r>
            <a:endParaRPr lang="ru-RU" sz="2600">
              <a:latin typeface="Corbel"/>
            </a:endParaRPr>
          </a:p>
          <a:p>
            <a:pPr marL="0" indent="0">
              <a:buNone/>
            </a:pPr>
            <a:r>
              <a:rPr lang="ru-RU" sz="2600">
                <a:latin typeface="Corbel"/>
                <a:ea typeface="+mn-lt"/>
                <a:cs typeface="+mn-lt"/>
              </a:rPr>
              <a:t>  b: </a:t>
            </a:r>
            <a:r>
              <a:rPr lang="ru-RU" sz="2600" err="1">
                <a:latin typeface="Corbel"/>
                <a:ea typeface="+mn-lt"/>
                <a:cs typeface="+mn-lt"/>
              </a:rPr>
              <a:t>He</a:t>
            </a:r>
            <a:r>
              <a:rPr lang="ru-RU" sz="2600">
                <a:latin typeface="Corbel"/>
                <a:ea typeface="+mn-lt"/>
                <a:cs typeface="+mn-lt"/>
              </a:rPr>
              <a:t>                                                                          .</a:t>
            </a:r>
            <a:endParaRPr lang="ru-RU" sz="2600">
              <a:latin typeface="Corbel"/>
            </a:endParaRPr>
          </a:p>
          <a:p>
            <a:pPr marL="0" indent="0">
              <a:buNone/>
            </a:pPr>
            <a:r>
              <a:rPr lang="ru-RU" sz="2600">
                <a:latin typeface="Corbel"/>
                <a:ea typeface="+mn-lt"/>
                <a:cs typeface="+mn-lt"/>
              </a:rPr>
              <a:t>⦁    a: Do </a:t>
            </a:r>
            <a:r>
              <a:rPr lang="ru-RU" sz="2600" err="1">
                <a:latin typeface="Corbel"/>
                <a:ea typeface="+mn-lt"/>
                <a:cs typeface="+mn-lt"/>
              </a:rPr>
              <a:t>you</a:t>
            </a:r>
            <a:r>
              <a:rPr lang="ru-RU" sz="2600" dirty="0">
                <a:latin typeface="Corbel"/>
                <a:ea typeface="+mn-lt"/>
                <a:cs typeface="+mn-lt"/>
              </a:rPr>
              <a:t> </a:t>
            </a:r>
            <a:r>
              <a:rPr lang="ru-RU" sz="2600" err="1">
                <a:latin typeface="Corbel"/>
                <a:ea typeface="+mn-lt"/>
                <a:cs typeface="+mn-lt"/>
              </a:rPr>
              <a:t>know</a:t>
            </a:r>
            <a:r>
              <a:rPr lang="ru-RU" sz="2600" dirty="0">
                <a:latin typeface="Corbel"/>
                <a:ea typeface="+mn-lt"/>
                <a:cs typeface="+mn-lt"/>
              </a:rPr>
              <a:t> </a:t>
            </a:r>
            <a:r>
              <a:rPr lang="ru-RU" sz="2600" err="1">
                <a:latin typeface="Corbel"/>
                <a:ea typeface="+mn-lt"/>
                <a:cs typeface="+mn-lt"/>
              </a:rPr>
              <a:t>anyone</a:t>
            </a:r>
            <a:r>
              <a:rPr lang="ru-RU" sz="2600" dirty="0">
                <a:latin typeface="Corbel"/>
                <a:ea typeface="+mn-lt"/>
                <a:cs typeface="+mn-lt"/>
              </a:rPr>
              <a:t> </a:t>
            </a:r>
            <a:r>
              <a:rPr lang="ru-RU" sz="2600" err="1">
                <a:latin typeface="Corbel"/>
                <a:ea typeface="+mn-lt"/>
                <a:cs typeface="+mn-lt"/>
              </a:rPr>
              <a:t>who</a:t>
            </a:r>
            <a:r>
              <a:rPr lang="ru-RU" sz="2600" dirty="0">
                <a:latin typeface="Corbel"/>
                <a:ea typeface="+mn-lt"/>
                <a:cs typeface="+mn-lt"/>
              </a:rPr>
              <a:t> </a:t>
            </a:r>
            <a:r>
              <a:rPr lang="ru-RU" sz="2600" err="1">
                <a:latin typeface="Corbel"/>
                <a:ea typeface="+mn-lt"/>
                <a:cs typeface="+mn-lt"/>
              </a:rPr>
              <a:t>has</a:t>
            </a:r>
            <a:r>
              <a:rPr lang="ru-RU" sz="2600">
                <a:latin typeface="Corbel"/>
                <a:ea typeface="+mn-lt"/>
                <a:cs typeface="+mn-lt"/>
              </a:rPr>
              <a:t> a </a:t>
            </a:r>
            <a:r>
              <a:rPr lang="ru-RU" sz="2600" err="1">
                <a:latin typeface="Corbel"/>
                <a:ea typeface="+mn-lt"/>
                <a:cs typeface="+mn-lt"/>
              </a:rPr>
              <a:t>key</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this</a:t>
            </a:r>
            <a:r>
              <a:rPr lang="ru-RU" sz="2600" dirty="0">
                <a:latin typeface="Corbel"/>
                <a:ea typeface="+mn-lt"/>
                <a:cs typeface="+mn-lt"/>
              </a:rPr>
              <a:t> </a:t>
            </a:r>
            <a:r>
              <a:rPr lang="ru-RU" sz="2600" err="1">
                <a:latin typeface="Corbel"/>
                <a:ea typeface="+mn-lt"/>
                <a:cs typeface="+mn-lt"/>
              </a:rPr>
              <a:t>cupboard</a:t>
            </a:r>
            <a:r>
              <a:rPr lang="ru-RU" sz="2600">
                <a:latin typeface="Corbel"/>
                <a:ea typeface="+mn-lt"/>
                <a:cs typeface="+mn-lt"/>
              </a:rPr>
              <a:t>?</a:t>
            </a:r>
            <a:endParaRPr lang="ru-RU" sz="2600">
              <a:latin typeface="Corbel"/>
            </a:endParaRPr>
          </a:p>
          <a:p>
            <a:pPr marL="0" indent="0">
              <a:buNone/>
            </a:pPr>
            <a:r>
              <a:rPr lang="ru-RU" sz="2600">
                <a:latin typeface="Corbel"/>
                <a:ea typeface="+mn-lt"/>
                <a:cs typeface="+mn-lt"/>
              </a:rPr>
              <a:t>  b: </a:t>
            </a:r>
            <a:r>
              <a:rPr lang="ru-RU" sz="2600" err="1">
                <a:latin typeface="Corbel"/>
                <a:ea typeface="+mn-lt"/>
                <a:cs typeface="+mn-lt"/>
              </a:rPr>
              <a:t>Rachel</a:t>
            </a:r>
            <a:r>
              <a:rPr lang="ru-RU" sz="2600">
                <a:latin typeface="Corbel"/>
                <a:ea typeface="+mn-lt"/>
                <a:cs typeface="+mn-lt"/>
              </a:rPr>
              <a:t>                                                          , </a:t>
            </a:r>
            <a:r>
              <a:rPr lang="ru-RU" sz="2600" err="1">
                <a:latin typeface="Corbel"/>
                <a:ea typeface="+mn-lt"/>
                <a:cs typeface="+mn-lt"/>
              </a:rPr>
              <a:t>but</a:t>
            </a:r>
            <a:r>
              <a:rPr lang="ru-RU" sz="2600" dirty="0">
                <a:latin typeface="Corbel"/>
                <a:ea typeface="+mn-lt"/>
                <a:cs typeface="+mn-lt"/>
              </a:rPr>
              <a:t> </a:t>
            </a:r>
            <a:r>
              <a:rPr lang="ru-RU" sz="2600" err="1">
                <a:latin typeface="Corbel"/>
                <a:ea typeface="+mn-lt"/>
                <a:cs typeface="+mn-lt"/>
              </a:rPr>
              <a:t>I’m</a:t>
            </a:r>
            <a:r>
              <a:rPr lang="ru-RU" sz="2600" dirty="0">
                <a:latin typeface="Corbel"/>
                <a:ea typeface="+mn-lt"/>
                <a:cs typeface="+mn-lt"/>
              </a:rPr>
              <a:t> </a:t>
            </a:r>
            <a:r>
              <a:rPr lang="ru-RU" sz="2600" err="1">
                <a:latin typeface="Corbel"/>
                <a:ea typeface="+mn-lt"/>
                <a:cs typeface="+mn-lt"/>
              </a:rPr>
              <a:t>not</a:t>
            </a:r>
            <a:r>
              <a:rPr lang="ru-RU" sz="2600" dirty="0">
                <a:latin typeface="Corbel"/>
                <a:ea typeface="+mn-lt"/>
                <a:cs typeface="+mn-lt"/>
              </a:rPr>
              <a:t> </a:t>
            </a:r>
            <a:r>
              <a:rPr lang="ru-RU" sz="2600" err="1">
                <a:latin typeface="Corbel"/>
                <a:ea typeface="+mn-lt"/>
                <a:cs typeface="+mn-lt"/>
              </a:rPr>
              <a:t>sure</a:t>
            </a:r>
            <a:r>
              <a:rPr lang="ru-RU" sz="2600">
                <a:latin typeface="Corbel"/>
                <a:ea typeface="+mn-lt"/>
                <a:cs typeface="+mn-lt"/>
              </a:rPr>
              <a:t>.</a:t>
            </a:r>
            <a:endParaRPr lang="ru-RU" sz="2600">
              <a:latin typeface="Corbel"/>
            </a:endParaRPr>
          </a:p>
          <a:p>
            <a:pPr marL="0" indent="0">
              <a:buNone/>
            </a:pPr>
            <a:r>
              <a:rPr lang="ru-RU" sz="2600">
                <a:latin typeface="Corbel"/>
                <a:ea typeface="+mn-lt"/>
                <a:cs typeface="+mn-lt"/>
              </a:rPr>
              <a:t>⦁    a: </a:t>
            </a:r>
            <a:r>
              <a:rPr lang="ru-RU" sz="2600" err="1">
                <a:latin typeface="Corbel"/>
                <a:ea typeface="+mn-lt"/>
                <a:cs typeface="+mn-lt"/>
              </a:rPr>
              <a:t>Gary</a:t>
            </a:r>
            <a:r>
              <a:rPr lang="ru-RU" sz="2600" dirty="0">
                <a:latin typeface="Corbel"/>
                <a:ea typeface="+mn-lt"/>
                <a:cs typeface="+mn-lt"/>
              </a:rPr>
              <a:t> </a:t>
            </a:r>
            <a:r>
              <a:rPr lang="ru-RU" sz="2600" err="1">
                <a:latin typeface="Corbel"/>
                <a:ea typeface="+mn-lt"/>
                <a:cs typeface="+mn-lt"/>
              </a:rPr>
              <a:t>is</a:t>
            </a:r>
            <a:r>
              <a:rPr lang="ru-RU" sz="2600" dirty="0">
                <a:latin typeface="Corbel"/>
                <a:ea typeface="+mn-lt"/>
                <a:cs typeface="+mn-lt"/>
              </a:rPr>
              <a:t> </a:t>
            </a:r>
            <a:r>
              <a:rPr lang="ru-RU" sz="2600" err="1">
                <a:latin typeface="Corbel"/>
                <a:ea typeface="+mn-lt"/>
                <a:cs typeface="+mn-lt"/>
              </a:rPr>
              <a:t>in</a:t>
            </a:r>
            <a:r>
              <a:rPr lang="ru-RU" sz="2600">
                <a:latin typeface="Corbel"/>
                <a:ea typeface="+mn-lt"/>
                <a:cs typeface="+mn-lt"/>
              </a:rPr>
              <a:t> a </a:t>
            </a:r>
            <a:r>
              <a:rPr lang="ru-RU" sz="2600" err="1">
                <a:latin typeface="Corbel"/>
                <a:ea typeface="+mn-lt"/>
                <a:cs typeface="+mn-lt"/>
              </a:rPr>
              <a:t>strange</a:t>
            </a:r>
            <a:r>
              <a:rPr lang="ru-RU" sz="2600" dirty="0">
                <a:latin typeface="Corbel"/>
                <a:ea typeface="+mn-lt"/>
                <a:cs typeface="+mn-lt"/>
              </a:rPr>
              <a:t> </a:t>
            </a:r>
            <a:r>
              <a:rPr lang="ru-RU" sz="2600" err="1">
                <a:latin typeface="Corbel"/>
                <a:ea typeface="+mn-lt"/>
                <a:cs typeface="+mn-lt"/>
              </a:rPr>
              <a:t>mood</a:t>
            </a:r>
            <a:r>
              <a:rPr lang="ru-RU" sz="2600" dirty="0">
                <a:latin typeface="Corbel"/>
                <a:ea typeface="+mn-lt"/>
                <a:cs typeface="+mn-lt"/>
              </a:rPr>
              <a:t> </a:t>
            </a:r>
            <a:r>
              <a:rPr lang="ru-RU" sz="2600" err="1">
                <a:latin typeface="Corbel"/>
                <a:ea typeface="+mn-lt"/>
                <a:cs typeface="+mn-lt"/>
              </a:rPr>
              <a:t>today</a:t>
            </a:r>
            <a:r>
              <a:rPr lang="ru-RU" sz="2600">
                <a:latin typeface="Corbel"/>
                <a:ea typeface="+mn-lt"/>
                <a:cs typeface="+mn-lt"/>
              </a:rPr>
              <a:t>.</a:t>
            </a:r>
            <a:endParaRPr lang="ru-RU" sz="2600">
              <a:latin typeface="Corbel"/>
            </a:endParaRPr>
          </a:p>
          <a:p>
            <a:pPr marL="0" indent="0">
              <a:buNone/>
            </a:pPr>
            <a:r>
              <a:rPr lang="ru-RU" sz="2600">
                <a:latin typeface="Corbel"/>
                <a:ea typeface="+mn-lt"/>
                <a:cs typeface="+mn-lt"/>
              </a:rPr>
              <a:t>  b: Yes, </a:t>
            </a:r>
            <a:r>
              <a:rPr lang="ru-RU" sz="2600" err="1">
                <a:latin typeface="Corbel"/>
                <a:ea typeface="+mn-lt"/>
                <a:cs typeface="+mn-lt"/>
              </a:rPr>
              <a:t>he</a:t>
            </a:r>
            <a:r>
              <a:rPr lang="ru-RU" sz="2600" dirty="0">
                <a:latin typeface="Corbel"/>
                <a:ea typeface="+mn-lt"/>
                <a:cs typeface="+mn-lt"/>
              </a:rPr>
              <a:t> </a:t>
            </a:r>
            <a:r>
              <a:rPr lang="ru-RU" sz="2600" err="1">
                <a:latin typeface="Corbel"/>
                <a:ea typeface="+mn-lt"/>
                <a:cs typeface="+mn-lt"/>
              </a:rPr>
              <a:t>is</a:t>
            </a:r>
            <a:r>
              <a:rPr lang="ru-RU" sz="2600">
                <a:latin typeface="Corbel"/>
                <a:ea typeface="+mn-lt"/>
                <a:cs typeface="+mn-lt"/>
              </a:rPr>
              <a:t>. </a:t>
            </a:r>
            <a:r>
              <a:rPr lang="ru-RU" sz="2600" err="1">
                <a:latin typeface="Corbel"/>
                <a:ea typeface="+mn-lt"/>
                <a:cs typeface="+mn-lt"/>
              </a:rPr>
              <a:t>He</a:t>
            </a:r>
            <a:r>
              <a:rPr lang="ru-RU" sz="2600" dirty="0">
                <a:latin typeface="Corbel"/>
                <a:ea typeface="+mn-lt"/>
                <a:cs typeface="+mn-lt"/>
              </a:rPr>
              <a:t>                 </a:t>
            </a:r>
            <a:r>
              <a:rPr lang="ru-RU">
                <a:latin typeface="Corbel"/>
                <a:ea typeface="+mn-lt"/>
                <a:cs typeface="+mn-lt"/>
              </a:rPr>
              <a:t>                                                        .</a:t>
            </a:r>
            <a:endParaRPr lang="ru-RU">
              <a:latin typeface="Corbel" panose="020B0503020204020204" pitchFamily="34" charset="0"/>
            </a:endParaRPr>
          </a:p>
          <a:p>
            <a:endParaRPr lang="ru-RU" dirty="0">
              <a:latin typeface="Corbel"/>
            </a:endParaRPr>
          </a:p>
        </p:txBody>
      </p:sp>
    </p:spTree>
    <p:extLst>
      <p:ext uri="{BB962C8B-B14F-4D97-AF65-F5344CB8AC3E}">
        <p14:creationId xmlns:p14="http://schemas.microsoft.com/office/powerpoint/2010/main" val="81591924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462B3C2-CD73-6329-36FD-8CA1AA469627}"/>
              </a:ext>
            </a:extLst>
          </p:cNvPr>
          <p:cNvSpPr>
            <a:spLocks noGrp="1"/>
          </p:cNvSpPr>
          <p:nvPr>
            <p:ph type="title"/>
          </p:nvPr>
        </p:nvSpPr>
        <p:spPr>
          <a:xfrm>
            <a:off x="2027936" y="-1737868"/>
            <a:ext cx="7729728" cy="1188720"/>
          </a:xfrm>
        </p:spPr>
        <p:txBody>
          <a:bodyPr/>
          <a:lstStyle/>
          <a:p>
            <a:endParaRPr lang="ru-RU"/>
          </a:p>
        </p:txBody>
      </p:sp>
      <p:sp>
        <p:nvSpPr>
          <p:cNvPr id="3" name="Объект 2">
            <a:extLst>
              <a:ext uri="{FF2B5EF4-FFF2-40B4-BE49-F238E27FC236}">
                <a16:creationId xmlns:a16="http://schemas.microsoft.com/office/drawing/2014/main" id="{FB7D3A4E-7EF8-C9FD-7EC5-FD486CF55DF9}"/>
              </a:ext>
            </a:extLst>
          </p:cNvPr>
          <p:cNvSpPr>
            <a:spLocks noGrp="1"/>
          </p:cNvSpPr>
          <p:nvPr>
            <p:ph idx="1"/>
          </p:nvPr>
        </p:nvSpPr>
        <p:spPr>
          <a:xfrm>
            <a:off x="686816" y="616204"/>
            <a:ext cx="10930128" cy="6017903"/>
          </a:xfrm>
        </p:spPr>
        <p:txBody>
          <a:bodyPr vert="horz" lIns="91440" tIns="45720" rIns="91440" bIns="45720" rtlCol="0" anchor="t">
            <a:normAutofit/>
          </a:bodyPr>
          <a:lstStyle/>
          <a:p>
            <a:pPr marL="0" indent="0">
              <a:buNone/>
            </a:pPr>
            <a:r>
              <a:rPr lang="ru-RU" sz="2800" b="1">
                <a:latin typeface="Corbel"/>
                <a:ea typeface="+mn-lt"/>
                <a:cs typeface="+mn-lt"/>
              </a:rPr>
              <a:t>10) </a:t>
            </a:r>
            <a:r>
              <a:rPr lang="ru-RU" sz="2800" b="1" err="1">
                <a:latin typeface="Corbel"/>
                <a:ea typeface="+mn-lt"/>
                <a:cs typeface="+mn-lt"/>
              </a:rPr>
              <a:t>Complete</a:t>
            </a:r>
            <a:r>
              <a:rPr lang="ru-RU" sz="2800" b="1" dirty="0">
                <a:latin typeface="Corbel"/>
                <a:ea typeface="+mn-lt"/>
                <a:cs typeface="+mn-lt"/>
              </a:rPr>
              <a:t> </a:t>
            </a:r>
            <a:r>
              <a:rPr lang="ru-RU" sz="2800" b="1" err="1">
                <a:latin typeface="Corbel"/>
                <a:ea typeface="+mn-lt"/>
                <a:cs typeface="+mn-lt"/>
              </a:rPr>
              <a:t>the</a:t>
            </a:r>
            <a:r>
              <a:rPr lang="ru-RU" sz="2800" b="1" dirty="0">
                <a:latin typeface="Corbel"/>
                <a:ea typeface="+mn-lt"/>
                <a:cs typeface="+mn-lt"/>
              </a:rPr>
              <a:t> </a:t>
            </a:r>
            <a:r>
              <a:rPr lang="ru-RU" sz="2800" b="1" err="1">
                <a:latin typeface="Corbel"/>
                <a:ea typeface="+mn-lt"/>
                <a:cs typeface="+mn-lt"/>
              </a:rPr>
              <a:t>sentences</a:t>
            </a:r>
            <a:r>
              <a:rPr lang="ru-RU" sz="2800" b="1">
                <a:latin typeface="Corbel"/>
                <a:ea typeface="+mn-lt"/>
                <a:cs typeface="+mn-lt"/>
              </a:rPr>
              <a:t>. </a:t>
            </a:r>
            <a:r>
              <a:rPr lang="ru-RU" sz="2800" b="1" err="1">
                <a:latin typeface="Corbel"/>
                <a:ea typeface="+mn-lt"/>
                <a:cs typeface="+mn-lt"/>
              </a:rPr>
              <a:t>Use</a:t>
            </a:r>
            <a:r>
              <a:rPr lang="ru-RU" sz="2800" b="1" dirty="0">
                <a:latin typeface="Corbel"/>
                <a:ea typeface="+mn-lt"/>
                <a:cs typeface="+mn-lt"/>
              </a:rPr>
              <a:t> </a:t>
            </a:r>
            <a:r>
              <a:rPr lang="ru-RU" sz="2800" b="1" err="1">
                <a:latin typeface="Corbel"/>
                <a:ea typeface="+mn-lt"/>
                <a:cs typeface="+mn-lt"/>
              </a:rPr>
              <a:t>might</a:t>
            </a:r>
            <a:r>
              <a:rPr lang="ru-RU" sz="2800" b="1" dirty="0">
                <a:latin typeface="Corbel"/>
                <a:ea typeface="+mn-lt"/>
                <a:cs typeface="+mn-lt"/>
              </a:rPr>
              <a:t> </a:t>
            </a:r>
            <a:r>
              <a:rPr lang="ru-RU" sz="2800" b="1" err="1">
                <a:latin typeface="Corbel"/>
                <a:ea typeface="+mn-lt"/>
                <a:cs typeface="+mn-lt"/>
              </a:rPr>
              <a:t>be</a:t>
            </a:r>
            <a:r>
              <a:rPr lang="ru-RU" sz="2800" b="1" dirty="0">
                <a:latin typeface="Corbel"/>
                <a:ea typeface="+mn-lt"/>
                <a:cs typeface="+mn-lt"/>
              </a:rPr>
              <a:t> </a:t>
            </a:r>
            <a:r>
              <a:rPr lang="ru-RU" sz="2800" b="1" err="1">
                <a:latin typeface="Corbel"/>
                <a:ea typeface="+mn-lt"/>
                <a:cs typeface="+mn-lt"/>
              </a:rPr>
              <a:t>able</a:t>
            </a:r>
            <a:r>
              <a:rPr lang="ru-RU" sz="2800" b="1" dirty="0">
                <a:latin typeface="Corbel"/>
                <a:ea typeface="+mn-lt"/>
                <a:cs typeface="+mn-lt"/>
              </a:rPr>
              <a:t> </a:t>
            </a:r>
            <a:r>
              <a:rPr lang="ru-RU" sz="2800" b="1" err="1">
                <a:latin typeface="Corbel"/>
                <a:ea typeface="+mn-lt"/>
                <a:cs typeface="+mn-lt"/>
              </a:rPr>
              <a:t>to</a:t>
            </a:r>
            <a:r>
              <a:rPr lang="ru-RU" sz="2800" b="1" dirty="0">
                <a:latin typeface="Corbel"/>
                <a:ea typeface="+mn-lt"/>
                <a:cs typeface="+mn-lt"/>
              </a:rPr>
              <a:t> </a:t>
            </a:r>
            <a:r>
              <a:rPr lang="ru-RU" sz="2800" b="1" err="1">
                <a:latin typeface="Corbel"/>
                <a:ea typeface="+mn-lt"/>
                <a:cs typeface="+mn-lt"/>
              </a:rPr>
              <a:t>or</a:t>
            </a:r>
            <a:r>
              <a:rPr lang="ru-RU" sz="2800" b="1" dirty="0">
                <a:latin typeface="Corbel"/>
                <a:ea typeface="+mn-lt"/>
                <a:cs typeface="+mn-lt"/>
              </a:rPr>
              <a:t> </a:t>
            </a:r>
            <a:r>
              <a:rPr lang="ru-RU" sz="2800" b="1" err="1">
                <a:latin typeface="Corbel"/>
                <a:ea typeface="+mn-lt"/>
                <a:cs typeface="+mn-lt"/>
              </a:rPr>
              <a:t>might</a:t>
            </a:r>
            <a:r>
              <a:rPr lang="ru-RU" sz="2800" b="1" dirty="0">
                <a:latin typeface="Corbel"/>
                <a:ea typeface="+mn-lt"/>
                <a:cs typeface="+mn-lt"/>
              </a:rPr>
              <a:t> </a:t>
            </a:r>
            <a:r>
              <a:rPr lang="ru-RU" sz="2800" b="1" err="1">
                <a:latin typeface="Corbel"/>
                <a:ea typeface="+mn-lt"/>
                <a:cs typeface="+mn-lt"/>
              </a:rPr>
              <a:t>have</a:t>
            </a:r>
            <a:r>
              <a:rPr lang="ru-RU" sz="2800" b="1" dirty="0">
                <a:latin typeface="Corbel"/>
                <a:ea typeface="+mn-lt"/>
                <a:cs typeface="+mn-lt"/>
              </a:rPr>
              <a:t> </a:t>
            </a:r>
            <a:r>
              <a:rPr lang="ru-RU" sz="2800" b="1" err="1">
                <a:latin typeface="Corbel"/>
                <a:ea typeface="+mn-lt"/>
                <a:cs typeface="+mn-lt"/>
              </a:rPr>
              <a:t>to</a:t>
            </a:r>
            <a:r>
              <a:rPr lang="ru-RU" sz="2800" b="1">
                <a:latin typeface="Corbel"/>
                <a:ea typeface="+mn-lt"/>
                <a:cs typeface="+mn-lt"/>
              </a:rPr>
              <a:t> + </a:t>
            </a:r>
            <a:r>
              <a:rPr lang="ru-RU" sz="2800" b="1" err="1">
                <a:latin typeface="Corbel"/>
                <a:ea typeface="+mn-lt"/>
                <a:cs typeface="+mn-lt"/>
              </a:rPr>
              <a:t>one</a:t>
            </a:r>
            <a:r>
              <a:rPr lang="ru-RU" sz="2800" b="1" dirty="0">
                <a:latin typeface="Corbel"/>
                <a:ea typeface="+mn-lt"/>
                <a:cs typeface="+mn-lt"/>
              </a:rPr>
              <a:t> </a:t>
            </a:r>
            <a:r>
              <a:rPr lang="ru-RU" sz="2800" b="1" err="1">
                <a:latin typeface="Corbel"/>
                <a:ea typeface="+mn-lt"/>
                <a:cs typeface="+mn-lt"/>
              </a:rPr>
              <a:t>of</a:t>
            </a:r>
            <a:r>
              <a:rPr lang="ru-RU" sz="2800" b="1" dirty="0">
                <a:latin typeface="Corbel"/>
                <a:ea typeface="+mn-lt"/>
                <a:cs typeface="+mn-lt"/>
              </a:rPr>
              <a:t> </a:t>
            </a:r>
            <a:r>
              <a:rPr lang="ru-RU" sz="2800" b="1" err="1">
                <a:latin typeface="Corbel"/>
                <a:ea typeface="+mn-lt"/>
                <a:cs typeface="+mn-lt"/>
              </a:rPr>
              <a:t>these</a:t>
            </a:r>
            <a:r>
              <a:rPr lang="ru-RU" sz="2800" b="1" dirty="0">
                <a:latin typeface="Corbel"/>
                <a:ea typeface="+mn-lt"/>
                <a:cs typeface="+mn-lt"/>
              </a:rPr>
              <a:t> </a:t>
            </a:r>
            <a:r>
              <a:rPr lang="ru-RU" sz="2800" b="1" err="1">
                <a:latin typeface="Corbel"/>
                <a:ea typeface="+mn-lt"/>
                <a:cs typeface="+mn-lt"/>
              </a:rPr>
              <a:t>verbs</a:t>
            </a:r>
            <a:r>
              <a:rPr lang="ru-RU" sz="2800" b="1">
                <a:latin typeface="Corbel"/>
                <a:ea typeface="+mn-lt"/>
                <a:cs typeface="+mn-lt"/>
              </a:rPr>
              <a:t>:</a:t>
            </a:r>
            <a:endParaRPr lang="ru-RU" sz="2800" b="1">
              <a:latin typeface="Corbel"/>
            </a:endParaRPr>
          </a:p>
          <a:p>
            <a:pPr marL="0" indent="0">
              <a:buNone/>
            </a:pPr>
            <a:r>
              <a:rPr lang="ru-RU" sz="2800">
                <a:latin typeface="Corbel"/>
                <a:ea typeface="+mn-lt"/>
                <a:cs typeface="+mn-lt"/>
              </a:rPr>
              <a:t>⦁    </a:t>
            </a:r>
            <a:r>
              <a:rPr lang="ru-RU" sz="2800" err="1">
                <a:latin typeface="Corbel"/>
                <a:ea typeface="+mn-lt"/>
                <a:cs typeface="+mn-lt"/>
              </a:rPr>
              <a:t>Tell</a:t>
            </a:r>
            <a:r>
              <a:rPr lang="ru-RU" sz="2800" dirty="0">
                <a:latin typeface="Corbel"/>
                <a:ea typeface="+mn-lt"/>
                <a:cs typeface="+mn-lt"/>
              </a:rPr>
              <a:t> </a:t>
            </a:r>
            <a:r>
              <a:rPr lang="ru-RU" sz="2800" err="1">
                <a:latin typeface="Corbel"/>
                <a:ea typeface="+mn-lt"/>
                <a:cs typeface="+mn-lt"/>
              </a:rPr>
              <a:t>me</a:t>
            </a:r>
            <a:r>
              <a:rPr lang="ru-RU" sz="2800" dirty="0">
                <a:latin typeface="Corbel"/>
                <a:ea typeface="+mn-lt"/>
                <a:cs typeface="+mn-lt"/>
              </a:rPr>
              <a:t> </a:t>
            </a:r>
            <a:r>
              <a:rPr lang="ru-RU" sz="2800" err="1">
                <a:latin typeface="Corbel"/>
                <a:ea typeface="+mn-lt"/>
                <a:cs typeface="+mn-lt"/>
              </a:rPr>
              <a:t>about</a:t>
            </a:r>
            <a:r>
              <a:rPr lang="ru-RU" sz="2800" dirty="0">
                <a:latin typeface="Corbel"/>
                <a:ea typeface="+mn-lt"/>
                <a:cs typeface="+mn-lt"/>
              </a:rPr>
              <a:t> </a:t>
            </a:r>
            <a:r>
              <a:rPr lang="ru-RU" sz="2800" err="1">
                <a:latin typeface="Corbel"/>
                <a:ea typeface="+mn-lt"/>
                <a:cs typeface="+mn-lt"/>
              </a:rPr>
              <a:t>your</a:t>
            </a:r>
            <a:r>
              <a:rPr lang="ru-RU" sz="2800" dirty="0">
                <a:latin typeface="Corbel"/>
                <a:ea typeface="+mn-lt"/>
                <a:cs typeface="+mn-lt"/>
              </a:rPr>
              <a:t> </a:t>
            </a:r>
            <a:r>
              <a:rPr lang="ru-RU" sz="2800" err="1">
                <a:latin typeface="Corbel"/>
                <a:ea typeface="+mn-lt"/>
                <a:cs typeface="+mn-lt"/>
              </a:rPr>
              <a:t>problem</a:t>
            </a:r>
            <a:r>
              <a:rPr lang="ru-RU" sz="2800">
                <a:latin typeface="Corbel"/>
                <a:ea typeface="+mn-lt"/>
                <a:cs typeface="+mn-lt"/>
              </a:rPr>
              <a:t>. I </a:t>
            </a:r>
            <a:r>
              <a:rPr lang="ru-RU" sz="2800" err="1">
                <a:latin typeface="Corbel"/>
                <a:ea typeface="+mn-lt"/>
                <a:cs typeface="+mn-lt"/>
              </a:rPr>
              <a:t>might</a:t>
            </a:r>
            <a:r>
              <a:rPr lang="ru-RU" sz="2800" dirty="0">
                <a:latin typeface="Corbel"/>
                <a:ea typeface="+mn-lt"/>
                <a:cs typeface="+mn-lt"/>
              </a:rPr>
              <a:t> </a:t>
            </a:r>
            <a:r>
              <a:rPr lang="ru-RU" sz="2800" err="1">
                <a:latin typeface="Corbel"/>
                <a:ea typeface="+mn-lt"/>
                <a:cs typeface="+mn-lt"/>
              </a:rPr>
              <a:t>be</a:t>
            </a:r>
            <a:r>
              <a:rPr lang="ru-RU" sz="2800" dirty="0">
                <a:latin typeface="Corbel"/>
                <a:ea typeface="+mn-lt"/>
                <a:cs typeface="+mn-lt"/>
              </a:rPr>
              <a:t> </a:t>
            </a:r>
            <a:r>
              <a:rPr lang="ru-RU" sz="2800" err="1">
                <a:latin typeface="Corbel"/>
                <a:ea typeface="+mn-lt"/>
                <a:cs typeface="+mn-lt"/>
              </a:rPr>
              <a:t>able</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help</a:t>
            </a:r>
            <a:r>
              <a:rPr lang="ru-RU" sz="2800" dirty="0">
                <a:latin typeface="Corbel"/>
                <a:ea typeface="+mn-lt"/>
                <a:cs typeface="+mn-lt"/>
              </a:rPr>
              <a:t>                                      </a:t>
            </a:r>
            <a:r>
              <a:rPr lang="ru-RU" sz="2800" err="1">
                <a:latin typeface="Corbel"/>
                <a:ea typeface="+mn-lt"/>
                <a:cs typeface="+mn-lt"/>
              </a:rPr>
              <a:t>you</a:t>
            </a:r>
            <a:r>
              <a:rPr lang="ru-RU" sz="2800">
                <a:latin typeface="Corbel"/>
                <a:ea typeface="+mn-lt"/>
                <a:cs typeface="+mn-lt"/>
              </a:rPr>
              <a:t>.</a:t>
            </a:r>
            <a:endParaRPr lang="ru-RU" sz="2800">
              <a:latin typeface="Corbel"/>
            </a:endParaRPr>
          </a:p>
          <a:p>
            <a:pPr marL="0" indent="0">
              <a:buNone/>
            </a:pPr>
            <a:r>
              <a:rPr lang="ru-RU" sz="2800" dirty="0">
                <a:latin typeface="Corbel"/>
                <a:ea typeface="+mn-lt"/>
                <a:cs typeface="+mn-lt"/>
              </a:rPr>
              <a:t>⦁    I </a:t>
            </a:r>
            <a:r>
              <a:rPr lang="ru-RU" sz="2800" err="1">
                <a:latin typeface="Corbel"/>
                <a:ea typeface="+mn-lt"/>
                <a:cs typeface="+mn-lt"/>
              </a:rPr>
              <a:t>can</a:t>
            </a:r>
            <a:r>
              <a:rPr lang="ru-RU" sz="2800" dirty="0">
                <a:latin typeface="Corbel"/>
                <a:ea typeface="+mn-lt"/>
                <a:cs typeface="+mn-lt"/>
              </a:rPr>
              <a:t> </a:t>
            </a:r>
            <a:r>
              <a:rPr lang="ru-RU" sz="2800" err="1">
                <a:latin typeface="Corbel"/>
                <a:ea typeface="+mn-lt"/>
                <a:cs typeface="+mn-lt"/>
              </a:rPr>
              <a:t>come</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meeting</a:t>
            </a:r>
            <a:r>
              <a:rPr lang="ru-RU" sz="2800" dirty="0">
                <a:latin typeface="Corbel"/>
                <a:ea typeface="+mn-lt"/>
                <a:cs typeface="+mn-lt"/>
              </a:rPr>
              <a:t>, </a:t>
            </a:r>
            <a:r>
              <a:rPr lang="ru-RU" sz="2800" err="1">
                <a:latin typeface="Corbel"/>
                <a:ea typeface="+mn-lt"/>
                <a:cs typeface="+mn-lt"/>
              </a:rPr>
              <a:t>but</a:t>
            </a:r>
            <a:r>
              <a:rPr lang="ru-RU" sz="2800" dirty="0">
                <a:latin typeface="Corbel"/>
                <a:ea typeface="+mn-lt"/>
                <a:cs typeface="+mn-lt"/>
              </a:rPr>
              <a:t> I                                               </a:t>
            </a:r>
            <a:r>
              <a:rPr lang="ru-RU" sz="2800" err="1">
                <a:latin typeface="Corbel"/>
                <a:ea typeface="+mn-lt"/>
                <a:cs typeface="+mn-lt"/>
              </a:rPr>
              <a:t>before</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end</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I’m</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r>
              <a:rPr lang="ru-RU" sz="2800" err="1">
                <a:latin typeface="Corbel"/>
                <a:ea typeface="+mn-lt"/>
                <a:cs typeface="+mn-lt"/>
              </a:rPr>
              <a:t>free</a:t>
            </a:r>
            <a:r>
              <a:rPr lang="ru-RU" sz="2800" dirty="0">
                <a:latin typeface="Corbel"/>
                <a:ea typeface="+mn-lt"/>
                <a:cs typeface="+mn-lt"/>
              </a:rPr>
              <a:t> </a:t>
            </a:r>
            <a:r>
              <a:rPr lang="ru-RU" sz="2800" err="1">
                <a:latin typeface="Corbel"/>
                <a:ea typeface="+mn-lt"/>
                <a:cs typeface="+mn-lt"/>
              </a:rPr>
              <a:t>this</a:t>
            </a:r>
            <a:r>
              <a:rPr lang="ru-RU" sz="2800" dirty="0">
                <a:latin typeface="Corbel"/>
                <a:ea typeface="+mn-lt"/>
                <a:cs typeface="+mn-lt"/>
              </a:rPr>
              <a:t> </a:t>
            </a:r>
            <a:r>
              <a:rPr lang="ru-RU" sz="2800" err="1">
                <a:latin typeface="Corbel"/>
                <a:ea typeface="+mn-lt"/>
                <a:cs typeface="+mn-lt"/>
              </a:rPr>
              <a:t>evening</a:t>
            </a:r>
            <a:r>
              <a:rPr lang="ru-RU" sz="2800" dirty="0">
                <a:latin typeface="Corbel"/>
                <a:ea typeface="+mn-lt"/>
                <a:cs typeface="+mn-lt"/>
              </a:rPr>
              <a:t>, </a:t>
            </a:r>
            <a:r>
              <a:rPr lang="ru-RU" sz="2800" err="1">
                <a:latin typeface="Corbel"/>
                <a:ea typeface="+mn-lt"/>
                <a:cs typeface="+mn-lt"/>
              </a:rPr>
              <a:t>but</a:t>
            </a:r>
            <a:r>
              <a:rPr lang="ru-RU" sz="2800" dirty="0">
                <a:latin typeface="Corbel"/>
                <a:ea typeface="+mn-lt"/>
                <a:cs typeface="+mn-lt"/>
              </a:rPr>
              <a:t> I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tomorrow</a:t>
            </a:r>
            <a:r>
              <a:rPr lang="ru-RU" sz="2800" dirty="0">
                <a:latin typeface="Corbel"/>
                <a:ea typeface="+mn-lt"/>
                <a:cs typeface="+mn-lt"/>
              </a:rPr>
              <a:t> </a:t>
            </a:r>
            <a:r>
              <a:rPr lang="ru-RU" sz="2800" err="1">
                <a:latin typeface="Corbel"/>
                <a:ea typeface="+mn-lt"/>
                <a:cs typeface="+mn-lt"/>
              </a:rPr>
              <a:t>evening</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I’m</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r>
              <a:rPr lang="ru-RU" sz="2800" err="1">
                <a:latin typeface="Corbel"/>
                <a:ea typeface="+mn-lt"/>
                <a:cs typeface="+mn-lt"/>
              </a:rPr>
              <a:t>sure</a:t>
            </a:r>
            <a:r>
              <a:rPr lang="ru-RU" sz="2800" dirty="0">
                <a:latin typeface="Corbel"/>
                <a:ea typeface="+mn-lt"/>
                <a:cs typeface="+mn-lt"/>
              </a:rPr>
              <a:t> </a:t>
            </a:r>
            <a:r>
              <a:rPr lang="ru-RU" sz="2800" err="1">
                <a:latin typeface="Corbel"/>
                <a:ea typeface="+mn-lt"/>
                <a:cs typeface="+mn-lt"/>
              </a:rPr>
              <a:t>whether</a:t>
            </a:r>
            <a:r>
              <a:rPr lang="ru-RU" sz="2800" dirty="0">
                <a:latin typeface="Corbel"/>
                <a:ea typeface="+mn-lt"/>
                <a:cs typeface="+mn-lt"/>
              </a:rPr>
              <a:t> </a:t>
            </a:r>
            <a:r>
              <a:rPr lang="ru-RU" sz="2800" err="1">
                <a:latin typeface="Corbel"/>
                <a:ea typeface="+mn-lt"/>
                <a:cs typeface="+mn-lt"/>
              </a:rPr>
              <a:t>this</a:t>
            </a:r>
            <a:r>
              <a:rPr lang="ru-RU" sz="2800" dirty="0">
                <a:latin typeface="Corbel"/>
                <a:ea typeface="+mn-lt"/>
                <a:cs typeface="+mn-lt"/>
              </a:rPr>
              <a:t> </a:t>
            </a:r>
            <a:r>
              <a:rPr lang="ru-RU" sz="2800" err="1">
                <a:latin typeface="Corbel"/>
                <a:ea typeface="+mn-lt"/>
                <a:cs typeface="+mn-lt"/>
              </a:rPr>
              <a:t>car</a:t>
            </a:r>
            <a:r>
              <a:rPr lang="ru-RU" sz="2800" dirty="0">
                <a:latin typeface="Corbel"/>
                <a:ea typeface="+mn-lt"/>
                <a:cs typeface="+mn-lt"/>
              </a:rPr>
              <a:t> </a:t>
            </a:r>
            <a:r>
              <a:rPr lang="ru-RU" sz="2800" err="1">
                <a:latin typeface="Corbel"/>
                <a:ea typeface="+mn-lt"/>
                <a:cs typeface="+mn-lt"/>
              </a:rPr>
              <a:t>park</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free</a:t>
            </a:r>
            <a:r>
              <a:rPr lang="ru-RU" sz="2800" dirty="0">
                <a:latin typeface="Corbel"/>
                <a:ea typeface="+mn-lt"/>
                <a:cs typeface="+mn-lt"/>
              </a:rPr>
              <a:t> </a:t>
            </a:r>
            <a:r>
              <a:rPr lang="ru-RU" sz="2800" err="1">
                <a:latin typeface="Corbel"/>
                <a:ea typeface="+mn-lt"/>
                <a:cs typeface="+mn-lt"/>
              </a:rPr>
              <a:t>or</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We                                          .</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There’s</a:t>
            </a:r>
            <a:r>
              <a:rPr lang="ru-RU" sz="2800" dirty="0">
                <a:latin typeface="Corbel"/>
                <a:ea typeface="+mn-lt"/>
                <a:cs typeface="+mn-lt"/>
              </a:rPr>
              <a:t> a </a:t>
            </a:r>
            <a:r>
              <a:rPr lang="ru-RU" sz="2800" err="1">
                <a:latin typeface="Corbel"/>
                <a:ea typeface="+mn-lt"/>
                <a:cs typeface="+mn-lt"/>
              </a:rPr>
              <a:t>long</a:t>
            </a:r>
            <a:r>
              <a:rPr lang="ru-RU" sz="2800" dirty="0">
                <a:latin typeface="Corbel"/>
                <a:ea typeface="+mn-lt"/>
                <a:cs typeface="+mn-lt"/>
              </a:rPr>
              <a:t> </a:t>
            </a:r>
            <a:r>
              <a:rPr lang="ru-RU" sz="2800" err="1">
                <a:latin typeface="Corbel"/>
                <a:ea typeface="+mn-lt"/>
                <a:cs typeface="+mn-lt"/>
              </a:rPr>
              <a:t>queue</a:t>
            </a:r>
            <a:r>
              <a:rPr lang="ru-RU" sz="2800" dirty="0">
                <a:latin typeface="Corbel"/>
                <a:ea typeface="+mn-lt"/>
                <a:cs typeface="+mn-lt"/>
              </a:rPr>
              <a:t>. We                                                     a </a:t>
            </a:r>
            <a:r>
              <a:rPr lang="ru-RU" sz="2800" err="1">
                <a:latin typeface="Corbel"/>
                <a:ea typeface="+mn-lt"/>
                <a:cs typeface="+mn-lt"/>
              </a:rPr>
              <a:t>long</a:t>
            </a:r>
            <a:r>
              <a:rPr lang="ru-RU" sz="2800" dirty="0">
                <a:latin typeface="Corbel"/>
                <a:ea typeface="+mn-lt"/>
                <a:cs typeface="+mn-lt"/>
              </a:rPr>
              <a:t> </a:t>
            </a:r>
            <a:r>
              <a:rPr lang="ru-RU" sz="2800" err="1">
                <a:latin typeface="Corbel"/>
                <a:ea typeface="+mn-lt"/>
                <a:cs typeface="+mn-lt"/>
              </a:rPr>
              <a:t>time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I’ve</a:t>
            </a:r>
            <a:r>
              <a:rPr lang="ru-RU" sz="2800" dirty="0">
                <a:latin typeface="Corbel"/>
                <a:ea typeface="+mn-lt"/>
                <a:cs typeface="+mn-lt"/>
              </a:rPr>
              <a:t> </a:t>
            </a:r>
            <a:r>
              <a:rPr lang="ru-RU" sz="2800" err="1">
                <a:latin typeface="Corbel"/>
                <a:ea typeface="+mn-lt"/>
                <a:cs typeface="+mn-lt"/>
              </a:rPr>
              <a:t>got</a:t>
            </a:r>
            <a:r>
              <a:rPr lang="ru-RU" sz="2800" dirty="0">
                <a:latin typeface="Corbel"/>
                <a:ea typeface="+mn-lt"/>
                <a:cs typeface="+mn-lt"/>
              </a:rPr>
              <a:t> a </a:t>
            </a:r>
            <a:r>
              <a:rPr lang="ru-RU" sz="2800" err="1">
                <a:latin typeface="Corbel"/>
                <a:ea typeface="+mn-lt"/>
                <a:cs typeface="+mn-lt"/>
              </a:rPr>
              <a:t>problem</a:t>
            </a:r>
            <a:r>
              <a:rPr lang="ru-RU" sz="2800" dirty="0">
                <a:latin typeface="Corbel"/>
                <a:ea typeface="+mn-lt"/>
                <a:cs typeface="+mn-lt"/>
              </a:rPr>
              <a:t> </a:t>
            </a:r>
            <a:r>
              <a:rPr lang="ru-RU" sz="2800" err="1">
                <a:latin typeface="Corbel"/>
                <a:ea typeface="+mn-lt"/>
                <a:cs typeface="+mn-lt"/>
              </a:rPr>
              <a:t>with</a:t>
            </a:r>
            <a:r>
              <a:rPr lang="ru-RU" sz="2800" dirty="0">
                <a:latin typeface="Corbel"/>
                <a:ea typeface="+mn-lt"/>
                <a:cs typeface="+mn-lt"/>
              </a:rPr>
              <a:t> </a:t>
            </a:r>
            <a:r>
              <a:rPr lang="ru-RU" sz="2800" err="1">
                <a:latin typeface="Corbel"/>
                <a:ea typeface="+mn-lt"/>
                <a:cs typeface="+mn-lt"/>
              </a:rPr>
              <a:t>my</a:t>
            </a:r>
            <a:r>
              <a:rPr lang="ru-RU" sz="2800" dirty="0">
                <a:latin typeface="Corbel"/>
                <a:ea typeface="+mn-lt"/>
                <a:cs typeface="+mn-lt"/>
              </a:rPr>
              <a:t> </a:t>
            </a:r>
            <a:r>
              <a:rPr lang="ru-RU" sz="2800" err="1">
                <a:latin typeface="Corbel"/>
                <a:ea typeface="+mn-lt"/>
                <a:cs typeface="+mn-lt"/>
              </a:rPr>
              <a:t>bike</a:t>
            </a:r>
            <a:r>
              <a:rPr lang="ru-RU" sz="2800" dirty="0">
                <a:latin typeface="Corbel"/>
                <a:ea typeface="+mn-lt"/>
                <a:cs typeface="+mn-lt"/>
              </a:rPr>
              <a:t>.’  ‘</a:t>
            </a:r>
            <a:r>
              <a:rPr lang="ru-RU" sz="2800" err="1">
                <a:latin typeface="Corbel"/>
                <a:ea typeface="+mn-lt"/>
                <a:cs typeface="+mn-lt"/>
              </a:rPr>
              <a:t>Let</a:t>
            </a:r>
            <a:r>
              <a:rPr lang="ru-RU" sz="2800" dirty="0">
                <a:latin typeface="Corbel"/>
                <a:ea typeface="+mn-lt"/>
                <a:cs typeface="+mn-lt"/>
              </a:rPr>
              <a:t> </a:t>
            </a:r>
            <a:r>
              <a:rPr lang="ru-RU" sz="2800" err="1">
                <a:latin typeface="Corbel"/>
                <a:ea typeface="+mn-lt"/>
                <a:cs typeface="+mn-lt"/>
              </a:rPr>
              <a:t>me</a:t>
            </a:r>
            <a:r>
              <a:rPr lang="ru-RU" sz="2800" dirty="0">
                <a:latin typeface="Corbel"/>
                <a:ea typeface="+mn-lt"/>
                <a:cs typeface="+mn-lt"/>
              </a:rPr>
              <a:t> </a:t>
            </a:r>
            <a:r>
              <a:rPr lang="ru-RU" sz="2800" err="1">
                <a:latin typeface="Corbel"/>
                <a:ea typeface="+mn-lt"/>
                <a:cs typeface="+mn-lt"/>
              </a:rPr>
              <a:t>have</a:t>
            </a:r>
            <a:r>
              <a:rPr lang="ru-RU" sz="2800" dirty="0">
                <a:latin typeface="Corbel"/>
                <a:ea typeface="+mn-lt"/>
                <a:cs typeface="+mn-lt"/>
              </a:rPr>
              <a:t> a </a:t>
            </a:r>
            <a:r>
              <a:rPr lang="ru-RU" sz="2800" err="1">
                <a:latin typeface="Corbel"/>
                <a:ea typeface="+mn-lt"/>
                <a:cs typeface="+mn-lt"/>
              </a:rPr>
              <a:t>look</a:t>
            </a:r>
            <a:r>
              <a:rPr lang="ru-RU" sz="2800" dirty="0">
                <a:latin typeface="Corbel"/>
                <a:ea typeface="+mn-lt"/>
                <a:cs typeface="+mn-lt"/>
              </a:rPr>
              <a:t>. I                                   </a:t>
            </a:r>
            <a:r>
              <a:rPr lang="ru-RU" sz="2800" err="1">
                <a:latin typeface="Corbel"/>
                <a:ea typeface="+mn-lt"/>
                <a:cs typeface="+mn-lt"/>
              </a:rPr>
              <a:t>it</a:t>
            </a:r>
            <a:r>
              <a:rPr lang="ru-RU" sz="2800" dirty="0">
                <a:latin typeface="Corbel"/>
                <a:ea typeface="+mn-lt"/>
                <a:cs typeface="+mn-lt"/>
              </a:rPr>
              <a:t>.’</a:t>
            </a:r>
            <a:endParaRPr lang="ru-RU" sz="2800" dirty="0">
              <a:latin typeface="Corbel"/>
            </a:endParaRPr>
          </a:p>
          <a:p>
            <a:endParaRPr lang="ru-RU" dirty="0">
              <a:latin typeface="Corbel"/>
            </a:endParaRPr>
          </a:p>
        </p:txBody>
      </p:sp>
    </p:spTree>
    <p:extLst>
      <p:ext uri="{BB962C8B-B14F-4D97-AF65-F5344CB8AC3E}">
        <p14:creationId xmlns:p14="http://schemas.microsoft.com/office/powerpoint/2010/main" val="193948530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F0D8DAFC-85BF-5366-022C-C3B7B2B31FF3}"/>
              </a:ext>
            </a:extLst>
          </p:cNvPr>
          <p:cNvSpPr>
            <a:spLocks noGrp="1"/>
          </p:cNvSpPr>
          <p:nvPr>
            <p:ph type="title"/>
          </p:nvPr>
        </p:nvSpPr>
        <p:spPr>
          <a:xfrm>
            <a:off x="2332736" y="-2195068"/>
            <a:ext cx="7729728" cy="1188720"/>
          </a:xfrm>
        </p:spPr>
        <p:txBody>
          <a:bodyPr/>
          <a:lstStyle/>
          <a:p>
            <a:endParaRPr lang="ru-RU"/>
          </a:p>
        </p:txBody>
      </p:sp>
      <p:sp>
        <p:nvSpPr>
          <p:cNvPr id="3" name="Объект 2">
            <a:extLst>
              <a:ext uri="{FF2B5EF4-FFF2-40B4-BE49-F238E27FC236}">
                <a16:creationId xmlns:a16="http://schemas.microsoft.com/office/drawing/2014/main" id="{5C80C03B-DB5B-9AE8-BD34-65FEA8E5B6F8}"/>
              </a:ext>
            </a:extLst>
          </p:cNvPr>
          <p:cNvSpPr>
            <a:spLocks noGrp="1"/>
          </p:cNvSpPr>
          <p:nvPr>
            <p:ph idx="1"/>
          </p:nvPr>
        </p:nvSpPr>
        <p:spPr>
          <a:xfrm>
            <a:off x="453136" y="240284"/>
            <a:ext cx="11295888" cy="6434463"/>
          </a:xfrm>
        </p:spPr>
        <p:txBody>
          <a:bodyPr vert="horz" lIns="91440" tIns="45720" rIns="91440" bIns="45720" rtlCol="0" anchor="t">
            <a:normAutofit/>
          </a:bodyPr>
          <a:lstStyle/>
          <a:p>
            <a:pPr marL="0" indent="0">
              <a:buNone/>
            </a:pPr>
            <a:r>
              <a:rPr lang="ru-RU" sz="2400" dirty="0">
                <a:latin typeface="Corbel"/>
                <a:ea typeface="+mn-lt"/>
                <a:cs typeface="+mn-lt"/>
              </a:rPr>
              <a:t>Plan:</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Vocabulary</a:t>
            </a:r>
            <a:r>
              <a:rPr lang="ru-RU" sz="2400" dirty="0">
                <a:latin typeface="Corbel"/>
                <a:ea typeface="+mn-lt"/>
                <a:cs typeface="+mn-lt"/>
              </a:rPr>
              <a:t> </a:t>
            </a:r>
            <a:r>
              <a:rPr lang="ru-RU" sz="2400" err="1">
                <a:latin typeface="Corbel"/>
                <a:ea typeface="+mn-lt"/>
                <a:cs typeface="+mn-lt"/>
              </a:rPr>
              <a:t>activity</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Discussing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a:latin typeface="Corbel"/>
                <a:ea typeface="+mn-lt"/>
                <a:cs typeface="+mn-lt"/>
              </a:rPr>
              <a:t> «My </a:t>
            </a:r>
            <a:r>
              <a:rPr lang="ru-RU" sz="2400" err="1">
                <a:latin typeface="Corbel"/>
                <a:ea typeface="+mn-lt"/>
                <a:cs typeface="+mn-lt"/>
              </a:rPr>
              <a:t>working</a:t>
            </a:r>
            <a:r>
              <a:rPr lang="ru-RU" sz="2400" dirty="0">
                <a:latin typeface="Corbel"/>
                <a:ea typeface="+mn-lt"/>
                <a:cs typeface="+mn-lt"/>
              </a:rPr>
              <a:t> </a:t>
            </a:r>
            <a:r>
              <a:rPr lang="ru-RU" sz="2400" err="1">
                <a:latin typeface="Corbel"/>
                <a:ea typeface="+mn-lt"/>
                <a:cs typeface="+mn-lt"/>
              </a:rPr>
              <a:t>day</a:t>
            </a:r>
            <a:r>
              <a:rPr lang="ru-RU" sz="2400">
                <a:latin typeface="Corbel"/>
                <a:ea typeface="+mn-lt"/>
                <a:cs typeface="+mn-lt"/>
              </a:rPr>
              <a:t>. </a:t>
            </a:r>
            <a:r>
              <a:rPr lang="ru-RU" sz="2400" err="1">
                <a:latin typeface="Corbel"/>
                <a:ea typeface="+mn-lt"/>
                <a:cs typeface="+mn-lt"/>
              </a:rPr>
              <a:t>Modal</a:t>
            </a:r>
            <a:r>
              <a:rPr lang="ru-RU" sz="2400" dirty="0">
                <a:latin typeface="Corbel"/>
                <a:ea typeface="+mn-lt"/>
                <a:cs typeface="+mn-lt"/>
              </a:rPr>
              <a:t> </a:t>
            </a:r>
            <a:r>
              <a:rPr lang="ru-RU" sz="2400" err="1">
                <a:latin typeface="Corbel"/>
                <a:ea typeface="+mn-lt"/>
                <a:cs typeface="+mn-lt"/>
              </a:rPr>
              <a:t>verbs</a:t>
            </a:r>
            <a:r>
              <a:rPr lang="ru-RU" sz="2400">
                <a:latin typeface="Corbel"/>
                <a:ea typeface="+mn-lt"/>
                <a:cs typeface="+mn-lt"/>
              </a:rPr>
              <a:t> 2 »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revision</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Listening</a:t>
            </a:r>
            <a:r>
              <a:rPr lang="ru-RU" sz="2400" dirty="0">
                <a:latin typeface="Corbel"/>
                <a:ea typeface="+mn-lt"/>
                <a:cs typeface="+mn-lt"/>
              </a:rPr>
              <a:t>, </a:t>
            </a:r>
            <a:r>
              <a:rPr lang="ru-RU" sz="2400" err="1">
                <a:latin typeface="Corbel"/>
                <a:ea typeface="+mn-lt"/>
                <a:cs typeface="+mn-lt"/>
              </a:rPr>
              <a:t>reading</a:t>
            </a:r>
            <a:r>
              <a:rPr lang="ru-RU" sz="2400">
                <a:latin typeface="Corbel"/>
                <a:ea typeface="+mn-lt"/>
                <a:cs typeface="+mn-lt"/>
              </a:rPr>
              <a:t>, </a:t>
            </a:r>
            <a:r>
              <a:rPr lang="ru-RU" sz="2400" err="1">
                <a:latin typeface="Corbel"/>
                <a:ea typeface="+mn-lt"/>
                <a:cs typeface="+mn-lt"/>
              </a:rPr>
              <a:t>writing</a:t>
            </a:r>
            <a:r>
              <a:rPr lang="ru-RU" sz="2400">
                <a:latin typeface="Corbel"/>
                <a:ea typeface="+mn-lt"/>
                <a:cs typeface="+mn-lt"/>
              </a:rPr>
              <a:t>, </a:t>
            </a:r>
            <a:r>
              <a:rPr lang="ru-RU" sz="2400" err="1">
                <a:latin typeface="Corbel"/>
                <a:ea typeface="+mn-lt"/>
                <a:cs typeface="+mn-lt"/>
              </a:rPr>
              <a:t>speaking</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activity</a:t>
            </a:r>
            <a:r>
              <a:rPr lang="ru-RU" sz="2400" dirty="0">
                <a:latin typeface="Corbel"/>
                <a:ea typeface="+mn-lt"/>
                <a:cs typeface="+mn-lt"/>
              </a:rPr>
              <a:t>.</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Communicative</a:t>
            </a:r>
            <a:r>
              <a:rPr lang="ru-RU" sz="2400" dirty="0">
                <a:latin typeface="Corbel"/>
                <a:ea typeface="+mn-lt"/>
                <a:cs typeface="+mn-lt"/>
              </a:rPr>
              <a:t> </a:t>
            </a:r>
            <a:r>
              <a:rPr lang="ru-RU" sz="2400" err="1">
                <a:latin typeface="Corbel"/>
                <a:ea typeface="+mn-lt"/>
                <a:cs typeface="+mn-lt"/>
              </a:rPr>
              <a:t>activities</a:t>
            </a:r>
            <a:r>
              <a:rPr lang="ru-RU" sz="2400">
                <a:latin typeface="Corbel"/>
                <a:ea typeface="+mn-lt"/>
                <a:cs typeface="+mn-lt"/>
              </a:rPr>
              <a:t> :</a:t>
            </a:r>
            <a:endParaRPr lang="ru-RU" sz="2400">
              <a:latin typeface="Corbel"/>
            </a:endParaRPr>
          </a:p>
          <a:p>
            <a:pPr marL="0" indent="0">
              <a:buNone/>
            </a:pPr>
            <a:r>
              <a:rPr lang="ru-RU" sz="2400">
                <a:latin typeface="Corbel"/>
                <a:ea typeface="+mn-lt"/>
                <a:cs typeface="+mn-lt"/>
              </a:rPr>
              <a:t>    Task 1. </a:t>
            </a:r>
            <a:r>
              <a:rPr lang="ru-RU" sz="2400" err="1">
                <a:latin typeface="Corbel"/>
                <a:ea typeface="+mn-lt"/>
                <a:cs typeface="+mn-lt"/>
              </a:rPr>
              <a:t>Give</a:t>
            </a:r>
            <a:r>
              <a:rPr lang="ru-RU" sz="2400" dirty="0">
                <a:latin typeface="Corbel"/>
                <a:ea typeface="+mn-lt"/>
                <a:cs typeface="+mn-lt"/>
              </a:rPr>
              <a:t> </a:t>
            </a:r>
            <a:r>
              <a:rPr lang="ru-RU" sz="2400" err="1">
                <a:latin typeface="Corbel"/>
                <a:ea typeface="+mn-lt"/>
                <a:cs typeface="+mn-lt"/>
              </a:rPr>
              <a:t>the</a:t>
            </a:r>
            <a:r>
              <a:rPr lang="ru-RU" sz="2400">
                <a:latin typeface="Corbel"/>
                <a:ea typeface="+mn-lt"/>
                <a:cs typeface="+mn-lt"/>
              </a:rPr>
              <a:t> English </a:t>
            </a:r>
            <a:r>
              <a:rPr lang="ru-RU" sz="2400" err="1">
                <a:latin typeface="Corbel"/>
                <a:ea typeface="+mn-lt"/>
                <a:cs typeface="+mn-lt"/>
              </a:rPr>
              <a:t>equivalents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combinations</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2. </a:t>
            </a:r>
            <a:r>
              <a:rPr lang="ru-RU" sz="2400" err="1">
                <a:latin typeface="Corbel"/>
                <a:ea typeface="+mn-lt"/>
                <a:cs typeface="+mn-lt"/>
              </a:rPr>
              <a:t>Answer</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questions</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text</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3. </a:t>
            </a:r>
            <a:r>
              <a:rPr lang="ru-RU" sz="2400" err="1">
                <a:latin typeface="Corbel"/>
                <a:ea typeface="+mn-lt"/>
                <a:cs typeface="+mn-lt"/>
              </a:rPr>
              <a:t>Fill</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blanks</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necessary</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active</a:t>
            </a:r>
            <a:r>
              <a:rPr lang="ru-RU" sz="2400" dirty="0">
                <a:latin typeface="Corbel"/>
                <a:ea typeface="+mn-lt"/>
                <a:cs typeface="+mn-lt"/>
              </a:rPr>
              <a:t> </a:t>
            </a:r>
            <a:r>
              <a:rPr lang="ru-RU" sz="2400" err="1">
                <a:latin typeface="Corbel"/>
                <a:ea typeface="+mn-lt"/>
                <a:cs typeface="+mn-lt"/>
              </a:rPr>
              <a:t>vocabulary</a:t>
            </a:r>
            <a:r>
              <a:rPr lang="ru-RU" sz="2400">
                <a:latin typeface="Corbel"/>
                <a:ea typeface="+mn-lt"/>
                <a:cs typeface="+mn-lt"/>
              </a:rPr>
              <a:t>. </a:t>
            </a:r>
            <a:endParaRPr lang="ru-RU" sz="2400">
              <a:latin typeface="Corbel"/>
            </a:endParaRPr>
          </a:p>
          <a:p>
            <a:pPr marL="0" indent="0">
              <a:buNone/>
            </a:pPr>
            <a:r>
              <a:rPr lang="ru-RU" sz="2400">
                <a:latin typeface="Corbel"/>
                <a:ea typeface="+mn-lt"/>
                <a:cs typeface="+mn-lt"/>
              </a:rPr>
              <a:t>     Task 4. </a:t>
            </a:r>
            <a:r>
              <a:rPr lang="ru-RU" sz="2400" err="1">
                <a:latin typeface="Corbel"/>
                <a:ea typeface="+mn-lt"/>
                <a:cs typeface="+mn-lt"/>
              </a:rPr>
              <a:t>Complete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5. </a:t>
            </a:r>
            <a:r>
              <a:rPr lang="ru-RU" sz="2400" err="1">
                <a:latin typeface="Corbel"/>
                <a:ea typeface="+mn-lt"/>
                <a:cs typeface="+mn-lt"/>
              </a:rPr>
              <a:t>Put</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right</a:t>
            </a:r>
            <a:r>
              <a:rPr lang="ru-RU" sz="2400" dirty="0">
                <a:latin typeface="Corbel"/>
                <a:ea typeface="+mn-lt"/>
                <a:cs typeface="+mn-lt"/>
              </a:rPr>
              <a:t> </a:t>
            </a:r>
            <a:r>
              <a:rPr lang="ru-RU" sz="2400" err="1">
                <a:latin typeface="Corbel"/>
                <a:ea typeface="+mn-lt"/>
                <a:cs typeface="+mn-lt"/>
              </a:rPr>
              <a:t>order</a:t>
            </a:r>
            <a:r>
              <a:rPr lang="ru-RU" sz="2400">
                <a:latin typeface="Corbel"/>
                <a:ea typeface="+mn-lt"/>
                <a:cs typeface="+mn-lt"/>
              </a:rPr>
              <a:t>. The </a:t>
            </a:r>
            <a:r>
              <a:rPr lang="ru-RU" sz="2400" err="1">
                <a:latin typeface="Corbel"/>
                <a:ea typeface="+mn-lt"/>
                <a:cs typeface="+mn-lt"/>
              </a:rPr>
              <a:t>underlined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beginning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sentence</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6. </a:t>
            </a:r>
            <a:r>
              <a:rPr lang="ru-RU" sz="2400" err="1">
                <a:latin typeface="Corbel"/>
                <a:ea typeface="+mn-lt"/>
                <a:cs typeface="+mn-lt"/>
              </a:rPr>
              <a:t>Translate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dirty="0">
                <a:latin typeface="Corbel"/>
                <a:ea typeface="+mn-lt"/>
                <a:cs typeface="+mn-lt"/>
              </a:rPr>
              <a:t> </a:t>
            </a:r>
            <a:r>
              <a:rPr lang="ru-RU" sz="2400" err="1">
                <a:latin typeface="Corbel"/>
                <a:ea typeface="+mn-lt"/>
                <a:cs typeface="+mn-lt"/>
              </a:rPr>
              <a:t>into</a:t>
            </a:r>
            <a:r>
              <a:rPr lang="ru-RU" sz="2400">
                <a:latin typeface="Corbel"/>
                <a:ea typeface="+mn-lt"/>
                <a:cs typeface="+mn-lt"/>
              </a:rPr>
              <a:t> English.</a:t>
            </a:r>
            <a:endParaRPr lang="ru-RU" sz="2400">
              <a:latin typeface="Corbel"/>
            </a:endParaRPr>
          </a:p>
          <a:p>
            <a:pPr marL="0" indent="0">
              <a:buNone/>
            </a:pPr>
            <a:r>
              <a:rPr lang="ru-RU" sz="2400">
                <a:latin typeface="Corbel"/>
                <a:ea typeface="+mn-lt"/>
                <a:cs typeface="+mn-lt"/>
              </a:rPr>
              <a:t>Home </a:t>
            </a:r>
            <a:r>
              <a:rPr lang="ru-RU" sz="2400" err="1">
                <a:latin typeface="Corbel"/>
                <a:ea typeface="+mn-lt"/>
                <a:cs typeface="+mn-lt"/>
              </a:rPr>
              <a:t>task</a:t>
            </a:r>
            <a:r>
              <a:rPr lang="ru-RU" sz="2400">
                <a:latin typeface="Corbel"/>
                <a:ea typeface="+mn-lt"/>
                <a:cs typeface="+mn-lt"/>
              </a:rPr>
              <a:t>: </a:t>
            </a:r>
            <a:r>
              <a:rPr lang="ru-RU" sz="2400" err="1">
                <a:latin typeface="Corbel"/>
                <a:ea typeface="+mn-lt"/>
                <a:cs typeface="+mn-lt"/>
              </a:rPr>
              <a:t>Reading</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additional</a:t>
            </a:r>
            <a:r>
              <a:rPr lang="ru-RU" sz="2400" dirty="0">
                <a:latin typeface="Corbel"/>
                <a:ea typeface="+mn-lt"/>
                <a:cs typeface="+mn-lt"/>
              </a:rPr>
              <a:t> </a:t>
            </a:r>
            <a:r>
              <a:rPr lang="ru-RU" sz="2400" err="1">
                <a:latin typeface="Corbel"/>
                <a:ea typeface="+mn-lt"/>
                <a:cs typeface="+mn-lt"/>
              </a:rPr>
              <a:t>text</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dirty="0">
                <a:latin typeface="Corbel"/>
                <a:ea typeface="+mn-lt"/>
                <a:cs typeface="+mn-lt"/>
              </a:rPr>
              <a:t> </a:t>
            </a:r>
            <a:endParaRPr lang="ru-RU" sz="2400" dirty="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362881381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FF319DDD-E84A-C0B6-306A-A81083BE1A0A}"/>
              </a:ext>
            </a:extLst>
          </p:cNvPr>
          <p:cNvSpPr>
            <a:spLocks noGrp="1"/>
          </p:cNvSpPr>
          <p:nvPr>
            <p:ph type="title"/>
          </p:nvPr>
        </p:nvSpPr>
        <p:spPr>
          <a:xfrm>
            <a:off x="1916176" y="-1880108"/>
            <a:ext cx="7729728" cy="1188720"/>
          </a:xfrm>
        </p:spPr>
        <p:txBody>
          <a:bodyPr/>
          <a:lstStyle/>
          <a:p>
            <a:endParaRPr lang="ru-RU"/>
          </a:p>
        </p:txBody>
      </p:sp>
      <p:sp>
        <p:nvSpPr>
          <p:cNvPr id="3" name="Объект 2">
            <a:extLst>
              <a:ext uri="{FF2B5EF4-FFF2-40B4-BE49-F238E27FC236}">
                <a16:creationId xmlns:a16="http://schemas.microsoft.com/office/drawing/2014/main" id="{246396DF-2911-A42A-E891-27C9224F351F}"/>
              </a:ext>
            </a:extLst>
          </p:cNvPr>
          <p:cNvSpPr>
            <a:spLocks noGrp="1"/>
          </p:cNvSpPr>
          <p:nvPr>
            <p:ph idx="1"/>
          </p:nvPr>
        </p:nvSpPr>
        <p:spPr>
          <a:xfrm>
            <a:off x="209296" y="260604"/>
            <a:ext cx="11844528" cy="6343023"/>
          </a:xfrm>
        </p:spPr>
        <p:txBody>
          <a:bodyPr vert="horz" lIns="91440" tIns="45720" rIns="91440" bIns="45720" rtlCol="0" anchor="t">
            <a:noAutofit/>
          </a:bodyPr>
          <a:lstStyle/>
          <a:p>
            <a:pPr marL="0" indent="0">
              <a:buNone/>
            </a:pPr>
            <a:r>
              <a:rPr lang="ru-RU" sz="2800" b="1" dirty="0">
                <a:latin typeface="Corbel"/>
                <a:ea typeface="+mn-lt"/>
                <a:cs typeface="+mn-lt"/>
              </a:rPr>
              <a:t>11) </a:t>
            </a:r>
            <a:r>
              <a:rPr lang="ru-RU" sz="2800" b="1" dirty="0" err="1">
                <a:latin typeface="Corbel"/>
                <a:ea typeface="+mn-lt"/>
                <a:cs typeface="+mn-lt"/>
              </a:rPr>
              <a:t>Write</a:t>
            </a:r>
            <a:r>
              <a:rPr lang="ru-RU" sz="2800" b="1" dirty="0">
                <a:latin typeface="Corbel"/>
                <a:ea typeface="+mn-lt"/>
                <a:cs typeface="+mn-lt"/>
              </a:rPr>
              <a:t> </a:t>
            </a:r>
            <a:r>
              <a:rPr lang="ru-RU" sz="2800" b="1" dirty="0" err="1">
                <a:latin typeface="Corbel"/>
                <a:ea typeface="+mn-lt"/>
                <a:cs typeface="+mn-lt"/>
              </a:rPr>
              <a:t>sentences</a:t>
            </a:r>
            <a:r>
              <a:rPr lang="ru-RU" sz="2800" b="1" dirty="0">
                <a:latin typeface="Corbel"/>
                <a:ea typeface="+mn-lt"/>
                <a:cs typeface="+mn-lt"/>
              </a:rPr>
              <a:t> </a:t>
            </a:r>
            <a:r>
              <a:rPr lang="ru-RU" sz="2800" b="1" dirty="0" err="1">
                <a:latin typeface="Corbel"/>
                <a:ea typeface="+mn-lt"/>
                <a:cs typeface="+mn-lt"/>
              </a:rPr>
              <a:t>with</a:t>
            </a:r>
            <a:r>
              <a:rPr lang="ru-RU" sz="2800" b="1" dirty="0">
                <a:latin typeface="Corbel"/>
                <a:ea typeface="+mn-lt"/>
                <a:cs typeface="+mn-lt"/>
              </a:rPr>
              <a:t> </a:t>
            </a:r>
            <a:r>
              <a:rPr lang="ru-RU" sz="2800" b="1" dirty="0" err="1">
                <a:latin typeface="Corbel"/>
                <a:ea typeface="+mn-lt"/>
                <a:cs typeface="+mn-lt"/>
              </a:rPr>
              <a:t>might</a:t>
            </a:r>
            <a:r>
              <a:rPr lang="ru-RU" sz="2800" b="1" dirty="0">
                <a:latin typeface="Corbel"/>
                <a:ea typeface="+mn-lt"/>
                <a:cs typeface="+mn-lt"/>
              </a:rPr>
              <a:t> </a:t>
            </a:r>
            <a:r>
              <a:rPr lang="ru-RU" sz="2800" b="1" dirty="0" err="1">
                <a:latin typeface="Corbel"/>
                <a:ea typeface="+mn-lt"/>
                <a:cs typeface="+mn-lt"/>
              </a:rPr>
              <a:t>not</a:t>
            </a:r>
            <a:r>
              <a:rPr lang="ru-RU" sz="2800" b="1" dirty="0">
                <a:latin typeface="Corbel"/>
                <a:ea typeface="+mn-lt"/>
                <a:cs typeface="+mn-lt"/>
              </a:rPr>
              <a:t>.</a:t>
            </a:r>
            <a:endParaRPr lang="ru-RU" sz="2800" b="1">
              <a:latin typeface="Corbel"/>
            </a:endParaRPr>
          </a:p>
          <a:p>
            <a:pPr marL="0" indent="0">
              <a:buNone/>
            </a:pPr>
            <a:r>
              <a:rPr lang="ru-RU" sz="2800" dirty="0">
                <a:latin typeface="Corbel"/>
                <a:ea typeface="+mn-lt"/>
                <a:cs typeface="+mn-lt"/>
              </a:rPr>
              <a:t>⦁    </a:t>
            </a:r>
            <a:r>
              <a:rPr lang="ru-RU" sz="2800" err="1">
                <a:latin typeface="Corbel"/>
                <a:ea typeface="+mn-lt"/>
                <a:cs typeface="+mn-lt"/>
              </a:rPr>
              <a:t>Lisa’s</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r>
              <a:rPr lang="ru-RU" sz="2800" err="1">
                <a:latin typeface="Corbel"/>
                <a:ea typeface="+mn-lt"/>
                <a:cs typeface="+mn-lt"/>
              </a:rPr>
              <a:t>feeling</a:t>
            </a:r>
            <a:r>
              <a:rPr lang="ru-RU" sz="2800" dirty="0">
                <a:latin typeface="Corbel"/>
                <a:ea typeface="+mn-lt"/>
                <a:cs typeface="+mn-lt"/>
              </a:rPr>
              <a:t> </a:t>
            </a:r>
            <a:r>
              <a:rPr lang="ru-RU" sz="2800" err="1">
                <a:latin typeface="Corbel"/>
                <a:ea typeface="+mn-lt"/>
                <a:cs typeface="+mn-lt"/>
              </a:rPr>
              <a:t>very</a:t>
            </a:r>
            <a:r>
              <a:rPr lang="ru-RU" sz="2800" dirty="0">
                <a:latin typeface="Corbel"/>
                <a:ea typeface="+mn-lt"/>
                <a:cs typeface="+mn-lt"/>
              </a:rPr>
              <a:t> </a:t>
            </a:r>
            <a:r>
              <a:rPr lang="ru-RU" sz="2800" err="1">
                <a:latin typeface="Corbel"/>
                <a:ea typeface="+mn-lt"/>
                <a:cs typeface="+mn-lt"/>
              </a:rPr>
              <a:t>well</a:t>
            </a:r>
            <a:r>
              <a:rPr lang="ru-RU" sz="2800" dirty="0">
                <a:latin typeface="Corbel"/>
                <a:ea typeface="+mn-lt"/>
                <a:cs typeface="+mn-lt"/>
              </a:rPr>
              <a:t>. </a:t>
            </a:r>
            <a:r>
              <a:rPr lang="ru-RU" sz="2800" err="1">
                <a:latin typeface="Corbel"/>
                <a:ea typeface="+mn-lt"/>
                <a:cs typeface="+mn-lt"/>
              </a:rPr>
              <a:t>I’m</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r>
              <a:rPr lang="ru-RU" sz="2800" err="1">
                <a:latin typeface="Corbel"/>
                <a:ea typeface="+mn-lt"/>
                <a:cs typeface="+mn-lt"/>
              </a:rPr>
              <a:t>sure</a:t>
            </a:r>
            <a:r>
              <a:rPr lang="ru-RU" sz="2800" dirty="0">
                <a:latin typeface="Corbel"/>
                <a:ea typeface="+mn-lt"/>
                <a:cs typeface="+mn-lt"/>
              </a:rPr>
              <a:t> </a:t>
            </a:r>
            <a:r>
              <a:rPr lang="ru-RU" sz="2800" err="1">
                <a:latin typeface="Corbel"/>
                <a:ea typeface="+mn-lt"/>
                <a:cs typeface="+mn-lt"/>
              </a:rPr>
              <a:t>that</a:t>
            </a:r>
            <a:r>
              <a:rPr lang="ru-RU" sz="2800" dirty="0">
                <a:latin typeface="Corbel"/>
                <a:ea typeface="+mn-lt"/>
                <a:cs typeface="+mn-lt"/>
              </a:rPr>
              <a:t> </a:t>
            </a:r>
            <a:r>
              <a:rPr lang="ru-RU" sz="2800" err="1">
                <a:latin typeface="Corbel"/>
                <a:ea typeface="+mn-lt"/>
                <a:cs typeface="+mn-lt"/>
              </a:rPr>
              <a:t>she</a:t>
            </a:r>
            <a:r>
              <a:rPr lang="ru-RU" sz="2800" dirty="0">
                <a:latin typeface="Corbel"/>
                <a:ea typeface="+mn-lt"/>
                <a:cs typeface="+mn-lt"/>
              </a:rPr>
              <a:t> </a:t>
            </a:r>
            <a:r>
              <a:rPr lang="ru-RU" sz="2800" err="1">
                <a:latin typeface="Corbel"/>
                <a:ea typeface="+mn-lt"/>
                <a:cs typeface="+mn-lt"/>
              </a:rPr>
              <a:t>will</a:t>
            </a:r>
            <a:r>
              <a:rPr lang="ru-RU" sz="2800" dirty="0">
                <a:latin typeface="Corbel"/>
                <a:ea typeface="+mn-lt"/>
                <a:cs typeface="+mn-lt"/>
              </a:rPr>
              <a:t> </a:t>
            </a:r>
            <a:r>
              <a:rPr lang="ru-RU" sz="2800" err="1">
                <a:latin typeface="Corbel"/>
                <a:ea typeface="+mn-lt"/>
                <a:cs typeface="+mn-lt"/>
              </a:rPr>
              <a:t>go</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party</a:t>
            </a:r>
            <a:r>
              <a:rPr lang="ru-RU" sz="2800" dirty="0">
                <a:latin typeface="Corbel"/>
                <a:ea typeface="+mn-lt"/>
                <a:cs typeface="+mn-lt"/>
              </a:rPr>
              <a:t>.</a:t>
            </a:r>
            <a:endParaRPr lang="ru-RU" sz="2800">
              <a:latin typeface="Corbel"/>
            </a:endParaRPr>
          </a:p>
          <a:p>
            <a:pPr marL="0" indent="0">
              <a:buNone/>
            </a:pPr>
            <a:r>
              <a:rPr lang="ru-RU" sz="2800" err="1">
                <a:latin typeface="Corbel"/>
                <a:ea typeface="+mn-lt"/>
                <a:cs typeface="+mn-lt"/>
              </a:rPr>
              <a:t>Lisa</a:t>
            </a:r>
            <a:r>
              <a:rPr lang="ru-RU" sz="2800" dirty="0">
                <a:latin typeface="Corbel"/>
                <a:ea typeface="+mn-lt"/>
                <a:cs typeface="+mn-lt"/>
              </a:rPr>
              <a:t> </a:t>
            </a:r>
            <a:r>
              <a:rPr lang="ru-RU" sz="2800" err="1">
                <a:latin typeface="Corbel"/>
                <a:ea typeface="+mn-lt"/>
                <a:cs typeface="+mn-lt"/>
              </a:rPr>
              <a:t>might</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r>
              <a:rPr lang="ru-RU" sz="2800" err="1">
                <a:latin typeface="Corbel"/>
                <a:ea typeface="+mn-lt"/>
                <a:cs typeface="+mn-lt"/>
              </a:rPr>
              <a:t>come</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party</a:t>
            </a:r>
            <a:r>
              <a:rPr lang="ru-RU" sz="2800" dirty="0">
                <a:latin typeface="Corbel"/>
                <a:ea typeface="+mn-lt"/>
                <a:cs typeface="+mn-lt"/>
              </a:rPr>
              <a:t>                                                       .</a:t>
            </a:r>
            <a:endParaRPr lang="ru-RU" sz="2800">
              <a:latin typeface="Corbel"/>
            </a:endParaRPr>
          </a:p>
          <a:p>
            <a:pPr marL="0" indent="0">
              <a:buNone/>
            </a:pPr>
            <a:r>
              <a:rPr lang="ru-RU" sz="2800" dirty="0">
                <a:latin typeface="Corbel"/>
                <a:ea typeface="+mn-lt"/>
                <a:cs typeface="+mn-lt"/>
              </a:rPr>
              <a:t>⦁    I </a:t>
            </a:r>
            <a:r>
              <a:rPr lang="ru-RU" sz="2800" err="1">
                <a:latin typeface="Corbel"/>
                <a:ea typeface="+mn-lt"/>
                <a:cs typeface="+mn-lt"/>
              </a:rPr>
              <a:t>haven’t</a:t>
            </a:r>
            <a:r>
              <a:rPr lang="ru-RU" sz="2800" dirty="0">
                <a:latin typeface="Corbel"/>
                <a:ea typeface="+mn-lt"/>
                <a:cs typeface="+mn-lt"/>
              </a:rPr>
              <a:t> </a:t>
            </a:r>
            <a:r>
              <a:rPr lang="ru-RU" sz="2800" err="1">
                <a:latin typeface="Corbel"/>
                <a:ea typeface="+mn-lt"/>
                <a:cs typeface="+mn-lt"/>
              </a:rPr>
              <a:t>seen</a:t>
            </a:r>
            <a:r>
              <a:rPr lang="ru-RU" sz="2800" dirty="0">
                <a:latin typeface="Corbel"/>
                <a:ea typeface="+mn-lt"/>
                <a:cs typeface="+mn-lt"/>
              </a:rPr>
              <a:t> </a:t>
            </a:r>
            <a:r>
              <a:rPr lang="ru-RU" sz="2800" err="1">
                <a:latin typeface="Corbel"/>
                <a:ea typeface="+mn-lt"/>
                <a:cs typeface="+mn-lt"/>
              </a:rPr>
              <a:t>him</a:t>
            </a:r>
            <a:r>
              <a:rPr lang="ru-RU" sz="2800" dirty="0">
                <a:latin typeface="Corbel"/>
                <a:ea typeface="+mn-lt"/>
                <a:cs typeface="+mn-lt"/>
              </a:rPr>
              <a:t> </a:t>
            </a:r>
            <a:r>
              <a:rPr lang="ru-RU" sz="2800" err="1">
                <a:latin typeface="Corbel"/>
                <a:ea typeface="+mn-lt"/>
                <a:cs typeface="+mn-lt"/>
              </a:rPr>
              <a:t>for</a:t>
            </a:r>
            <a:r>
              <a:rPr lang="ru-RU" sz="2800" dirty="0">
                <a:latin typeface="Corbel"/>
                <a:ea typeface="+mn-lt"/>
                <a:cs typeface="+mn-lt"/>
              </a:rPr>
              <a:t> a </a:t>
            </a:r>
            <a:r>
              <a:rPr lang="ru-RU" sz="2800" err="1">
                <a:latin typeface="Corbel"/>
                <a:ea typeface="+mn-lt"/>
                <a:cs typeface="+mn-lt"/>
              </a:rPr>
              <a:t>long</a:t>
            </a:r>
            <a:r>
              <a:rPr lang="ru-RU" sz="2800" dirty="0">
                <a:latin typeface="Corbel"/>
                <a:ea typeface="+mn-lt"/>
                <a:cs typeface="+mn-lt"/>
              </a:rPr>
              <a:t> </a:t>
            </a:r>
            <a:r>
              <a:rPr lang="ru-RU" sz="2800" err="1">
                <a:latin typeface="Corbel"/>
                <a:ea typeface="+mn-lt"/>
                <a:cs typeface="+mn-lt"/>
              </a:rPr>
              <a:t>time</a:t>
            </a:r>
            <a:r>
              <a:rPr lang="ru-RU" sz="2800" dirty="0">
                <a:latin typeface="Corbel"/>
                <a:ea typeface="+mn-lt"/>
                <a:cs typeface="+mn-lt"/>
              </a:rPr>
              <a:t>. I </a:t>
            </a:r>
            <a:r>
              <a:rPr lang="ru-RU" sz="2800" err="1">
                <a:latin typeface="Corbel"/>
                <a:ea typeface="+mn-lt"/>
                <a:cs typeface="+mn-lt"/>
              </a:rPr>
              <a:t>don’t</a:t>
            </a:r>
            <a:r>
              <a:rPr lang="ru-RU" sz="2800" dirty="0">
                <a:latin typeface="Corbel"/>
                <a:ea typeface="+mn-lt"/>
                <a:cs typeface="+mn-lt"/>
              </a:rPr>
              <a:t> </a:t>
            </a:r>
            <a:r>
              <a:rPr lang="ru-RU" sz="2800" err="1">
                <a:latin typeface="Corbel"/>
                <a:ea typeface="+mn-lt"/>
                <a:cs typeface="+mn-lt"/>
              </a:rPr>
              <a:t>know</a:t>
            </a:r>
            <a:r>
              <a:rPr lang="ru-RU" sz="2800" dirty="0">
                <a:latin typeface="Corbel"/>
                <a:ea typeface="+mn-lt"/>
                <a:cs typeface="+mn-lt"/>
              </a:rPr>
              <a:t> </a:t>
            </a:r>
            <a:r>
              <a:rPr lang="ru-RU" sz="2800" err="1">
                <a:latin typeface="Corbel"/>
                <a:ea typeface="+mn-lt"/>
                <a:cs typeface="+mn-lt"/>
              </a:rPr>
              <a:t>if</a:t>
            </a:r>
            <a:r>
              <a:rPr lang="ru-RU" sz="2800" dirty="0">
                <a:latin typeface="Corbel"/>
                <a:ea typeface="+mn-lt"/>
                <a:cs typeface="+mn-lt"/>
              </a:rPr>
              <a:t> I </a:t>
            </a:r>
            <a:r>
              <a:rPr lang="ru-RU" sz="2800" err="1">
                <a:latin typeface="Corbel"/>
                <a:ea typeface="+mn-lt"/>
                <a:cs typeface="+mn-lt"/>
              </a:rPr>
              <a:t>will</a:t>
            </a:r>
            <a:r>
              <a:rPr lang="ru-RU" sz="2800" dirty="0">
                <a:latin typeface="Corbel"/>
                <a:ea typeface="+mn-lt"/>
                <a:cs typeface="+mn-lt"/>
              </a:rPr>
              <a:t> </a:t>
            </a:r>
            <a:r>
              <a:rPr lang="ru-RU" sz="2800" err="1">
                <a:latin typeface="Corbel"/>
                <a:ea typeface="+mn-lt"/>
                <a:cs typeface="+mn-lt"/>
              </a:rPr>
              <a:t>recognise</a:t>
            </a:r>
            <a:r>
              <a:rPr lang="ru-RU" sz="2800" dirty="0">
                <a:latin typeface="Corbel"/>
                <a:ea typeface="+mn-lt"/>
                <a:cs typeface="+mn-lt"/>
              </a:rPr>
              <a:t> </a:t>
            </a:r>
            <a:r>
              <a:rPr lang="ru-RU" sz="2800" err="1">
                <a:latin typeface="Corbel"/>
                <a:ea typeface="+mn-lt"/>
                <a:cs typeface="+mn-lt"/>
              </a:rPr>
              <a:t>him</a:t>
            </a:r>
            <a:r>
              <a:rPr lang="ru-RU" sz="2800" dirty="0">
                <a:latin typeface="Corbel"/>
                <a:ea typeface="+mn-lt"/>
                <a:cs typeface="+mn-lt"/>
              </a:rPr>
              <a:t> </a:t>
            </a:r>
            <a:r>
              <a:rPr lang="ru-RU" sz="2800" err="1">
                <a:latin typeface="Corbel"/>
                <a:ea typeface="+mn-lt"/>
                <a:cs typeface="+mn-lt"/>
              </a:rPr>
              <a:t>or</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endParaRPr lang="ru-RU" sz="2800">
              <a:latin typeface="Corbel"/>
            </a:endParaRPr>
          </a:p>
          <a:p>
            <a:pPr marL="0" indent="0">
              <a:buNone/>
            </a:pPr>
            <a:r>
              <a:rPr lang="ru-RU" sz="2800" dirty="0">
                <a:latin typeface="Corbel"/>
                <a:ea typeface="+mn-lt"/>
                <a:cs typeface="+mn-lt"/>
              </a:rPr>
              <a:t>I </a:t>
            </a:r>
            <a:r>
              <a:rPr lang="ru-RU" sz="2800" dirty="0" err="1">
                <a:latin typeface="Corbel"/>
                <a:ea typeface="+mn-lt"/>
                <a:cs typeface="+mn-lt"/>
              </a:rPr>
              <a:t>might</a:t>
            </a:r>
            <a:r>
              <a:rPr lang="ru-RU" sz="2800" dirty="0">
                <a:latin typeface="Corbel"/>
                <a:ea typeface="+mn-lt"/>
                <a:cs typeface="+mn-lt"/>
              </a:rPr>
              <a:t>                                                                      </a:t>
            </a:r>
            <a:r>
              <a:rPr lang="ru-RU" sz="2800" dirty="0" err="1">
                <a:latin typeface="Corbel"/>
                <a:ea typeface="+mn-lt"/>
                <a:cs typeface="+mn-lt"/>
              </a:rPr>
              <a:t>him</a:t>
            </a:r>
            <a:r>
              <a:rPr lang="ru-RU" sz="2800" dirty="0">
                <a:latin typeface="Corbel"/>
                <a:ea typeface="+mn-lt"/>
                <a:cs typeface="+mn-lt"/>
              </a:rPr>
              <a:t>.</a:t>
            </a:r>
            <a:endParaRPr lang="ru-RU" sz="2800" dirty="0">
              <a:latin typeface="Corbel"/>
            </a:endParaRPr>
          </a:p>
          <a:p>
            <a:pPr marL="0" indent="0">
              <a:buNone/>
            </a:pPr>
            <a:r>
              <a:rPr lang="ru-RU" sz="2800" dirty="0">
                <a:latin typeface="Corbel"/>
                <a:ea typeface="+mn-lt"/>
                <a:cs typeface="+mn-lt"/>
              </a:rPr>
              <a:t>⦁    We </a:t>
            </a:r>
            <a:r>
              <a:rPr lang="ru-RU" sz="2800" err="1">
                <a:latin typeface="Corbel"/>
                <a:ea typeface="+mn-lt"/>
                <a:cs typeface="+mn-lt"/>
              </a:rPr>
              <a:t>want</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go</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game</a:t>
            </a:r>
            <a:r>
              <a:rPr lang="ru-RU" sz="2800" dirty="0">
                <a:latin typeface="Corbel"/>
                <a:ea typeface="+mn-lt"/>
                <a:cs typeface="+mn-lt"/>
              </a:rPr>
              <a:t>, </a:t>
            </a:r>
            <a:r>
              <a:rPr lang="ru-RU" sz="2800" err="1">
                <a:latin typeface="Corbel"/>
                <a:ea typeface="+mn-lt"/>
                <a:cs typeface="+mn-lt"/>
              </a:rPr>
              <a:t>but</a:t>
            </a:r>
            <a:r>
              <a:rPr lang="ru-RU" sz="2800" dirty="0">
                <a:latin typeface="Corbel"/>
                <a:ea typeface="+mn-lt"/>
                <a:cs typeface="+mn-lt"/>
              </a:rPr>
              <a:t> I </a:t>
            </a:r>
            <a:r>
              <a:rPr lang="ru-RU" sz="2800" err="1">
                <a:latin typeface="Corbel"/>
                <a:ea typeface="+mn-lt"/>
                <a:cs typeface="+mn-lt"/>
              </a:rPr>
              <a:t>don’t</a:t>
            </a:r>
            <a:r>
              <a:rPr lang="ru-RU" sz="2800" dirty="0">
                <a:latin typeface="Corbel"/>
                <a:ea typeface="+mn-lt"/>
                <a:cs typeface="+mn-lt"/>
              </a:rPr>
              <a:t> </a:t>
            </a:r>
            <a:r>
              <a:rPr lang="ru-RU" sz="2800" err="1">
                <a:latin typeface="Corbel"/>
                <a:ea typeface="+mn-lt"/>
                <a:cs typeface="+mn-lt"/>
              </a:rPr>
              <a:t>know</a:t>
            </a:r>
            <a:r>
              <a:rPr lang="ru-RU" sz="2800" dirty="0">
                <a:latin typeface="Corbel"/>
                <a:ea typeface="+mn-lt"/>
                <a:cs typeface="+mn-lt"/>
              </a:rPr>
              <a:t> </a:t>
            </a:r>
            <a:r>
              <a:rPr lang="ru-RU" sz="2800" err="1">
                <a:latin typeface="Corbel"/>
                <a:ea typeface="+mn-lt"/>
                <a:cs typeface="+mn-lt"/>
              </a:rPr>
              <a:t>whether</a:t>
            </a:r>
            <a:r>
              <a:rPr lang="ru-RU" sz="2800" dirty="0">
                <a:latin typeface="Corbel"/>
                <a:ea typeface="+mn-lt"/>
                <a:cs typeface="+mn-lt"/>
              </a:rPr>
              <a:t> </a:t>
            </a:r>
            <a:r>
              <a:rPr lang="ru-RU" sz="2800" err="1">
                <a:latin typeface="Corbel"/>
                <a:ea typeface="+mn-lt"/>
                <a:cs typeface="+mn-lt"/>
              </a:rPr>
              <a:t>we’ll</a:t>
            </a:r>
            <a:r>
              <a:rPr lang="ru-RU" sz="2800" dirty="0">
                <a:latin typeface="Corbel"/>
                <a:ea typeface="+mn-lt"/>
                <a:cs typeface="+mn-lt"/>
              </a:rPr>
              <a:t> </a:t>
            </a:r>
            <a:r>
              <a:rPr lang="ru-RU" sz="2800" err="1">
                <a:latin typeface="Corbel"/>
                <a:ea typeface="+mn-lt"/>
                <a:cs typeface="+mn-lt"/>
              </a:rPr>
              <a:t>be</a:t>
            </a:r>
            <a:r>
              <a:rPr lang="ru-RU" sz="2800" dirty="0">
                <a:latin typeface="Corbel"/>
                <a:ea typeface="+mn-lt"/>
                <a:cs typeface="+mn-lt"/>
              </a:rPr>
              <a:t> </a:t>
            </a:r>
            <a:r>
              <a:rPr lang="ru-RU" sz="2800" err="1">
                <a:latin typeface="Corbel"/>
                <a:ea typeface="+mn-lt"/>
                <a:cs typeface="+mn-lt"/>
              </a:rPr>
              <a:t>able</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get</a:t>
            </a:r>
            <a:r>
              <a:rPr lang="ru-RU" sz="2800" dirty="0">
                <a:latin typeface="Corbel"/>
                <a:ea typeface="+mn-lt"/>
                <a:cs typeface="+mn-lt"/>
              </a:rPr>
              <a:t> </a:t>
            </a:r>
            <a:r>
              <a:rPr lang="ru-RU" sz="2800" err="1">
                <a:latin typeface="Corbel"/>
                <a:ea typeface="+mn-lt"/>
                <a:cs typeface="+mn-lt"/>
              </a:rPr>
              <a:t>tickets</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We                                                                    </a:t>
            </a:r>
            <a:r>
              <a:rPr lang="ru-RU" sz="2800" err="1">
                <a:latin typeface="Corbel"/>
                <a:ea typeface="+mn-lt"/>
                <a:cs typeface="+mn-lt"/>
              </a:rPr>
              <a:t>for</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game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I </a:t>
            </a:r>
            <a:r>
              <a:rPr lang="ru-RU" sz="2800" err="1">
                <a:latin typeface="Corbel"/>
                <a:ea typeface="+mn-lt"/>
                <a:cs typeface="+mn-lt"/>
              </a:rPr>
              <a:t>said</a:t>
            </a:r>
            <a:r>
              <a:rPr lang="ru-RU" sz="2800" dirty="0">
                <a:latin typeface="Corbel"/>
                <a:ea typeface="+mn-lt"/>
                <a:cs typeface="+mn-lt"/>
              </a:rPr>
              <a:t> </a:t>
            </a:r>
            <a:r>
              <a:rPr lang="ru-RU" sz="2800" err="1">
                <a:latin typeface="Corbel"/>
                <a:ea typeface="+mn-lt"/>
                <a:cs typeface="+mn-lt"/>
              </a:rPr>
              <a:t>I’d</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shopping</a:t>
            </a:r>
            <a:r>
              <a:rPr lang="ru-RU" sz="2800" dirty="0">
                <a:latin typeface="Corbel"/>
                <a:ea typeface="+mn-lt"/>
                <a:cs typeface="+mn-lt"/>
              </a:rPr>
              <a:t>, </a:t>
            </a:r>
            <a:r>
              <a:rPr lang="ru-RU" sz="2800" err="1">
                <a:latin typeface="Corbel"/>
                <a:ea typeface="+mn-lt"/>
                <a:cs typeface="+mn-lt"/>
              </a:rPr>
              <a:t>but</a:t>
            </a:r>
            <a:r>
              <a:rPr lang="ru-RU" sz="2800" dirty="0">
                <a:latin typeface="Corbel"/>
                <a:ea typeface="+mn-lt"/>
                <a:cs typeface="+mn-lt"/>
              </a:rPr>
              <a:t> </a:t>
            </a:r>
            <a:r>
              <a:rPr lang="ru-RU" sz="2800" err="1">
                <a:latin typeface="Corbel"/>
                <a:ea typeface="+mn-lt"/>
                <a:cs typeface="+mn-lt"/>
              </a:rPr>
              <a:t>it’s</a:t>
            </a:r>
            <a:r>
              <a:rPr lang="ru-RU" sz="2800" dirty="0">
                <a:latin typeface="Corbel"/>
                <a:ea typeface="+mn-lt"/>
                <a:cs typeface="+mn-lt"/>
              </a:rPr>
              <a:t> </a:t>
            </a:r>
            <a:r>
              <a:rPr lang="ru-RU" sz="2800" err="1">
                <a:latin typeface="Corbel"/>
                <a:ea typeface="+mn-lt"/>
                <a:cs typeface="+mn-lt"/>
              </a:rPr>
              <a:t>possible</a:t>
            </a:r>
            <a:r>
              <a:rPr lang="ru-RU" sz="2800" dirty="0">
                <a:latin typeface="Corbel"/>
                <a:ea typeface="+mn-lt"/>
                <a:cs typeface="+mn-lt"/>
              </a:rPr>
              <a:t> I </a:t>
            </a:r>
            <a:r>
              <a:rPr lang="ru-RU" sz="2800" err="1">
                <a:latin typeface="Corbel"/>
                <a:ea typeface="+mn-lt"/>
                <a:cs typeface="+mn-lt"/>
              </a:rPr>
              <a:t>won’t</a:t>
            </a:r>
            <a:r>
              <a:rPr lang="ru-RU" sz="2800" dirty="0">
                <a:latin typeface="Corbel"/>
                <a:ea typeface="+mn-lt"/>
                <a:cs typeface="+mn-lt"/>
              </a:rPr>
              <a:t> </a:t>
            </a:r>
            <a:r>
              <a:rPr lang="ru-RU" sz="2800" err="1">
                <a:latin typeface="Corbel"/>
                <a:ea typeface="+mn-lt"/>
                <a:cs typeface="+mn-lt"/>
              </a:rPr>
              <a:t>have</a:t>
            </a:r>
            <a:r>
              <a:rPr lang="ru-RU" sz="2800" dirty="0">
                <a:latin typeface="Corbel"/>
                <a:ea typeface="+mn-lt"/>
                <a:cs typeface="+mn-lt"/>
              </a:rPr>
              <a:t> </a:t>
            </a:r>
            <a:r>
              <a:rPr lang="ru-RU" sz="2800" err="1">
                <a:latin typeface="Corbel"/>
                <a:ea typeface="+mn-lt"/>
                <a:cs typeface="+mn-lt"/>
              </a:rPr>
              <a:t>time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I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shopping</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I’ve</a:t>
            </a:r>
            <a:r>
              <a:rPr lang="ru-RU" sz="2800" dirty="0">
                <a:latin typeface="Corbel"/>
                <a:ea typeface="+mn-lt"/>
                <a:cs typeface="+mn-lt"/>
              </a:rPr>
              <a:t> </a:t>
            </a:r>
            <a:r>
              <a:rPr lang="ru-RU" sz="2800" err="1">
                <a:latin typeface="Corbel"/>
                <a:ea typeface="+mn-lt"/>
                <a:cs typeface="+mn-lt"/>
              </a:rPr>
              <a:t>been</a:t>
            </a:r>
            <a:r>
              <a:rPr lang="ru-RU" sz="2800" dirty="0">
                <a:latin typeface="Corbel"/>
                <a:ea typeface="+mn-lt"/>
                <a:cs typeface="+mn-lt"/>
              </a:rPr>
              <a:t> </a:t>
            </a:r>
            <a:r>
              <a:rPr lang="ru-RU" sz="2800" err="1">
                <a:latin typeface="Corbel"/>
                <a:ea typeface="+mn-lt"/>
                <a:cs typeface="+mn-lt"/>
              </a:rPr>
              <a:t>invited</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wedding</a:t>
            </a:r>
            <a:r>
              <a:rPr lang="ru-RU" sz="2800" dirty="0">
                <a:latin typeface="Corbel"/>
                <a:ea typeface="+mn-lt"/>
                <a:cs typeface="+mn-lt"/>
              </a:rPr>
              <a:t>, </a:t>
            </a:r>
            <a:r>
              <a:rPr lang="ru-RU" sz="2800" err="1">
                <a:latin typeface="Corbel"/>
                <a:ea typeface="+mn-lt"/>
                <a:cs typeface="+mn-lt"/>
              </a:rPr>
              <a:t>but</a:t>
            </a:r>
            <a:r>
              <a:rPr lang="ru-RU" sz="2800" dirty="0">
                <a:latin typeface="Corbel"/>
                <a:ea typeface="+mn-lt"/>
                <a:cs typeface="+mn-lt"/>
              </a:rPr>
              <a:t> </a:t>
            </a:r>
            <a:r>
              <a:rPr lang="ru-RU" sz="2800" err="1">
                <a:latin typeface="Corbel"/>
                <a:ea typeface="+mn-lt"/>
                <a:cs typeface="+mn-lt"/>
              </a:rPr>
              <a:t>I’m</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r>
              <a:rPr lang="ru-RU" sz="2800" err="1">
                <a:latin typeface="Corbel"/>
                <a:ea typeface="+mn-lt"/>
                <a:cs typeface="+mn-lt"/>
              </a:rPr>
              <a:t>sure</a:t>
            </a:r>
            <a:r>
              <a:rPr lang="ru-RU" sz="2800" dirty="0">
                <a:latin typeface="Corbel"/>
                <a:ea typeface="+mn-lt"/>
                <a:cs typeface="+mn-lt"/>
              </a:rPr>
              <a:t> </a:t>
            </a:r>
            <a:r>
              <a:rPr lang="ru-RU" sz="2800" err="1">
                <a:latin typeface="Corbel"/>
                <a:ea typeface="+mn-lt"/>
                <a:cs typeface="+mn-lt"/>
              </a:rPr>
              <a:t>that</a:t>
            </a:r>
            <a:r>
              <a:rPr lang="ru-RU" sz="2800" dirty="0">
                <a:latin typeface="Corbel"/>
                <a:ea typeface="+mn-lt"/>
                <a:cs typeface="+mn-lt"/>
              </a:rPr>
              <a:t> </a:t>
            </a:r>
            <a:r>
              <a:rPr lang="ru-RU" sz="2800" err="1">
                <a:latin typeface="Corbel"/>
                <a:ea typeface="+mn-lt"/>
                <a:cs typeface="+mn-lt"/>
              </a:rPr>
              <a:t>I’ll</a:t>
            </a:r>
            <a:r>
              <a:rPr lang="ru-RU" sz="2800" dirty="0">
                <a:latin typeface="Corbel"/>
                <a:ea typeface="+mn-lt"/>
                <a:cs typeface="+mn-lt"/>
              </a:rPr>
              <a:t> </a:t>
            </a:r>
            <a:r>
              <a:rPr lang="ru-RU" sz="2800" err="1">
                <a:latin typeface="Corbel"/>
                <a:ea typeface="+mn-lt"/>
                <a:cs typeface="+mn-lt"/>
              </a:rPr>
              <a:t>be</a:t>
            </a:r>
            <a:r>
              <a:rPr lang="ru-RU" sz="2800" dirty="0">
                <a:latin typeface="Corbel"/>
                <a:ea typeface="+mn-lt"/>
                <a:cs typeface="+mn-lt"/>
              </a:rPr>
              <a:t> </a:t>
            </a:r>
            <a:r>
              <a:rPr lang="ru-RU" sz="2800" err="1">
                <a:latin typeface="Corbel"/>
                <a:ea typeface="+mn-lt"/>
                <a:cs typeface="+mn-lt"/>
              </a:rPr>
              <a:t>able</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go</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I                                                                               .</a:t>
            </a:r>
            <a:endParaRPr lang="ru-RU" sz="280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191201395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F23BAE9-7DAE-8410-E87C-39263E946436}"/>
              </a:ext>
            </a:extLst>
          </p:cNvPr>
          <p:cNvSpPr>
            <a:spLocks noGrp="1"/>
          </p:cNvSpPr>
          <p:nvPr>
            <p:ph type="title"/>
          </p:nvPr>
        </p:nvSpPr>
        <p:spPr>
          <a:xfrm>
            <a:off x="2231136" y="202692"/>
            <a:ext cx="7729728" cy="1188720"/>
          </a:xfrm>
        </p:spPr>
        <p:txBody>
          <a:bodyPr>
            <a:normAutofit fontScale="90000"/>
          </a:bodyPr>
          <a:lstStyle/>
          <a:p>
            <a:br>
              <a:rPr lang="ru-RU" dirty="0">
                <a:latin typeface="Calibri"/>
                <a:ea typeface="Calibri"/>
                <a:cs typeface="Calibri"/>
              </a:rPr>
            </a:br>
            <a:r>
              <a:rPr lang="ru-RU" err="1">
                <a:latin typeface="Calibri"/>
                <a:ea typeface="Calibri"/>
                <a:cs typeface="Calibri"/>
              </a:rPr>
              <a:t>Хід</a:t>
            </a:r>
            <a:r>
              <a:rPr lang="ru-RU" dirty="0">
                <a:latin typeface="Calibri"/>
                <a:ea typeface="Calibri"/>
                <a:cs typeface="Calibri"/>
              </a:rPr>
              <a:t> </a:t>
            </a:r>
            <a:r>
              <a:rPr lang="ru-RU" err="1">
                <a:latin typeface="Calibri"/>
                <a:ea typeface="Calibri"/>
                <a:cs typeface="Calibri"/>
              </a:rPr>
              <a:t>заняття</a:t>
            </a:r>
            <a:r>
              <a:rPr lang="ru-RU" dirty="0">
                <a:latin typeface="Calibri"/>
                <a:ea typeface="Calibri"/>
                <a:cs typeface="Calibri"/>
              </a:rPr>
              <a:t> (</a:t>
            </a:r>
            <a:r>
              <a:rPr lang="ru-RU" err="1">
                <a:latin typeface="Calibri"/>
                <a:ea typeface="Calibri"/>
                <a:cs typeface="Calibri"/>
              </a:rPr>
              <a:t>Procedure</a:t>
            </a:r>
            <a:r>
              <a:rPr lang="ru-RU" dirty="0">
                <a:latin typeface="Calibri"/>
                <a:ea typeface="Calibri"/>
                <a:cs typeface="Calibri"/>
              </a:rPr>
              <a:t>)</a:t>
            </a:r>
            <a:endParaRPr lang="ru-RU" dirty="0">
              <a:latin typeface="Calibri"/>
            </a:endParaRPr>
          </a:p>
          <a:p>
            <a:r>
              <a:rPr lang="ru-RU" dirty="0">
                <a:latin typeface="Calibri"/>
                <a:ea typeface="Calibri"/>
                <a:cs typeface="Calibri"/>
              </a:rPr>
              <a:t>   </a:t>
            </a:r>
            <a:r>
              <a:rPr lang="ru-RU" dirty="0" err="1">
                <a:latin typeface="Calibri"/>
                <a:ea typeface="Calibri"/>
                <a:cs typeface="Calibri"/>
              </a:rPr>
              <a:t>Read</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translate</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theory</a:t>
            </a:r>
            <a:r>
              <a:rPr lang="ru-RU" dirty="0">
                <a:latin typeface="Calibri"/>
                <a:ea typeface="Calibri"/>
                <a:cs typeface="Calibri"/>
              </a:rPr>
              <a:t>.</a:t>
            </a:r>
            <a:endParaRPr lang="ru-RU" dirty="0">
              <a:latin typeface="Calibri"/>
            </a:endParaRPr>
          </a:p>
          <a:p>
            <a:r>
              <a:rPr lang="ru-RU" dirty="0" err="1">
                <a:latin typeface="Calibri"/>
                <a:ea typeface="Calibri"/>
                <a:cs typeface="Calibri"/>
              </a:rPr>
              <a:t>Past</a:t>
            </a:r>
            <a:r>
              <a:rPr lang="ru-RU" dirty="0">
                <a:latin typeface="Calibri"/>
                <a:ea typeface="Calibri"/>
                <a:cs typeface="Calibri"/>
              </a:rPr>
              <a:t> </a:t>
            </a:r>
            <a:r>
              <a:rPr lang="ru-RU" dirty="0" err="1">
                <a:latin typeface="Calibri"/>
                <a:ea typeface="Calibri"/>
                <a:cs typeface="Calibri"/>
              </a:rPr>
              <a:t>simple</a:t>
            </a:r>
            <a:r>
              <a:rPr lang="ru-RU" dirty="0">
                <a:latin typeface="Calibri"/>
                <a:ea typeface="Calibri"/>
                <a:cs typeface="Calibri"/>
              </a:rPr>
              <a:t> (l </a:t>
            </a:r>
            <a:r>
              <a:rPr lang="ru-RU" dirty="0" err="1">
                <a:latin typeface="Calibri"/>
                <a:ea typeface="Calibri"/>
                <a:cs typeface="Calibri"/>
              </a:rPr>
              <a:t>did</a:t>
            </a:r>
            <a:r>
              <a:rPr lang="ru-RU" dirty="0">
                <a:latin typeface="Calibri"/>
                <a:ea typeface="Calibri"/>
                <a:cs typeface="Calibri"/>
              </a:rPr>
              <a:t>)</a:t>
            </a:r>
            <a:endParaRPr lang="ru-RU" dirty="0">
              <a:latin typeface="Calibri"/>
            </a:endParaRPr>
          </a:p>
          <a:p>
            <a:endParaRPr lang="ru-RU" dirty="0">
              <a:ea typeface="Calibri"/>
              <a:cs typeface="Calibri"/>
            </a:endParaRPr>
          </a:p>
        </p:txBody>
      </p:sp>
      <p:sp>
        <p:nvSpPr>
          <p:cNvPr id="3" name="Объект 2">
            <a:extLst>
              <a:ext uri="{FF2B5EF4-FFF2-40B4-BE49-F238E27FC236}">
                <a16:creationId xmlns:a16="http://schemas.microsoft.com/office/drawing/2014/main" id="{C468CFB9-7A3D-F8D2-901D-B13043A87FCF}"/>
              </a:ext>
            </a:extLst>
          </p:cNvPr>
          <p:cNvSpPr>
            <a:spLocks noGrp="1"/>
          </p:cNvSpPr>
          <p:nvPr>
            <p:ph idx="1"/>
          </p:nvPr>
        </p:nvSpPr>
        <p:spPr>
          <a:xfrm>
            <a:off x="676656" y="1825244"/>
            <a:ext cx="11316208" cy="4849503"/>
          </a:xfrm>
        </p:spPr>
        <p:txBody>
          <a:bodyPr vert="horz" lIns="91440" tIns="45720" rIns="91440" bIns="45720" rtlCol="0" anchor="t">
            <a:normAutofit/>
          </a:bodyPr>
          <a:lstStyle/>
          <a:p>
            <a:pPr marL="0" indent="0">
              <a:buNone/>
            </a:pPr>
            <a:r>
              <a:rPr lang="ru-RU" sz="2800" b="1" dirty="0">
                <a:latin typeface="Corbel"/>
                <a:ea typeface="+mn-lt"/>
                <a:cs typeface="+mn-lt"/>
              </a:rPr>
              <a:t>A.</a:t>
            </a:r>
            <a:endParaRPr lang="ru-RU" sz="2800" b="1" dirty="0">
              <a:latin typeface="Corbel"/>
            </a:endParaRPr>
          </a:p>
          <a:p>
            <a:pPr marL="0" indent="0">
              <a:buNone/>
            </a:pPr>
            <a:r>
              <a:rPr lang="ru-RU" sz="2800" err="1">
                <a:latin typeface="Corbel"/>
                <a:ea typeface="+mn-lt"/>
                <a:cs typeface="+mn-lt"/>
              </a:rPr>
              <a:t>Wolfgang</a:t>
            </a:r>
            <a:r>
              <a:rPr lang="ru-RU" sz="2800" dirty="0">
                <a:latin typeface="Corbel"/>
                <a:ea typeface="+mn-lt"/>
                <a:cs typeface="+mn-lt"/>
              </a:rPr>
              <a:t> </a:t>
            </a:r>
            <a:r>
              <a:rPr lang="ru-RU" sz="2800" err="1">
                <a:latin typeface="Corbel"/>
                <a:ea typeface="+mn-lt"/>
                <a:cs typeface="+mn-lt"/>
              </a:rPr>
              <a:t>Amadeus</a:t>
            </a:r>
            <a:r>
              <a:rPr lang="ru-RU" sz="2800" dirty="0">
                <a:latin typeface="Corbel"/>
                <a:ea typeface="+mn-lt"/>
                <a:cs typeface="+mn-lt"/>
              </a:rPr>
              <a:t> </a:t>
            </a:r>
            <a:r>
              <a:rPr lang="ru-RU" sz="2800" err="1">
                <a:latin typeface="Corbel"/>
                <a:ea typeface="+mn-lt"/>
                <a:cs typeface="+mn-lt"/>
              </a:rPr>
              <a:t>Mozart</a:t>
            </a:r>
            <a:r>
              <a:rPr lang="ru-RU" sz="2800" dirty="0">
                <a:latin typeface="Corbel"/>
                <a:ea typeface="+mn-lt"/>
                <a:cs typeface="+mn-lt"/>
              </a:rPr>
              <a:t> </a:t>
            </a:r>
            <a:r>
              <a:rPr lang="ru-RU" sz="2800" err="1">
                <a:latin typeface="Corbel"/>
                <a:ea typeface="+mn-lt"/>
                <a:cs typeface="+mn-lt"/>
              </a:rPr>
              <a:t>was</a:t>
            </a:r>
            <a:r>
              <a:rPr lang="ru-RU" sz="2800" dirty="0">
                <a:latin typeface="Corbel"/>
                <a:ea typeface="+mn-lt"/>
                <a:cs typeface="+mn-lt"/>
              </a:rPr>
              <a:t> </a:t>
            </a:r>
            <a:r>
              <a:rPr lang="ru-RU" sz="2800" err="1">
                <a:latin typeface="Corbel"/>
                <a:ea typeface="+mn-lt"/>
                <a:cs typeface="+mn-lt"/>
              </a:rPr>
              <a:t>an</a:t>
            </a:r>
            <a:r>
              <a:rPr lang="ru-RU" sz="2800" dirty="0">
                <a:latin typeface="Corbel"/>
                <a:ea typeface="+mn-lt"/>
                <a:cs typeface="+mn-lt"/>
              </a:rPr>
              <a:t> Austrian </a:t>
            </a:r>
            <a:r>
              <a:rPr lang="ru-RU" sz="2800" err="1">
                <a:latin typeface="Corbel"/>
                <a:ea typeface="+mn-lt"/>
                <a:cs typeface="+mn-lt"/>
              </a:rPr>
              <a:t>musician</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composer</a:t>
            </a:r>
            <a:r>
              <a:rPr lang="ru-RU" sz="2800" dirty="0">
                <a:latin typeface="Corbel"/>
                <a:ea typeface="+mn-lt"/>
                <a:cs typeface="+mn-lt"/>
              </a:rPr>
              <a:t>. </a:t>
            </a:r>
            <a:r>
              <a:rPr lang="ru-RU" sz="2800" err="1">
                <a:latin typeface="Corbel"/>
                <a:ea typeface="+mn-lt"/>
                <a:cs typeface="+mn-lt"/>
              </a:rPr>
              <a:t>He</a:t>
            </a:r>
            <a:r>
              <a:rPr lang="ru-RU" sz="2800" dirty="0">
                <a:latin typeface="Corbel"/>
                <a:ea typeface="+mn-lt"/>
                <a:cs typeface="+mn-lt"/>
              </a:rPr>
              <a:t> </a:t>
            </a:r>
            <a:r>
              <a:rPr lang="ru-RU" sz="2800" err="1">
                <a:latin typeface="Corbel"/>
                <a:ea typeface="+mn-lt"/>
                <a:cs typeface="+mn-lt"/>
              </a:rPr>
              <a:t>lived</a:t>
            </a:r>
            <a:r>
              <a:rPr lang="ru-RU" sz="2800" dirty="0">
                <a:latin typeface="Corbel"/>
                <a:ea typeface="+mn-lt"/>
                <a:cs typeface="+mn-lt"/>
              </a:rPr>
              <a:t> </a:t>
            </a:r>
            <a:r>
              <a:rPr lang="ru-RU" sz="2800" err="1">
                <a:latin typeface="Corbel"/>
                <a:ea typeface="+mn-lt"/>
                <a:cs typeface="+mn-lt"/>
              </a:rPr>
              <a:t>from</a:t>
            </a:r>
            <a:r>
              <a:rPr lang="ru-RU" sz="2800" dirty="0">
                <a:latin typeface="Corbel"/>
                <a:ea typeface="+mn-lt"/>
                <a:cs typeface="+mn-lt"/>
              </a:rPr>
              <a:t> 1756 </a:t>
            </a:r>
            <a:r>
              <a:rPr lang="ru-RU" sz="2800" err="1">
                <a:latin typeface="Corbel"/>
                <a:ea typeface="+mn-lt"/>
                <a:cs typeface="+mn-lt"/>
              </a:rPr>
              <a:t>to</a:t>
            </a:r>
            <a:r>
              <a:rPr lang="ru-RU" sz="2800" dirty="0">
                <a:latin typeface="Corbel"/>
                <a:ea typeface="+mn-lt"/>
                <a:cs typeface="+mn-lt"/>
              </a:rPr>
              <a:t> 1791. </a:t>
            </a:r>
            <a:r>
              <a:rPr lang="ru-RU" sz="2800" err="1">
                <a:latin typeface="Corbel"/>
                <a:ea typeface="+mn-lt"/>
                <a:cs typeface="+mn-lt"/>
              </a:rPr>
              <a:t>He</a:t>
            </a:r>
            <a:r>
              <a:rPr lang="ru-RU" sz="2800" dirty="0">
                <a:latin typeface="Corbel"/>
                <a:ea typeface="+mn-lt"/>
                <a:cs typeface="+mn-lt"/>
              </a:rPr>
              <a:t> </a:t>
            </a:r>
            <a:r>
              <a:rPr lang="ru-RU" sz="2800" err="1">
                <a:latin typeface="Corbel"/>
                <a:ea typeface="+mn-lt"/>
                <a:cs typeface="+mn-lt"/>
              </a:rPr>
              <a:t>started</a:t>
            </a:r>
            <a:r>
              <a:rPr lang="ru-RU" sz="2800" dirty="0">
                <a:latin typeface="Corbel"/>
                <a:ea typeface="+mn-lt"/>
                <a:cs typeface="+mn-lt"/>
              </a:rPr>
              <a:t> </a:t>
            </a:r>
            <a:r>
              <a:rPr lang="ru-RU" sz="2800" err="1">
                <a:latin typeface="Corbel"/>
                <a:ea typeface="+mn-lt"/>
                <a:cs typeface="+mn-lt"/>
              </a:rPr>
              <a:t>composing</a:t>
            </a:r>
            <a:r>
              <a:rPr lang="ru-RU" sz="2800" dirty="0">
                <a:latin typeface="Corbel"/>
                <a:ea typeface="+mn-lt"/>
                <a:cs typeface="+mn-lt"/>
              </a:rPr>
              <a:t> </a:t>
            </a:r>
            <a:r>
              <a:rPr lang="ru-RU" sz="2800" err="1">
                <a:latin typeface="Corbel"/>
                <a:ea typeface="+mn-lt"/>
                <a:cs typeface="+mn-lt"/>
              </a:rPr>
              <a:t>at</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age</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five</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wrote</a:t>
            </a:r>
            <a:r>
              <a:rPr lang="ru-RU" sz="2800" dirty="0">
                <a:latin typeface="Corbel"/>
                <a:ea typeface="+mn-lt"/>
                <a:cs typeface="+mn-lt"/>
              </a:rPr>
              <a:t> </a:t>
            </a:r>
            <a:r>
              <a:rPr lang="ru-RU" sz="2800" err="1">
                <a:latin typeface="Corbel"/>
                <a:ea typeface="+mn-lt"/>
                <a:cs typeface="+mn-lt"/>
              </a:rPr>
              <a:t>more</a:t>
            </a:r>
            <a:r>
              <a:rPr lang="ru-RU" sz="2800" dirty="0">
                <a:latin typeface="Corbel"/>
                <a:ea typeface="+mn-lt"/>
                <a:cs typeface="+mn-lt"/>
              </a:rPr>
              <a:t> </a:t>
            </a:r>
            <a:r>
              <a:rPr lang="ru-RU" sz="2800" err="1">
                <a:latin typeface="Corbel"/>
                <a:ea typeface="+mn-lt"/>
                <a:cs typeface="+mn-lt"/>
              </a:rPr>
              <a:t>than</a:t>
            </a:r>
            <a:r>
              <a:rPr lang="ru-RU" sz="2800" dirty="0">
                <a:latin typeface="Corbel"/>
                <a:ea typeface="+mn-lt"/>
                <a:cs typeface="+mn-lt"/>
              </a:rPr>
              <a:t> 600 </a:t>
            </a:r>
            <a:r>
              <a:rPr lang="ru-RU" sz="2800" err="1">
                <a:latin typeface="Corbel"/>
                <a:ea typeface="+mn-lt"/>
                <a:cs typeface="+mn-lt"/>
              </a:rPr>
              <a:t>pieces</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music</a:t>
            </a:r>
            <a:r>
              <a:rPr lang="ru-RU" sz="2800" dirty="0">
                <a:latin typeface="Corbel"/>
                <a:ea typeface="+mn-lt"/>
                <a:cs typeface="+mn-lt"/>
              </a:rPr>
              <a:t>.</a:t>
            </a:r>
            <a:endParaRPr lang="ru-RU" sz="2800" dirty="0">
              <a:latin typeface="Corbel"/>
            </a:endParaRPr>
          </a:p>
          <a:p>
            <a:pPr marL="0" indent="0">
              <a:buNone/>
            </a:pPr>
            <a:r>
              <a:rPr lang="ru-RU" sz="2800" err="1">
                <a:latin typeface="Corbel"/>
                <a:ea typeface="+mn-lt"/>
                <a:cs typeface="+mn-lt"/>
              </a:rPr>
              <a:t>He</a:t>
            </a:r>
            <a:r>
              <a:rPr lang="ru-RU" sz="2800" dirty="0">
                <a:latin typeface="Corbel"/>
                <a:ea typeface="+mn-lt"/>
                <a:cs typeface="+mn-lt"/>
              </a:rPr>
              <a:t> </a:t>
            </a:r>
            <a:r>
              <a:rPr lang="ru-RU" sz="2800" err="1">
                <a:latin typeface="Corbel"/>
                <a:ea typeface="+mn-lt"/>
                <a:cs typeface="+mn-lt"/>
              </a:rPr>
              <a:t>was</a:t>
            </a:r>
            <a:r>
              <a:rPr lang="ru-RU" sz="2800" dirty="0">
                <a:latin typeface="Corbel"/>
                <a:ea typeface="+mn-lt"/>
                <a:cs typeface="+mn-lt"/>
              </a:rPr>
              <a:t> </a:t>
            </a:r>
            <a:r>
              <a:rPr lang="ru-RU" sz="2800" err="1">
                <a:latin typeface="Corbel"/>
                <a:ea typeface="+mn-lt"/>
                <a:cs typeface="+mn-lt"/>
              </a:rPr>
              <a:t>only</a:t>
            </a:r>
            <a:r>
              <a:rPr lang="ru-RU" sz="2800" dirty="0">
                <a:latin typeface="Corbel"/>
                <a:ea typeface="+mn-lt"/>
                <a:cs typeface="+mn-lt"/>
              </a:rPr>
              <a:t> 35 </a:t>
            </a:r>
            <a:r>
              <a:rPr lang="ru-RU" sz="2800" err="1">
                <a:latin typeface="Corbel"/>
                <a:ea typeface="+mn-lt"/>
                <a:cs typeface="+mn-lt"/>
              </a:rPr>
              <a:t>years</a:t>
            </a:r>
            <a:r>
              <a:rPr lang="ru-RU" sz="2800" dirty="0">
                <a:latin typeface="Corbel"/>
                <a:ea typeface="+mn-lt"/>
                <a:cs typeface="+mn-lt"/>
              </a:rPr>
              <a:t> </a:t>
            </a:r>
            <a:r>
              <a:rPr lang="ru-RU" sz="2800" err="1">
                <a:latin typeface="Corbel"/>
                <a:ea typeface="+mn-lt"/>
                <a:cs typeface="+mn-lt"/>
              </a:rPr>
              <a:t>old</a:t>
            </a:r>
            <a:r>
              <a:rPr lang="ru-RU" sz="2800" dirty="0">
                <a:latin typeface="Corbel"/>
                <a:ea typeface="+mn-lt"/>
                <a:cs typeface="+mn-lt"/>
              </a:rPr>
              <a:t> </a:t>
            </a:r>
            <a:r>
              <a:rPr lang="ru-RU" sz="2800" err="1">
                <a:latin typeface="Corbel"/>
                <a:ea typeface="+mn-lt"/>
                <a:cs typeface="+mn-lt"/>
              </a:rPr>
              <a:t>when</a:t>
            </a:r>
            <a:r>
              <a:rPr lang="ru-RU" sz="2800" dirty="0">
                <a:latin typeface="Corbel"/>
                <a:ea typeface="+mn-lt"/>
                <a:cs typeface="+mn-lt"/>
              </a:rPr>
              <a:t> </a:t>
            </a:r>
            <a:r>
              <a:rPr lang="ru-RU" sz="2800" err="1">
                <a:latin typeface="Corbel"/>
                <a:ea typeface="+mn-lt"/>
                <a:cs typeface="+mn-lt"/>
              </a:rPr>
              <a:t>he</a:t>
            </a:r>
            <a:r>
              <a:rPr lang="ru-RU" sz="2800" dirty="0">
                <a:latin typeface="Corbel"/>
                <a:ea typeface="+mn-lt"/>
                <a:cs typeface="+mn-lt"/>
              </a:rPr>
              <a:t> </a:t>
            </a:r>
            <a:r>
              <a:rPr lang="ru-RU" sz="2800" err="1">
                <a:latin typeface="Corbel"/>
                <a:ea typeface="+mn-lt"/>
                <a:cs typeface="+mn-lt"/>
              </a:rPr>
              <a:t>died</a:t>
            </a:r>
            <a:r>
              <a:rPr lang="ru-RU" sz="2800" dirty="0">
                <a:latin typeface="Corbel"/>
                <a:ea typeface="+mn-lt"/>
                <a:cs typeface="+mn-lt"/>
              </a:rPr>
              <a:t>. </a:t>
            </a:r>
            <a:endParaRPr lang="ru-RU" sz="2800" dirty="0">
              <a:latin typeface="Corbel"/>
            </a:endParaRPr>
          </a:p>
          <a:p>
            <a:pPr marL="0" indent="0">
              <a:buNone/>
            </a:pPr>
            <a:endParaRPr lang="ru-RU" sz="2800" dirty="0">
              <a:latin typeface="Corbel"/>
            </a:endParaRPr>
          </a:p>
          <a:p>
            <a:pPr marL="0" indent="0">
              <a:buNone/>
            </a:pPr>
            <a:r>
              <a:rPr lang="ru-RU" sz="2800" err="1">
                <a:latin typeface="Corbel"/>
                <a:ea typeface="+mn-lt"/>
                <a:cs typeface="+mn-lt"/>
              </a:rPr>
              <a:t>Lived</a:t>
            </a:r>
            <a:r>
              <a:rPr lang="ru-RU" sz="2800" dirty="0">
                <a:latin typeface="Corbel"/>
                <a:ea typeface="+mn-lt"/>
                <a:cs typeface="+mn-lt"/>
              </a:rPr>
              <a:t>/</a:t>
            </a:r>
            <a:r>
              <a:rPr lang="ru-RU" sz="2800" err="1">
                <a:latin typeface="Corbel"/>
                <a:ea typeface="+mn-lt"/>
                <a:cs typeface="+mn-lt"/>
              </a:rPr>
              <a:t>started</a:t>
            </a:r>
            <a:r>
              <a:rPr lang="ru-RU" sz="2800" dirty="0">
                <a:latin typeface="Corbel"/>
                <a:ea typeface="+mn-lt"/>
                <a:cs typeface="+mn-lt"/>
              </a:rPr>
              <a:t>/</a:t>
            </a:r>
            <a:r>
              <a:rPr lang="ru-RU" sz="2800" err="1">
                <a:latin typeface="Corbel"/>
                <a:ea typeface="+mn-lt"/>
                <a:cs typeface="+mn-lt"/>
              </a:rPr>
              <a:t>wrote</a:t>
            </a:r>
            <a:r>
              <a:rPr lang="ru-RU" sz="2800" dirty="0">
                <a:latin typeface="Corbel"/>
                <a:ea typeface="+mn-lt"/>
                <a:cs typeface="+mn-lt"/>
              </a:rPr>
              <a:t>/</a:t>
            </a:r>
            <a:r>
              <a:rPr lang="ru-RU" sz="2800" err="1">
                <a:latin typeface="Corbel"/>
                <a:ea typeface="+mn-lt"/>
                <a:cs typeface="+mn-lt"/>
              </a:rPr>
              <a:t>was</a:t>
            </a:r>
            <a:r>
              <a:rPr lang="ru-RU" sz="2800" dirty="0">
                <a:latin typeface="Corbel"/>
                <a:ea typeface="+mn-lt"/>
                <a:cs typeface="+mn-lt"/>
              </a:rPr>
              <a:t>/</a:t>
            </a:r>
            <a:r>
              <a:rPr lang="ru-RU" sz="2800" err="1">
                <a:latin typeface="Corbel"/>
                <a:ea typeface="+mn-lt"/>
                <a:cs typeface="+mn-lt"/>
              </a:rPr>
              <a:t>died</a:t>
            </a:r>
            <a:r>
              <a:rPr lang="ru-RU" sz="2800" dirty="0">
                <a:latin typeface="Corbel"/>
                <a:ea typeface="+mn-lt"/>
                <a:cs typeface="+mn-lt"/>
              </a:rPr>
              <a:t> </a:t>
            </a:r>
            <a:r>
              <a:rPr lang="ru-RU" sz="2800" err="1">
                <a:latin typeface="Corbel"/>
                <a:ea typeface="+mn-lt"/>
                <a:cs typeface="+mn-lt"/>
              </a:rPr>
              <a:t>are</a:t>
            </a:r>
            <a:r>
              <a:rPr lang="ru-RU" sz="2800" dirty="0">
                <a:latin typeface="Corbel"/>
                <a:ea typeface="+mn-lt"/>
                <a:cs typeface="+mn-lt"/>
              </a:rPr>
              <a:t> </a:t>
            </a:r>
            <a:r>
              <a:rPr lang="ru-RU" sz="2800" err="1">
                <a:latin typeface="Corbel"/>
                <a:ea typeface="+mn-lt"/>
                <a:cs typeface="+mn-lt"/>
              </a:rPr>
              <a:t>all</a:t>
            </a:r>
            <a:r>
              <a:rPr lang="ru-RU" sz="2800" dirty="0">
                <a:latin typeface="Corbel"/>
                <a:ea typeface="+mn-lt"/>
                <a:cs typeface="+mn-lt"/>
              </a:rPr>
              <a:t> </a:t>
            </a:r>
            <a:r>
              <a:rPr lang="ru-RU" sz="2800" err="1">
                <a:latin typeface="Corbel"/>
                <a:ea typeface="+mn-lt"/>
                <a:cs typeface="+mn-lt"/>
              </a:rPr>
              <a:t>past</a:t>
            </a:r>
            <a:r>
              <a:rPr lang="ru-RU" sz="2800" dirty="0">
                <a:latin typeface="Corbel"/>
                <a:ea typeface="+mn-lt"/>
                <a:cs typeface="+mn-lt"/>
              </a:rPr>
              <a:t> </a:t>
            </a:r>
            <a:r>
              <a:rPr lang="ru-RU" sz="2800" err="1">
                <a:latin typeface="Corbel"/>
                <a:ea typeface="+mn-lt"/>
                <a:cs typeface="+mn-lt"/>
              </a:rPr>
              <a:t>simple</a:t>
            </a:r>
            <a:r>
              <a:rPr lang="ru-RU" sz="2800" dirty="0">
                <a:latin typeface="Corbel"/>
                <a:ea typeface="+mn-lt"/>
                <a:cs typeface="+mn-lt"/>
              </a:rPr>
              <a:t>.</a:t>
            </a:r>
            <a:endParaRPr lang="ru-RU" sz="2800" dirty="0">
              <a:latin typeface="Corbel"/>
            </a:endParaRPr>
          </a:p>
          <a:p>
            <a:endParaRPr lang="ru-RU" dirty="0">
              <a:latin typeface="Corbel"/>
            </a:endParaRPr>
          </a:p>
        </p:txBody>
      </p:sp>
    </p:spTree>
    <p:extLst>
      <p:ext uri="{BB962C8B-B14F-4D97-AF65-F5344CB8AC3E}">
        <p14:creationId xmlns:p14="http://schemas.microsoft.com/office/powerpoint/2010/main" val="411614123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F36533F-5499-FD96-08F9-3326BACC65A6}"/>
              </a:ext>
            </a:extLst>
          </p:cNvPr>
          <p:cNvSpPr>
            <a:spLocks noGrp="1"/>
          </p:cNvSpPr>
          <p:nvPr>
            <p:ph type="title"/>
          </p:nvPr>
        </p:nvSpPr>
        <p:spPr>
          <a:xfrm>
            <a:off x="2027936" y="-1504188"/>
            <a:ext cx="7729728" cy="1188720"/>
          </a:xfrm>
        </p:spPr>
        <p:txBody>
          <a:bodyPr/>
          <a:lstStyle/>
          <a:p>
            <a:endParaRPr lang="ru-RU"/>
          </a:p>
        </p:txBody>
      </p:sp>
      <p:sp>
        <p:nvSpPr>
          <p:cNvPr id="3" name="Объект 2">
            <a:extLst>
              <a:ext uri="{FF2B5EF4-FFF2-40B4-BE49-F238E27FC236}">
                <a16:creationId xmlns:a16="http://schemas.microsoft.com/office/drawing/2014/main" id="{49A70B8D-34BC-6320-4530-5047BC4C3B98}"/>
              </a:ext>
            </a:extLst>
          </p:cNvPr>
          <p:cNvSpPr>
            <a:spLocks noGrp="1"/>
          </p:cNvSpPr>
          <p:nvPr>
            <p:ph idx="1"/>
          </p:nvPr>
        </p:nvSpPr>
        <p:spPr>
          <a:xfrm>
            <a:off x="117856" y="-3556"/>
            <a:ext cx="11956288" cy="6688463"/>
          </a:xfrm>
        </p:spPr>
        <p:txBody>
          <a:bodyPr vert="horz" lIns="91440" tIns="45720" rIns="91440" bIns="45720" rtlCol="0" anchor="t">
            <a:noAutofit/>
          </a:bodyPr>
          <a:lstStyle/>
          <a:p>
            <a:pPr marL="0" indent="0">
              <a:buNone/>
            </a:pPr>
            <a:r>
              <a:rPr lang="ru-RU" sz="2000" b="1" dirty="0">
                <a:latin typeface="Corbel"/>
                <a:ea typeface="+mn-lt"/>
                <a:cs typeface="+mn-lt"/>
              </a:rPr>
              <a:t>B.</a:t>
            </a:r>
            <a:endParaRPr lang="ru-RU" sz="2000" b="1" dirty="0">
              <a:latin typeface="Corbel"/>
            </a:endParaRPr>
          </a:p>
          <a:p>
            <a:pPr marL="0" indent="0">
              <a:buNone/>
            </a:pPr>
            <a:r>
              <a:rPr lang="ru-RU" sz="2000" dirty="0" err="1">
                <a:latin typeface="Corbel"/>
                <a:ea typeface="+mn-lt"/>
                <a:cs typeface="+mn-lt"/>
              </a:rPr>
              <a:t>Very</a:t>
            </a:r>
            <a:r>
              <a:rPr lang="ru-RU" sz="2000" dirty="0">
                <a:latin typeface="Corbel"/>
                <a:ea typeface="+mn-lt"/>
                <a:cs typeface="+mn-lt"/>
              </a:rPr>
              <a:t> </a:t>
            </a:r>
            <a:r>
              <a:rPr lang="ru-RU" sz="2000" dirty="0" err="1">
                <a:latin typeface="Corbel"/>
                <a:ea typeface="+mn-lt"/>
                <a:cs typeface="+mn-lt"/>
              </a:rPr>
              <a:t>often</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past</a:t>
            </a:r>
            <a:r>
              <a:rPr lang="ru-RU" sz="2000" dirty="0">
                <a:latin typeface="Corbel"/>
                <a:ea typeface="+mn-lt"/>
                <a:cs typeface="+mn-lt"/>
              </a:rPr>
              <a:t> </a:t>
            </a:r>
            <a:r>
              <a:rPr lang="ru-RU" sz="2000" dirty="0" err="1">
                <a:latin typeface="Corbel"/>
                <a:ea typeface="+mn-lt"/>
                <a:cs typeface="+mn-lt"/>
              </a:rPr>
              <a:t>simple</a:t>
            </a:r>
            <a:r>
              <a:rPr lang="ru-RU" sz="2000" dirty="0">
                <a:latin typeface="Corbel"/>
                <a:ea typeface="+mn-lt"/>
                <a:cs typeface="+mn-lt"/>
              </a:rPr>
              <a:t> </a:t>
            </a:r>
            <a:r>
              <a:rPr lang="ru-RU" sz="2000" dirty="0" err="1">
                <a:latin typeface="Corbel"/>
                <a:ea typeface="+mn-lt"/>
                <a:cs typeface="+mn-lt"/>
              </a:rPr>
              <a:t>ends</a:t>
            </a:r>
            <a:r>
              <a:rPr lang="ru-RU" sz="2000" dirty="0">
                <a:latin typeface="Corbel"/>
                <a:ea typeface="+mn-lt"/>
                <a:cs typeface="+mn-lt"/>
              </a:rPr>
              <a:t> </a:t>
            </a:r>
            <a:r>
              <a:rPr lang="ru-RU" sz="2000" dirty="0" err="1">
                <a:latin typeface="Corbel"/>
                <a:ea typeface="+mn-lt"/>
                <a:cs typeface="+mn-lt"/>
              </a:rPr>
              <a:t>in</a:t>
            </a:r>
            <a:r>
              <a:rPr lang="ru-RU" sz="2000" dirty="0">
                <a:latin typeface="Corbel"/>
                <a:ea typeface="+mn-lt"/>
                <a:cs typeface="+mn-lt"/>
              </a:rPr>
              <a:t> -</a:t>
            </a:r>
            <a:r>
              <a:rPr lang="ru-RU" sz="2000" dirty="0" err="1">
                <a:latin typeface="Corbel"/>
                <a:ea typeface="+mn-lt"/>
                <a:cs typeface="+mn-lt"/>
              </a:rPr>
              <a:t>ed</a:t>
            </a:r>
            <a:r>
              <a:rPr lang="ru-RU" sz="2000" dirty="0">
                <a:latin typeface="Corbel"/>
                <a:ea typeface="+mn-lt"/>
                <a:cs typeface="+mn-lt"/>
              </a:rPr>
              <a:t> (</a:t>
            </a:r>
            <a:r>
              <a:rPr lang="ru-RU" sz="2000" dirty="0" err="1">
                <a:latin typeface="Corbel"/>
                <a:ea typeface="+mn-lt"/>
                <a:cs typeface="+mn-lt"/>
              </a:rPr>
              <a:t>regular</a:t>
            </a:r>
            <a:r>
              <a:rPr lang="ru-RU" sz="2000" dirty="0">
                <a:latin typeface="Corbel"/>
                <a:ea typeface="+mn-lt"/>
                <a:cs typeface="+mn-lt"/>
              </a:rPr>
              <a:t> </a:t>
            </a:r>
            <a:r>
              <a:rPr lang="ru-RU" sz="2000" dirty="0" err="1">
                <a:latin typeface="Corbel"/>
                <a:ea typeface="+mn-lt"/>
                <a:cs typeface="+mn-lt"/>
              </a:rPr>
              <a:t>verbs</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    I </a:t>
            </a:r>
            <a:r>
              <a:rPr lang="ru-RU" sz="2000" err="1">
                <a:latin typeface="Corbel"/>
                <a:ea typeface="+mn-lt"/>
                <a:cs typeface="+mn-lt"/>
              </a:rPr>
              <a:t>work</a:t>
            </a:r>
            <a:r>
              <a:rPr lang="ru-RU" sz="2000" dirty="0">
                <a:latin typeface="Corbel"/>
                <a:ea typeface="+mn-lt"/>
                <a:cs typeface="+mn-lt"/>
              </a:rPr>
              <a:t> </a:t>
            </a:r>
            <a:r>
              <a:rPr lang="ru-RU" sz="2000" err="1">
                <a:latin typeface="Corbel"/>
                <a:ea typeface="+mn-lt"/>
                <a:cs typeface="+mn-lt"/>
              </a:rPr>
              <a:t>in</a:t>
            </a:r>
            <a:r>
              <a:rPr lang="ru-RU" sz="2000" dirty="0">
                <a:latin typeface="Corbel"/>
                <a:ea typeface="+mn-lt"/>
                <a:cs typeface="+mn-lt"/>
              </a:rPr>
              <a:t> a </a:t>
            </a:r>
            <a:r>
              <a:rPr lang="ru-RU" sz="2000" err="1">
                <a:latin typeface="Corbel"/>
                <a:ea typeface="+mn-lt"/>
                <a:cs typeface="+mn-lt"/>
              </a:rPr>
              <a:t>travel</a:t>
            </a:r>
            <a:r>
              <a:rPr lang="ru-RU" sz="2000" dirty="0">
                <a:latin typeface="Corbel"/>
                <a:ea typeface="+mn-lt"/>
                <a:cs typeface="+mn-lt"/>
              </a:rPr>
              <a:t> </a:t>
            </a:r>
            <a:r>
              <a:rPr lang="ru-RU" sz="2000" err="1">
                <a:latin typeface="Corbel"/>
                <a:ea typeface="+mn-lt"/>
                <a:cs typeface="+mn-lt"/>
              </a:rPr>
              <a:t>agency</a:t>
            </a:r>
            <a:r>
              <a:rPr lang="ru-RU" sz="2000" dirty="0">
                <a:latin typeface="Corbel"/>
                <a:ea typeface="+mn-lt"/>
                <a:cs typeface="+mn-lt"/>
              </a:rPr>
              <a:t> </a:t>
            </a:r>
            <a:r>
              <a:rPr lang="ru-RU" sz="2000" err="1">
                <a:latin typeface="Corbel"/>
                <a:ea typeface="+mn-lt"/>
                <a:cs typeface="+mn-lt"/>
              </a:rPr>
              <a:t>now</a:t>
            </a:r>
            <a:r>
              <a:rPr lang="ru-RU" sz="2000" dirty="0">
                <a:latin typeface="Corbel"/>
                <a:ea typeface="+mn-lt"/>
                <a:cs typeface="+mn-lt"/>
              </a:rPr>
              <a:t>. </a:t>
            </a:r>
            <a:r>
              <a:rPr lang="ru-RU" sz="2000" err="1">
                <a:latin typeface="Corbel"/>
                <a:ea typeface="+mn-lt"/>
                <a:cs typeface="+mn-lt"/>
              </a:rPr>
              <a:t>Before</a:t>
            </a:r>
            <a:r>
              <a:rPr lang="ru-RU" sz="2000" dirty="0">
                <a:latin typeface="Corbel"/>
                <a:ea typeface="+mn-lt"/>
                <a:cs typeface="+mn-lt"/>
              </a:rPr>
              <a:t> </a:t>
            </a:r>
            <a:r>
              <a:rPr lang="ru-RU" sz="2000" err="1">
                <a:latin typeface="Corbel"/>
                <a:ea typeface="+mn-lt"/>
                <a:cs typeface="+mn-lt"/>
              </a:rPr>
              <a:t>that</a:t>
            </a:r>
            <a:r>
              <a:rPr lang="ru-RU" sz="2000" dirty="0">
                <a:latin typeface="Corbel"/>
                <a:ea typeface="+mn-lt"/>
                <a:cs typeface="+mn-lt"/>
              </a:rPr>
              <a:t> I </a:t>
            </a:r>
            <a:r>
              <a:rPr lang="ru-RU" sz="2000" err="1">
                <a:latin typeface="Corbel"/>
                <a:ea typeface="+mn-lt"/>
                <a:cs typeface="+mn-lt"/>
              </a:rPr>
              <a:t>worked</a:t>
            </a:r>
            <a:r>
              <a:rPr lang="ru-RU" sz="2000" dirty="0">
                <a:latin typeface="Corbel"/>
                <a:ea typeface="+mn-lt"/>
                <a:cs typeface="+mn-lt"/>
              </a:rPr>
              <a:t> </a:t>
            </a:r>
            <a:r>
              <a:rPr lang="ru-RU" sz="2000" err="1">
                <a:latin typeface="Corbel"/>
                <a:ea typeface="+mn-lt"/>
                <a:cs typeface="+mn-lt"/>
              </a:rPr>
              <a:t>in</a:t>
            </a:r>
            <a:r>
              <a:rPr lang="ru-RU" sz="2000" dirty="0">
                <a:latin typeface="Corbel"/>
                <a:ea typeface="+mn-lt"/>
                <a:cs typeface="+mn-lt"/>
              </a:rPr>
              <a:t> a </a:t>
            </a:r>
            <a:r>
              <a:rPr lang="ru-RU" sz="2000" err="1">
                <a:latin typeface="Corbel"/>
                <a:ea typeface="+mn-lt"/>
                <a:cs typeface="+mn-lt"/>
              </a:rPr>
              <a:t>department</a:t>
            </a:r>
            <a:r>
              <a:rPr lang="ru-RU" sz="2000" dirty="0">
                <a:latin typeface="Corbel"/>
                <a:ea typeface="+mn-lt"/>
                <a:cs typeface="+mn-lt"/>
              </a:rPr>
              <a:t> </a:t>
            </a:r>
            <a:r>
              <a:rPr lang="ru-RU" sz="2000" err="1">
                <a:latin typeface="Corbel"/>
                <a:ea typeface="+mn-lt"/>
                <a:cs typeface="+mn-lt"/>
              </a:rPr>
              <a:t>store</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    We </a:t>
            </a:r>
            <a:r>
              <a:rPr lang="ru-RU" sz="2000" err="1">
                <a:latin typeface="Corbel"/>
                <a:ea typeface="+mn-lt"/>
                <a:cs typeface="+mn-lt"/>
              </a:rPr>
              <a:t>invited</a:t>
            </a:r>
            <a:r>
              <a:rPr lang="ru-RU" sz="2000" dirty="0">
                <a:latin typeface="Corbel"/>
                <a:ea typeface="+mn-lt"/>
                <a:cs typeface="+mn-lt"/>
              </a:rPr>
              <a:t> </a:t>
            </a:r>
            <a:r>
              <a:rPr lang="ru-RU" sz="2000" err="1">
                <a:latin typeface="Corbel"/>
                <a:ea typeface="+mn-lt"/>
                <a:cs typeface="+mn-lt"/>
              </a:rPr>
              <a:t>them</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our</a:t>
            </a:r>
            <a:r>
              <a:rPr lang="ru-RU" sz="2000" dirty="0">
                <a:latin typeface="Corbel"/>
                <a:ea typeface="+mn-lt"/>
                <a:cs typeface="+mn-lt"/>
              </a:rPr>
              <a:t> </a:t>
            </a:r>
            <a:r>
              <a:rPr lang="ru-RU" sz="2000" err="1">
                <a:latin typeface="Corbel"/>
                <a:ea typeface="+mn-lt"/>
                <a:cs typeface="+mn-lt"/>
              </a:rPr>
              <a:t>party</a:t>
            </a:r>
            <a:r>
              <a:rPr lang="ru-RU" sz="2000" dirty="0">
                <a:latin typeface="Corbel"/>
                <a:ea typeface="+mn-lt"/>
                <a:cs typeface="+mn-lt"/>
              </a:rPr>
              <a:t>, </a:t>
            </a:r>
            <a:r>
              <a:rPr lang="ru-RU" sz="2000" err="1">
                <a:latin typeface="Corbel"/>
                <a:ea typeface="+mn-lt"/>
                <a:cs typeface="+mn-lt"/>
              </a:rPr>
              <a:t>but</a:t>
            </a:r>
            <a:r>
              <a:rPr lang="ru-RU" sz="2000" dirty="0">
                <a:latin typeface="Corbel"/>
                <a:ea typeface="+mn-lt"/>
                <a:cs typeface="+mn-lt"/>
              </a:rPr>
              <a:t> </a:t>
            </a:r>
            <a:r>
              <a:rPr lang="ru-RU" sz="2000" err="1">
                <a:latin typeface="Corbel"/>
                <a:ea typeface="+mn-lt"/>
                <a:cs typeface="+mn-lt"/>
              </a:rPr>
              <a:t>they</a:t>
            </a:r>
            <a:r>
              <a:rPr lang="ru-RU" sz="2000" dirty="0">
                <a:latin typeface="Corbel"/>
                <a:ea typeface="+mn-lt"/>
                <a:cs typeface="+mn-lt"/>
              </a:rPr>
              <a:t> </a:t>
            </a:r>
            <a:r>
              <a:rPr lang="ru-RU" sz="2000" err="1">
                <a:latin typeface="Corbel"/>
                <a:ea typeface="+mn-lt"/>
                <a:cs typeface="+mn-lt"/>
              </a:rPr>
              <a:t>decided</a:t>
            </a:r>
            <a:r>
              <a:rPr lang="ru-RU" sz="2000" dirty="0">
                <a:latin typeface="Corbel"/>
                <a:ea typeface="+mn-lt"/>
                <a:cs typeface="+mn-lt"/>
              </a:rPr>
              <a:t> </a:t>
            </a:r>
            <a:r>
              <a:rPr lang="ru-RU" sz="2000" err="1">
                <a:latin typeface="Corbel"/>
                <a:ea typeface="+mn-lt"/>
                <a:cs typeface="+mn-lt"/>
              </a:rPr>
              <a:t>not</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come</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    The </a:t>
            </a:r>
            <a:r>
              <a:rPr lang="ru-RU" sz="2000" err="1">
                <a:latin typeface="Corbel"/>
                <a:ea typeface="+mn-lt"/>
                <a:cs typeface="+mn-lt"/>
              </a:rPr>
              <a:t>police</a:t>
            </a:r>
            <a:r>
              <a:rPr lang="ru-RU" sz="2000" dirty="0">
                <a:latin typeface="Corbel"/>
                <a:ea typeface="+mn-lt"/>
                <a:cs typeface="+mn-lt"/>
              </a:rPr>
              <a:t> </a:t>
            </a:r>
            <a:r>
              <a:rPr lang="ru-RU" sz="2000" err="1">
                <a:latin typeface="Corbel"/>
                <a:ea typeface="+mn-lt"/>
                <a:cs typeface="+mn-lt"/>
              </a:rPr>
              <a:t>stopped</a:t>
            </a:r>
            <a:r>
              <a:rPr lang="ru-RU" sz="2000" dirty="0">
                <a:latin typeface="Corbel"/>
                <a:ea typeface="+mn-lt"/>
                <a:cs typeface="+mn-lt"/>
              </a:rPr>
              <a:t> </a:t>
            </a:r>
            <a:r>
              <a:rPr lang="ru-RU" sz="2000" err="1">
                <a:latin typeface="Corbel"/>
                <a:ea typeface="+mn-lt"/>
                <a:cs typeface="+mn-lt"/>
              </a:rPr>
              <a:t>me</a:t>
            </a:r>
            <a:r>
              <a:rPr lang="ru-RU" sz="2000" dirty="0">
                <a:latin typeface="Corbel"/>
                <a:ea typeface="+mn-lt"/>
                <a:cs typeface="+mn-lt"/>
              </a:rPr>
              <a:t> </a:t>
            </a:r>
            <a:r>
              <a:rPr lang="ru-RU" sz="2000" err="1">
                <a:latin typeface="Corbel"/>
                <a:ea typeface="+mn-lt"/>
                <a:cs typeface="+mn-lt"/>
              </a:rPr>
              <a:t>on</a:t>
            </a:r>
            <a:r>
              <a:rPr lang="ru-RU" sz="2000" dirty="0">
                <a:latin typeface="Corbel"/>
                <a:ea typeface="+mn-lt"/>
                <a:cs typeface="+mn-lt"/>
              </a:rPr>
              <a:t> </a:t>
            </a:r>
            <a:r>
              <a:rPr lang="ru-RU" sz="2000" err="1">
                <a:latin typeface="Corbel"/>
                <a:ea typeface="+mn-lt"/>
                <a:cs typeface="+mn-lt"/>
              </a:rPr>
              <a:t>my</a:t>
            </a:r>
            <a:r>
              <a:rPr lang="ru-RU" sz="2000" dirty="0">
                <a:latin typeface="Corbel"/>
                <a:ea typeface="+mn-lt"/>
                <a:cs typeface="+mn-lt"/>
              </a:rPr>
              <a:t> </a:t>
            </a:r>
            <a:r>
              <a:rPr lang="ru-RU" sz="2000" err="1">
                <a:latin typeface="Corbel"/>
                <a:ea typeface="+mn-lt"/>
                <a:cs typeface="+mn-lt"/>
              </a:rPr>
              <a:t>way</a:t>
            </a:r>
            <a:r>
              <a:rPr lang="ru-RU" sz="2000" dirty="0">
                <a:latin typeface="Corbel"/>
                <a:ea typeface="+mn-lt"/>
                <a:cs typeface="+mn-lt"/>
              </a:rPr>
              <a:t> </a:t>
            </a:r>
            <a:r>
              <a:rPr lang="ru-RU" sz="2000" err="1">
                <a:latin typeface="Corbel"/>
                <a:ea typeface="+mn-lt"/>
                <a:cs typeface="+mn-lt"/>
              </a:rPr>
              <a:t>home</a:t>
            </a:r>
            <a:r>
              <a:rPr lang="ru-RU" sz="2000" dirty="0">
                <a:latin typeface="Corbel"/>
                <a:ea typeface="+mn-lt"/>
                <a:cs typeface="+mn-lt"/>
              </a:rPr>
              <a:t> </a:t>
            </a:r>
            <a:r>
              <a:rPr lang="ru-RU" sz="2000" err="1">
                <a:latin typeface="Corbel"/>
                <a:ea typeface="+mn-lt"/>
                <a:cs typeface="+mn-lt"/>
              </a:rPr>
              <a:t>last</a:t>
            </a:r>
            <a:r>
              <a:rPr lang="ru-RU" sz="2000" dirty="0">
                <a:latin typeface="Corbel"/>
                <a:ea typeface="+mn-lt"/>
                <a:cs typeface="+mn-lt"/>
              </a:rPr>
              <a:t> </a:t>
            </a:r>
            <a:r>
              <a:rPr lang="ru-RU" sz="2000" err="1">
                <a:latin typeface="Corbel"/>
                <a:ea typeface="+mn-lt"/>
                <a:cs typeface="+mn-lt"/>
              </a:rPr>
              <a:t>night</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    </a:t>
            </a:r>
            <a:r>
              <a:rPr lang="ru-RU" sz="2000" err="1">
                <a:latin typeface="Corbel"/>
                <a:ea typeface="+mn-lt"/>
                <a:cs typeface="+mn-lt"/>
              </a:rPr>
              <a:t>Laura</a:t>
            </a:r>
            <a:r>
              <a:rPr lang="ru-RU" sz="2000" dirty="0">
                <a:latin typeface="Corbel"/>
                <a:ea typeface="+mn-lt"/>
                <a:cs typeface="+mn-lt"/>
              </a:rPr>
              <a:t> </a:t>
            </a:r>
            <a:r>
              <a:rPr lang="ru-RU" sz="2000" err="1">
                <a:latin typeface="Corbel"/>
                <a:ea typeface="+mn-lt"/>
                <a:cs typeface="+mn-lt"/>
              </a:rPr>
              <a:t>passed</a:t>
            </a:r>
            <a:r>
              <a:rPr lang="ru-RU" sz="2000" dirty="0">
                <a:latin typeface="Corbel"/>
                <a:ea typeface="+mn-lt"/>
                <a:cs typeface="+mn-lt"/>
              </a:rPr>
              <a:t> </a:t>
            </a:r>
            <a:r>
              <a:rPr lang="ru-RU" sz="2000" err="1">
                <a:latin typeface="Corbel"/>
                <a:ea typeface="+mn-lt"/>
                <a:cs typeface="+mn-lt"/>
              </a:rPr>
              <a:t>her</a:t>
            </a:r>
            <a:r>
              <a:rPr lang="ru-RU" sz="2000" dirty="0">
                <a:latin typeface="Corbel"/>
                <a:ea typeface="+mn-lt"/>
                <a:cs typeface="+mn-lt"/>
              </a:rPr>
              <a:t> </a:t>
            </a:r>
            <a:r>
              <a:rPr lang="ru-RU" sz="2000" err="1">
                <a:latin typeface="Corbel"/>
                <a:ea typeface="+mn-lt"/>
                <a:cs typeface="+mn-lt"/>
              </a:rPr>
              <a:t>exam</a:t>
            </a:r>
            <a:r>
              <a:rPr lang="ru-RU" sz="2000" dirty="0">
                <a:latin typeface="Corbel"/>
                <a:ea typeface="+mn-lt"/>
                <a:cs typeface="+mn-lt"/>
              </a:rPr>
              <a:t> </a:t>
            </a:r>
            <a:r>
              <a:rPr lang="ru-RU" sz="2000" err="1">
                <a:latin typeface="Corbel"/>
                <a:ea typeface="+mn-lt"/>
                <a:cs typeface="+mn-lt"/>
              </a:rPr>
              <a:t>because</a:t>
            </a:r>
            <a:r>
              <a:rPr lang="ru-RU" sz="2000" dirty="0">
                <a:latin typeface="Corbel"/>
                <a:ea typeface="+mn-lt"/>
                <a:cs typeface="+mn-lt"/>
              </a:rPr>
              <a:t> </a:t>
            </a:r>
            <a:r>
              <a:rPr lang="ru-RU" sz="2000" err="1">
                <a:latin typeface="Corbel"/>
                <a:ea typeface="+mn-lt"/>
                <a:cs typeface="+mn-lt"/>
              </a:rPr>
              <a:t>she</a:t>
            </a:r>
            <a:r>
              <a:rPr lang="ru-RU" sz="2000" dirty="0">
                <a:latin typeface="Corbel"/>
                <a:ea typeface="+mn-lt"/>
                <a:cs typeface="+mn-lt"/>
              </a:rPr>
              <a:t> </a:t>
            </a:r>
            <a:r>
              <a:rPr lang="ru-RU" sz="2000" err="1">
                <a:latin typeface="Corbel"/>
                <a:ea typeface="+mn-lt"/>
                <a:cs typeface="+mn-lt"/>
              </a:rPr>
              <a:t>studied</a:t>
            </a:r>
            <a:r>
              <a:rPr lang="ru-RU" sz="2000" dirty="0">
                <a:latin typeface="Corbel"/>
                <a:ea typeface="+mn-lt"/>
                <a:cs typeface="+mn-lt"/>
              </a:rPr>
              <a:t> </a:t>
            </a:r>
            <a:r>
              <a:rPr lang="ru-RU" sz="2000" err="1">
                <a:latin typeface="Corbel"/>
                <a:ea typeface="+mn-lt"/>
                <a:cs typeface="+mn-lt"/>
              </a:rPr>
              <a:t>very</a:t>
            </a:r>
            <a:r>
              <a:rPr lang="ru-RU" sz="2000" dirty="0">
                <a:latin typeface="Corbel"/>
                <a:ea typeface="+mn-lt"/>
                <a:cs typeface="+mn-lt"/>
              </a:rPr>
              <a:t> </a:t>
            </a:r>
            <a:r>
              <a:rPr lang="ru-RU" sz="2000" err="1">
                <a:latin typeface="Corbel"/>
                <a:ea typeface="+mn-lt"/>
                <a:cs typeface="+mn-lt"/>
              </a:rPr>
              <a:t>hard</a:t>
            </a:r>
            <a:r>
              <a:rPr lang="ru-RU" sz="2000" dirty="0">
                <a:latin typeface="Corbel"/>
                <a:ea typeface="+mn-lt"/>
                <a:cs typeface="+mn-lt"/>
              </a:rPr>
              <a:t>.</a:t>
            </a:r>
            <a:endParaRPr lang="ru-RU" sz="2000" dirty="0">
              <a:latin typeface="Corbel"/>
            </a:endParaRPr>
          </a:p>
          <a:p>
            <a:pPr marL="0" indent="0">
              <a:buNone/>
            </a:pPr>
            <a:endParaRPr lang="ru-RU" sz="2000" dirty="0">
              <a:latin typeface="Corbel"/>
            </a:endParaRPr>
          </a:p>
          <a:p>
            <a:pPr marL="0" indent="0">
              <a:buNone/>
            </a:pPr>
            <a:r>
              <a:rPr lang="ru-RU" sz="2000" err="1">
                <a:latin typeface="Corbel"/>
                <a:ea typeface="+mn-lt"/>
                <a:cs typeface="+mn-lt"/>
              </a:rPr>
              <a:t>But</a:t>
            </a:r>
            <a:r>
              <a:rPr lang="ru-RU" sz="2000" dirty="0">
                <a:latin typeface="Corbel"/>
                <a:ea typeface="+mn-lt"/>
                <a:cs typeface="+mn-lt"/>
              </a:rPr>
              <a:t> </a:t>
            </a:r>
            <a:r>
              <a:rPr lang="ru-RU" sz="2000" err="1">
                <a:latin typeface="Corbel"/>
                <a:ea typeface="+mn-lt"/>
                <a:cs typeface="+mn-lt"/>
              </a:rPr>
              <a:t>many</a:t>
            </a:r>
            <a:r>
              <a:rPr lang="ru-RU" sz="2000" dirty="0">
                <a:latin typeface="Corbel"/>
                <a:ea typeface="+mn-lt"/>
                <a:cs typeface="+mn-lt"/>
              </a:rPr>
              <a:t> </a:t>
            </a:r>
            <a:r>
              <a:rPr lang="ru-RU" sz="2000" err="1">
                <a:latin typeface="Corbel"/>
                <a:ea typeface="+mn-lt"/>
                <a:cs typeface="+mn-lt"/>
              </a:rPr>
              <a:t>verbs</a:t>
            </a:r>
            <a:r>
              <a:rPr lang="ru-RU" sz="2000" dirty="0">
                <a:latin typeface="Corbel"/>
                <a:ea typeface="+mn-lt"/>
                <a:cs typeface="+mn-lt"/>
              </a:rPr>
              <a:t> </a:t>
            </a:r>
            <a:r>
              <a:rPr lang="ru-RU" sz="2000" err="1">
                <a:latin typeface="Corbel"/>
                <a:ea typeface="+mn-lt"/>
                <a:cs typeface="+mn-lt"/>
              </a:rPr>
              <a:t>are</a:t>
            </a:r>
            <a:r>
              <a:rPr lang="ru-RU" sz="2000" dirty="0">
                <a:latin typeface="Corbel"/>
                <a:ea typeface="+mn-lt"/>
                <a:cs typeface="+mn-lt"/>
              </a:rPr>
              <a:t> </a:t>
            </a:r>
            <a:r>
              <a:rPr lang="ru-RU" sz="2000" err="1">
                <a:latin typeface="Corbel"/>
                <a:ea typeface="+mn-lt"/>
                <a:cs typeface="+mn-lt"/>
              </a:rPr>
              <a:t>irregular</a:t>
            </a:r>
            <a:r>
              <a:rPr lang="ru-RU" sz="2000" dirty="0">
                <a:latin typeface="Corbel"/>
                <a:ea typeface="+mn-lt"/>
                <a:cs typeface="+mn-lt"/>
              </a:rPr>
              <a:t>. The </a:t>
            </a:r>
            <a:r>
              <a:rPr lang="ru-RU" sz="2000" err="1">
                <a:latin typeface="Corbel"/>
                <a:ea typeface="+mn-lt"/>
                <a:cs typeface="+mn-lt"/>
              </a:rPr>
              <a:t>past</a:t>
            </a:r>
            <a:r>
              <a:rPr lang="ru-RU" sz="2000" dirty="0">
                <a:latin typeface="Corbel"/>
                <a:ea typeface="+mn-lt"/>
                <a:cs typeface="+mn-lt"/>
              </a:rPr>
              <a:t> </a:t>
            </a:r>
            <a:r>
              <a:rPr lang="ru-RU" sz="2000" err="1">
                <a:latin typeface="Corbel"/>
                <a:ea typeface="+mn-lt"/>
                <a:cs typeface="+mn-lt"/>
              </a:rPr>
              <a:t>simple</a:t>
            </a:r>
            <a:r>
              <a:rPr lang="ru-RU" sz="2000" dirty="0">
                <a:latin typeface="Corbel"/>
                <a:ea typeface="+mn-lt"/>
                <a:cs typeface="+mn-lt"/>
              </a:rPr>
              <a:t> </a:t>
            </a:r>
            <a:r>
              <a:rPr lang="ru-RU" sz="2000" err="1">
                <a:latin typeface="Corbel"/>
                <a:ea typeface="+mn-lt"/>
                <a:cs typeface="+mn-lt"/>
              </a:rPr>
              <a:t>does</a:t>
            </a:r>
            <a:r>
              <a:rPr lang="ru-RU" sz="2000" dirty="0">
                <a:latin typeface="Corbel"/>
                <a:ea typeface="+mn-lt"/>
                <a:cs typeface="+mn-lt"/>
              </a:rPr>
              <a:t> </a:t>
            </a:r>
            <a:r>
              <a:rPr lang="ru-RU" sz="2000" err="1">
                <a:latin typeface="Corbel"/>
                <a:ea typeface="+mn-lt"/>
                <a:cs typeface="+mn-lt"/>
              </a:rPr>
              <a:t>not</a:t>
            </a:r>
            <a:r>
              <a:rPr lang="ru-RU" sz="2000" dirty="0">
                <a:latin typeface="Corbel"/>
                <a:ea typeface="+mn-lt"/>
                <a:cs typeface="+mn-lt"/>
              </a:rPr>
              <a:t> </a:t>
            </a:r>
            <a:r>
              <a:rPr lang="ru-RU" sz="2000" err="1">
                <a:latin typeface="Corbel"/>
                <a:ea typeface="+mn-lt"/>
                <a:cs typeface="+mn-lt"/>
              </a:rPr>
              <a:t>end</a:t>
            </a:r>
            <a:r>
              <a:rPr lang="ru-RU" sz="2000" dirty="0">
                <a:latin typeface="Corbel"/>
                <a:ea typeface="+mn-lt"/>
                <a:cs typeface="+mn-lt"/>
              </a:rPr>
              <a:t> </a:t>
            </a:r>
            <a:r>
              <a:rPr lang="ru-RU" sz="2000" err="1">
                <a:latin typeface="Corbel"/>
                <a:ea typeface="+mn-lt"/>
                <a:cs typeface="+mn-lt"/>
              </a:rPr>
              <a:t>in</a:t>
            </a:r>
            <a:r>
              <a:rPr lang="ru-RU" sz="2000" dirty="0">
                <a:latin typeface="Corbel"/>
                <a:ea typeface="+mn-lt"/>
                <a:cs typeface="+mn-lt"/>
              </a:rPr>
              <a:t> -</a:t>
            </a:r>
            <a:r>
              <a:rPr lang="ru-RU" sz="2000" err="1">
                <a:latin typeface="Corbel"/>
                <a:ea typeface="+mn-lt"/>
                <a:cs typeface="+mn-lt"/>
              </a:rPr>
              <a:t>ed</a:t>
            </a:r>
            <a:r>
              <a:rPr lang="ru-RU" sz="2000" dirty="0">
                <a:latin typeface="Corbel"/>
                <a:ea typeface="+mn-lt"/>
                <a:cs typeface="+mn-lt"/>
              </a:rPr>
              <a:t>. For </a:t>
            </a:r>
            <a:r>
              <a:rPr lang="ru-RU" sz="2000" err="1">
                <a:latin typeface="Corbel"/>
                <a:ea typeface="+mn-lt"/>
                <a:cs typeface="+mn-lt"/>
              </a:rPr>
              <a:t>example</a:t>
            </a:r>
            <a:r>
              <a:rPr lang="ru-RU" sz="2000" dirty="0">
                <a:latin typeface="Corbel"/>
                <a:ea typeface="+mn-lt"/>
                <a:cs typeface="+mn-lt"/>
              </a:rPr>
              <a:t>:</a:t>
            </a:r>
            <a:endParaRPr lang="ru-RU" sz="2000" dirty="0">
              <a:latin typeface="Corbel"/>
            </a:endParaRPr>
          </a:p>
          <a:p>
            <a:pPr marL="0" indent="0">
              <a:buNone/>
            </a:pPr>
            <a:r>
              <a:rPr lang="ru-RU" sz="2000" err="1">
                <a:latin typeface="Corbel"/>
                <a:ea typeface="+mn-lt"/>
                <a:cs typeface="+mn-lt"/>
              </a:rPr>
              <a:t>write</a:t>
            </a:r>
            <a:r>
              <a:rPr lang="ru-RU" sz="2000" dirty="0">
                <a:latin typeface="Corbel"/>
                <a:ea typeface="+mn-lt"/>
                <a:cs typeface="+mn-lt"/>
              </a:rPr>
              <a:t>     </a:t>
            </a:r>
            <a:r>
              <a:rPr lang="ru-RU" sz="2000" err="1">
                <a:latin typeface="Corbel"/>
                <a:ea typeface="+mn-lt"/>
                <a:cs typeface="+mn-lt"/>
              </a:rPr>
              <a:t>wrote</a:t>
            </a:r>
            <a:endParaRPr lang="ru-RU" sz="2000" dirty="0">
              <a:latin typeface="Corbel"/>
            </a:endParaRPr>
          </a:p>
          <a:p>
            <a:pPr marL="0" indent="0">
              <a:buNone/>
            </a:pPr>
            <a:r>
              <a:rPr lang="ru-RU" sz="2000" err="1">
                <a:latin typeface="Corbel"/>
                <a:ea typeface="+mn-lt"/>
                <a:cs typeface="+mn-lt"/>
              </a:rPr>
              <a:t>see</a:t>
            </a:r>
            <a:r>
              <a:rPr lang="ru-RU" sz="2000" dirty="0">
                <a:latin typeface="Corbel"/>
                <a:ea typeface="+mn-lt"/>
                <a:cs typeface="+mn-lt"/>
              </a:rPr>
              <a:t>    </a:t>
            </a:r>
            <a:r>
              <a:rPr lang="ru-RU" sz="2000" err="1">
                <a:latin typeface="Corbel"/>
                <a:ea typeface="+mn-lt"/>
                <a:cs typeface="+mn-lt"/>
              </a:rPr>
              <a:t>saw</a:t>
            </a:r>
            <a:endParaRPr lang="ru-RU" sz="2000" dirty="0">
              <a:latin typeface="Corbel"/>
            </a:endParaRPr>
          </a:p>
          <a:p>
            <a:pPr marL="0" indent="0">
              <a:buNone/>
            </a:pPr>
            <a:r>
              <a:rPr lang="ru-RU" sz="2000" err="1">
                <a:latin typeface="Corbel"/>
                <a:ea typeface="+mn-lt"/>
                <a:cs typeface="+mn-lt"/>
              </a:rPr>
              <a:t>go</a:t>
            </a:r>
            <a:r>
              <a:rPr lang="ru-RU" sz="2000" dirty="0">
                <a:latin typeface="Corbel"/>
                <a:ea typeface="+mn-lt"/>
                <a:cs typeface="+mn-lt"/>
              </a:rPr>
              <a:t>    </a:t>
            </a:r>
            <a:r>
              <a:rPr lang="ru-RU" sz="2000" err="1">
                <a:latin typeface="Corbel"/>
                <a:ea typeface="+mn-lt"/>
                <a:cs typeface="+mn-lt"/>
              </a:rPr>
              <a:t>went</a:t>
            </a:r>
            <a:endParaRPr lang="ru-RU" sz="2000" dirty="0">
              <a:latin typeface="Corbel"/>
            </a:endParaRPr>
          </a:p>
          <a:p>
            <a:pPr marL="0" indent="0">
              <a:buNone/>
            </a:pPr>
            <a:r>
              <a:rPr lang="ru-RU" sz="2000" err="1">
                <a:latin typeface="Corbel"/>
                <a:ea typeface="+mn-lt"/>
                <a:cs typeface="+mn-lt"/>
              </a:rPr>
              <a:t>shut</a:t>
            </a:r>
            <a:r>
              <a:rPr lang="ru-RU" sz="2000" dirty="0">
                <a:latin typeface="Corbel"/>
                <a:ea typeface="+mn-lt"/>
                <a:cs typeface="+mn-lt"/>
              </a:rPr>
              <a:t>    </a:t>
            </a:r>
            <a:r>
              <a:rPr lang="ru-RU" sz="2000" err="1">
                <a:latin typeface="Corbel"/>
                <a:ea typeface="+mn-lt"/>
                <a:cs typeface="+mn-lt"/>
              </a:rPr>
              <a:t>shut</a:t>
            </a:r>
            <a:endParaRPr lang="ru-RU" sz="2000" dirty="0">
              <a:latin typeface="Corbel"/>
            </a:endParaRPr>
          </a:p>
          <a:p>
            <a:pPr marL="0" indent="0">
              <a:buNone/>
            </a:pPr>
            <a:r>
              <a:rPr lang="ru-RU" sz="2000" err="1">
                <a:latin typeface="Corbel"/>
                <a:ea typeface="+mn-lt"/>
                <a:cs typeface="+mn-lt"/>
              </a:rPr>
              <a:t>Mozart</a:t>
            </a:r>
            <a:r>
              <a:rPr lang="ru-RU" sz="2000" dirty="0">
                <a:latin typeface="Corbel"/>
                <a:ea typeface="+mn-lt"/>
                <a:cs typeface="+mn-lt"/>
              </a:rPr>
              <a:t> </a:t>
            </a:r>
            <a:r>
              <a:rPr lang="ru-RU" sz="2000" err="1">
                <a:latin typeface="Corbel"/>
                <a:ea typeface="+mn-lt"/>
                <a:cs typeface="+mn-lt"/>
              </a:rPr>
              <a:t>wrote</a:t>
            </a:r>
            <a:r>
              <a:rPr lang="ru-RU" sz="2000" dirty="0">
                <a:latin typeface="Corbel"/>
                <a:ea typeface="+mn-lt"/>
                <a:cs typeface="+mn-lt"/>
              </a:rPr>
              <a:t> </a:t>
            </a:r>
            <a:r>
              <a:rPr lang="ru-RU" sz="2000" err="1">
                <a:latin typeface="Corbel"/>
                <a:ea typeface="+mn-lt"/>
                <a:cs typeface="+mn-lt"/>
              </a:rPr>
              <a:t>more</a:t>
            </a:r>
            <a:r>
              <a:rPr lang="ru-RU" sz="2000" dirty="0">
                <a:latin typeface="Corbel"/>
                <a:ea typeface="+mn-lt"/>
                <a:cs typeface="+mn-lt"/>
              </a:rPr>
              <a:t> </a:t>
            </a:r>
            <a:r>
              <a:rPr lang="ru-RU" sz="2000" err="1">
                <a:latin typeface="Corbel"/>
                <a:ea typeface="+mn-lt"/>
                <a:cs typeface="+mn-lt"/>
              </a:rPr>
              <a:t>than</a:t>
            </a:r>
            <a:r>
              <a:rPr lang="ru-RU" sz="2000" dirty="0">
                <a:latin typeface="Corbel"/>
                <a:ea typeface="+mn-lt"/>
                <a:cs typeface="+mn-lt"/>
              </a:rPr>
              <a:t> 600 </a:t>
            </a:r>
            <a:r>
              <a:rPr lang="ru-RU" sz="2000" err="1">
                <a:latin typeface="Corbel"/>
                <a:ea typeface="+mn-lt"/>
                <a:cs typeface="+mn-lt"/>
              </a:rPr>
              <a:t>pieces</a:t>
            </a:r>
            <a:r>
              <a:rPr lang="ru-RU" sz="2000" dirty="0">
                <a:latin typeface="Corbel"/>
                <a:ea typeface="+mn-lt"/>
                <a:cs typeface="+mn-lt"/>
              </a:rPr>
              <a:t> </a:t>
            </a:r>
            <a:r>
              <a:rPr lang="ru-RU" sz="2000" err="1">
                <a:latin typeface="Corbel"/>
                <a:ea typeface="+mn-lt"/>
                <a:cs typeface="+mn-lt"/>
              </a:rPr>
              <a:t>of</a:t>
            </a:r>
            <a:r>
              <a:rPr lang="ru-RU" sz="2000" dirty="0">
                <a:latin typeface="Corbel"/>
                <a:ea typeface="+mn-lt"/>
                <a:cs typeface="+mn-lt"/>
              </a:rPr>
              <a:t> </a:t>
            </a:r>
            <a:r>
              <a:rPr lang="ru-RU" sz="2000" err="1">
                <a:latin typeface="Corbel"/>
                <a:ea typeface="+mn-lt"/>
                <a:cs typeface="+mn-lt"/>
              </a:rPr>
              <a:t>music</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We  </a:t>
            </a:r>
            <a:r>
              <a:rPr lang="ru-RU" sz="2000" err="1">
                <a:latin typeface="Corbel"/>
                <a:ea typeface="+mn-lt"/>
                <a:cs typeface="+mn-lt"/>
              </a:rPr>
              <a:t>saw</a:t>
            </a:r>
            <a:r>
              <a:rPr lang="ru-RU" sz="2000" dirty="0">
                <a:latin typeface="Corbel"/>
                <a:ea typeface="+mn-lt"/>
                <a:cs typeface="+mn-lt"/>
              </a:rPr>
              <a:t> </a:t>
            </a:r>
            <a:r>
              <a:rPr lang="ru-RU" sz="2000" err="1">
                <a:latin typeface="Corbel"/>
                <a:ea typeface="+mn-lt"/>
                <a:cs typeface="+mn-lt"/>
              </a:rPr>
              <a:t>Tanya</a:t>
            </a:r>
            <a:r>
              <a:rPr lang="ru-RU" sz="2000" dirty="0">
                <a:latin typeface="Corbel"/>
                <a:ea typeface="+mn-lt"/>
                <a:cs typeface="+mn-lt"/>
              </a:rPr>
              <a:t> </a:t>
            </a:r>
            <a:r>
              <a:rPr lang="ru-RU" sz="2000" err="1">
                <a:latin typeface="Corbel"/>
                <a:ea typeface="+mn-lt"/>
                <a:cs typeface="+mn-lt"/>
              </a:rPr>
              <a:t>in</a:t>
            </a:r>
            <a:r>
              <a:rPr lang="ru-RU" sz="2000" dirty="0">
                <a:latin typeface="Corbel"/>
                <a:ea typeface="+mn-lt"/>
                <a:cs typeface="+mn-lt"/>
              </a:rPr>
              <a:t> </a:t>
            </a:r>
            <a:r>
              <a:rPr lang="ru-RU" sz="2000" err="1">
                <a:latin typeface="Corbel"/>
                <a:ea typeface="+mn-lt"/>
                <a:cs typeface="+mn-lt"/>
              </a:rPr>
              <a:t>town</a:t>
            </a:r>
            <a:r>
              <a:rPr lang="ru-RU" sz="2000" dirty="0">
                <a:latin typeface="Corbel"/>
                <a:ea typeface="+mn-lt"/>
                <a:cs typeface="+mn-lt"/>
              </a:rPr>
              <a:t> a </a:t>
            </a:r>
            <a:r>
              <a:rPr lang="ru-RU" sz="2000" err="1">
                <a:latin typeface="Corbel"/>
                <a:ea typeface="+mn-lt"/>
                <a:cs typeface="+mn-lt"/>
              </a:rPr>
              <a:t>few</a:t>
            </a:r>
            <a:r>
              <a:rPr lang="ru-RU" sz="2000" dirty="0">
                <a:latin typeface="Corbel"/>
                <a:ea typeface="+mn-lt"/>
                <a:cs typeface="+mn-lt"/>
              </a:rPr>
              <a:t> </a:t>
            </a:r>
            <a:r>
              <a:rPr lang="ru-RU" sz="2000" err="1">
                <a:latin typeface="Corbel"/>
                <a:ea typeface="+mn-lt"/>
                <a:cs typeface="+mn-lt"/>
              </a:rPr>
              <a:t>days</a:t>
            </a:r>
            <a:r>
              <a:rPr lang="ru-RU" sz="2000" dirty="0">
                <a:latin typeface="Corbel"/>
                <a:ea typeface="+mn-lt"/>
                <a:cs typeface="+mn-lt"/>
              </a:rPr>
              <a:t> </a:t>
            </a:r>
            <a:r>
              <a:rPr lang="ru-RU" sz="2000" err="1">
                <a:latin typeface="Corbel"/>
                <a:ea typeface="+mn-lt"/>
                <a:cs typeface="+mn-lt"/>
              </a:rPr>
              <a:t>ago</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I </a:t>
            </a:r>
            <a:r>
              <a:rPr lang="ru-RU" sz="2000" err="1">
                <a:latin typeface="Corbel"/>
                <a:ea typeface="+mn-lt"/>
                <a:cs typeface="+mn-lt"/>
              </a:rPr>
              <a:t>went</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cinema</a:t>
            </a:r>
            <a:r>
              <a:rPr lang="ru-RU" sz="2000" dirty="0">
                <a:latin typeface="Corbel"/>
                <a:ea typeface="+mn-lt"/>
                <a:cs typeface="+mn-lt"/>
              </a:rPr>
              <a:t> </a:t>
            </a:r>
            <a:r>
              <a:rPr lang="ru-RU" sz="2000" err="1">
                <a:latin typeface="Corbel"/>
                <a:ea typeface="+mn-lt"/>
                <a:cs typeface="+mn-lt"/>
              </a:rPr>
              <a:t>three</a:t>
            </a:r>
            <a:r>
              <a:rPr lang="ru-RU" sz="2000" dirty="0">
                <a:latin typeface="Corbel"/>
                <a:ea typeface="+mn-lt"/>
                <a:cs typeface="+mn-lt"/>
              </a:rPr>
              <a:t> </a:t>
            </a:r>
            <a:r>
              <a:rPr lang="ru-RU" sz="2000" err="1">
                <a:latin typeface="Corbel"/>
                <a:ea typeface="+mn-lt"/>
                <a:cs typeface="+mn-lt"/>
              </a:rPr>
              <a:t>times</a:t>
            </a:r>
            <a:r>
              <a:rPr lang="ru-RU" sz="2000" dirty="0">
                <a:latin typeface="Corbel"/>
                <a:ea typeface="+mn-lt"/>
                <a:cs typeface="+mn-lt"/>
              </a:rPr>
              <a:t> </a:t>
            </a:r>
            <a:r>
              <a:rPr lang="ru-RU" sz="2000" err="1">
                <a:latin typeface="Corbel"/>
                <a:ea typeface="+mn-lt"/>
                <a:cs typeface="+mn-lt"/>
              </a:rPr>
              <a:t>last</a:t>
            </a:r>
            <a:r>
              <a:rPr lang="ru-RU" sz="2000" dirty="0">
                <a:latin typeface="Corbel"/>
                <a:ea typeface="+mn-lt"/>
                <a:cs typeface="+mn-lt"/>
              </a:rPr>
              <a:t> </a:t>
            </a:r>
            <a:r>
              <a:rPr lang="ru-RU" sz="2000" err="1">
                <a:latin typeface="Corbel"/>
                <a:ea typeface="+mn-lt"/>
                <a:cs typeface="+mn-lt"/>
              </a:rPr>
              <a:t>week</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It </a:t>
            </a:r>
            <a:r>
              <a:rPr lang="ru-RU" sz="2000" err="1">
                <a:latin typeface="Corbel"/>
                <a:ea typeface="+mn-lt"/>
                <a:cs typeface="+mn-lt"/>
              </a:rPr>
              <a:t>was</a:t>
            </a:r>
            <a:r>
              <a:rPr lang="ru-RU" sz="2000" dirty="0">
                <a:latin typeface="Corbel"/>
                <a:ea typeface="+mn-lt"/>
                <a:cs typeface="+mn-lt"/>
              </a:rPr>
              <a:t> </a:t>
            </a:r>
            <a:r>
              <a:rPr lang="ru-RU" sz="2000" err="1">
                <a:latin typeface="Corbel"/>
                <a:ea typeface="+mn-lt"/>
                <a:cs typeface="+mn-lt"/>
              </a:rPr>
              <a:t>cold</a:t>
            </a:r>
            <a:r>
              <a:rPr lang="ru-RU" sz="2000" dirty="0">
                <a:latin typeface="Corbel"/>
                <a:ea typeface="+mn-lt"/>
                <a:cs typeface="+mn-lt"/>
              </a:rPr>
              <a:t>, </a:t>
            </a:r>
            <a:r>
              <a:rPr lang="ru-RU" sz="2000" err="1">
                <a:latin typeface="Corbel"/>
                <a:ea typeface="+mn-lt"/>
                <a:cs typeface="+mn-lt"/>
              </a:rPr>
              <a:t>so</a:t>
            </a:r>
            <a:r>
              <a:rPr lang="ru-RU" sz="2000" dirty="0">
                <a:latin typeface="Corbel"/>
                <a:ea typeface="+mn-lt"/>
                <a:cs typeface="+mn-lt"/>
              </a:rPr>
              <a:t> I </a:t>
            </a:r>
            <a:r>
              <a:rPr lang="ru-RU" sz="2000" err="1">
                <a:latin typeface="Corbel"/>
                <a:ea typeface="+mn-lt"/>
                <a:cs typeface="+mn-lt"/>
              </a:rPr>
              <a:t>shut</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window</a:t>
            </a:r>
            <a:r>
              <a:rPr lang="ru-RU" sz="2000" dirty="0">
                <a:latin typeface="Corbel"/>
                <a:ea typeface="+mn-lt"/>
                <a:cs typeface="+mn-lt"/>
              </a:rPr>
              <a:t>.</a:t>
            </a:r>
            <a:endParaRPr lang="ru-RU" sz="2000" dirty="0">
              <a:latin typeface="Corbel"/>
            </a:endParaRPr>
          </a:p>
          <a:p>
            <a:endParaRPr lang="ru-RU" dirty="0">
              <a:latin typeface="Corbel"/>
            </a:endParaRPr>
          </a:p>
        </p:txBody>
      </p:sp>
    </p:spTree>
    <p:extLst>
      <p:ext uri="{BB962C8B-B14F-4D97-AF65-F5344CB8AC3E}">
        <p14:creationId xmlns:p14="http://schemas.microsoft.com/office/powerpoint/2010/main" val="280177911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24BCABE9-BCFF-AED8-4CD4-7B9E5F56D1C6}"/>
              </a:ext>
            </a:extLst>
          </p:cNvPr>
          <p:cNvSpPr>
            <a:spLocks noGrp="1"/>
          </p:cNvSpPr>
          <p:nvPr>
            <p:ph type="title"/>
          </p:nvPr>
        </p:nvSpPr>
        <p:spPr>
          <a:xfrm>
            <a:off x="2231136" y="-1534668"/>
            <a:ext cx="7729728" cy="1188720"/>
          </a:xfrm>
        </p:spPr>
        <p:txBody>
          <a:bodyPr/>
          <a:lstStyle/>
          <a:p>
            <a:endParaRPr lang="ru-RU"/>
          </a:p>
        </p:txBody>
      </p:sp>
      <p:sp>
        <p:nvSpPr>
          <p:cNvPr id="3" name="Объект 2">
            <a:extLst>
              <a:ext uri="{FF2B5EF4-FFF2-40B4-BE49-F238E27FC236}">
                <a16:creationId xmlns:a16="http://schemas.microsoft.com/office/drawing/2014/main" id="{3F5C7692-3A35-D824-16BA-FD2F54AEE811}"/>
              </a:ext>
            </a:extLst>
          </p:cNvPr>
          <p:cNvSpPr>
            <a:spLocks noGrp="1"/>
          </p:cNvSpPr>
          <p:nvPr>
            <p:ph idx="1"/>
          </p:nvPr>
        </p:nvSpPr>
        <p:spPr>
          <a:xfrm>
            <a:off x="280416" y="-3556"/>
            <a:ext cx="11641328" cy="6861183"/>
          </a:xfrm>
        </p:spPr>
        <p:txBody>
          <a:bodyPr vert="horz" lIns="91440" tIns="45720" rIns="91440" bIns="45720" rtlCol="0" anchor="t">
            <a:normAutofit fontScale="70000" lnSpcReduction="20000"/>
          </a:bodyPr>
          <a:lstStyle/>
          <a:p>
            <a:pPr marL="0" indent="0">
              <a:buNone/>
            </a:pPr>
            <a:r>
              <a:rPr lang="ru-RU" sz="2900" b="1" dirty="0">
                <a:latin typeface="Corbel"/>
                <a:ea typeface="+mn-lt"/>
                <a:cs typeface="+mn-lt"/>
              </a:rPr>
              <a:t>C.</a:t>
            </a:r>
            <a:endParaRPr lang="ru-RU" sz="2900" b="1" dirty="0">
              <a:latin typeface="Corbel"/>
            </a:endParaRPr>
          </a:p>
          <a:p>
            <a:pPr marL="0" indent="0">
              <a:buNone/>
            </a:pPr>
            <a:r>
              <a:rPr lang="ru-RU" sz="2300">
                <a:latin typeface="Corbel"/>
                <a:ea typeface="+mn-lt"/>
                <a:cs typeface="+mn-lt"/>
              </a:rPr>
              <a:t>In </a:t>
            </a:r>
            <a:r>
              <a:rPr lang="ru-RU" sz="2300" err="1">
                <a:latin typeface="Corbel"/>
                <a:ea typeface="+mn-lt"/>
                <a:cs typeface="+mn-lt"/>
              </a:rPr>
              <a:t>questions</a:t>
            </a:r>
            <a:r>
              <a:rPr lang="ru-RU" sz="2300" dirty="0">
                <a:latin typeface="Corbel"/>
                <a:ea typeface="+mn-lt"/>
                <a:cs typeface="+mn-lt"/>
              </a:rPr>
              <a:t> </a:t>
            </a:r>
            <a:r>
              <a:rPr lang="ru-RU" sz="2300" err="1">
                <a:latin typeface="Corbel"/>
                <a:ea typeface="+mn-lt"/>
                <a:cs typeface="+mn-lt"/>
              </a:rPr>
              <a:t>and</a:t>
            </a:r>
            <a:r>
              <a:rPr lang="ru-RU" sz="2300" dirty="0">
                <a:latin typeface="Corbel"/>
                <a:ea typeface="+mn-lt"/>
                <a:cs typeface="+mn-lt"/>
              </a:rPr>
              <a:t> </a:t>
            </a:r>
            <a:r>
              <a:rPr lang="ru-RU" sz="2300" err="1">
                <a:latin typeface="Corbel"/>
                <a:ea typeface="+mn-lt"/>
                <a:cs typeface="+mn-lt"/>
              </a:rPr>
              <a:t>negatives</a:t>
            </a:r>
            <a:r>
              <a:rPr lang="ru-RU" sz="2300" dirty="0">
                <a:latin typeface="Corbel"/>
                <a:ea typeface="+mn-lt"/>
                <a:cs typeface="+mn-lt"/>
              </a:rPr>
              <a:t> </a:t>
            </a:r>
            <a:r>
              <a:rPr lang="ru-RU" sz="2300" err="1">
                <a:latin typeface="Corbel"/>
                <a:ea typeface="+mn-lt"/>
                <a:cs typeface="+mn-lt"/>
              </a:rPr>
              <a:t>we</a:t>
            </a:r>
            <a:r>
              <a:rPr lang="ru-RU" sz="2300" dirty="0">
                <a:latin typeface="Corbel"/>
                <a:ea typeface="+mn-lt"/>
                <a:cs typeface="+mn-lt"/>
              </a:rPr>
              <a:t> </a:t>
            </a:r>
            <a:r>
              <a:rPr lang="ru-RU" sz="2300" err="1">
                <a:latin typeface="Corbel"/>
                <a:ea typeface="+mn-lt"/>
                <a:cs typeface="+mn-lt"/>
              </a:rPr>
              <a:t>use</a:t>
            </a:r>
            <a:r>
              <a:rPr lang="ru-RU" sz="2300" dirty="0">
                <a:latin typeface="Corbel"/>
                <a:ea typeface="+mn-lt"/>
                <a:cs typeface="+mn-lt"/>
              </a:rPr>
              <a:t> </a:t>
            </a:r>
            <a:r>
              <a:rPr lang="ru-RU" sz="2300" err="1">
                <a:latin typeface="Corbel"/>
                <a:ea typeface="+mn-lt"/>
                <a:cs typeface="+mn-lt"/>
              </a:rPr>
              <a:t>did</a:t>
            </a:r>
            <a:r>
              <a:rPr lang="ru-RU" sz="2300">
                <a:latin typeface="Corbel"/>
                <a:ea typeface="+mn-lt"/>
                <a:cs typeface="+mn-lt"/>
              </a:rPr>
              <a:t>/</a:t>
            </a:r>
            <a:r>
              <a:rPr lang="ru-RU" sz="2300" err="1">
                <a:latin typeface="Corbel"/>
                <a:ea typeface="+mn-lt"/>
                <a:cs typeface="+mn-lt"/>
              </a:rPr>
              <a:t>didn't</a:t>
            </a:r>
            <a:r>
              <a:rPr lang="ru-RU" sz="2300">
                <a:latin typeface="Corbel"/>
                <a:ea typeface="+mn-lt"/>
                <a:cs typeface="+mn-lt"/>
              </a:rPr>
              <a:t>+ </a:t>
            </a:r>
            <a:r>
              <a:rPr lang="ru-RU" sz="2300" err="1">
                <a:latin typeface="Corbel"/>
                <a:ea typeface="+mn-lt"/>
                <a:cs typeface="+mn-lt"/>
              </a:rPr>
              <a:t>infinitive</a:t>
            </a:r>
            <a:r>
              <a:rPr lang="ru-RU" sz="2300">
                <a:latin typeface="Corbel"/>
                <a:ea typeface="+mn-lt"/>
                <a:cs typeface="+mn-lt"/>
              </a:rPr>
              <a:t> (</a:t>
            </a:r>
            <a:r>
              <a:rPr lang="ru-RU" sz="2300" err="1">
                <a:latin typeface="Corbel"/>
                <a:ea typeface="+mn-lt"/>
                <a:cs typeface="+mn-lt"/>
              </a:rPr>
              <a:t>enjoy</a:t>
            </a:r>
            <a:r>
              <a:rPr lang="ru-RU" sz="2300">
                <a:latin typeface="Corbel"/>
                <a:ea typeface="+mn-lt"/>
                <a:cs typeface="+mn-lt"/>
              </a:rPr>
              <a:t>/</a:t>
            </a:r>
            <a:r>
              <a:rPr lang="ru-RU" sz="2300" err="1">
                <a:latin typeface="Corbel"/>
                <a:ea typeface="+mn-lt"/>
                <a:cs typeface="+mn-lt"/>
              </a:rPr>
              <a:t>see</a:t>
            </a:r>
            <a:r>
              <a:rPr lang="ru-RU" sz="2300">
                <a:latin typeface="Corbel"/>
                <a:ea typeface="+mn-lt"/>
                <a:cs typeface="+mn-lt"/>
              </a:rPr>
              <a:t>/</a:t>
            </a:r>
            <a:r>
              <a:rPr lang="ru-RU" sz="2300" err="1">
                <a:latin typeface="Corbel"/>
                <a:ea typeface="+mn-lt"/>
                <a:cs typeface="+mn-lt"/>
              </a:rPr>
              <a:t>go</a:t>
            </a:r>
            <a:r>
              <a:rPr lang="ru-RU" sz="2300" dirty="0">
                <a:latin typeface="Corbel"/>
                <a:ea typeface="+mn-lt"/>
                <a:cs typeface="+mn-lt"/>
              </a:rPr>
              <a:t> </a:t>
            </a:r>
            <a:r>
              <a:rPr lang="ru-RU" sz="2300" err="1">
                <a:latin typeface="Corbel"/>
                <a:ea typeface="+mn-lt"/>
                <a:cs typeface="+mn-lt"/>
              </a:rPr>
              <a:t>etc</a:t>
            </a:r>
            <a:r>
              <a:rPr lang="ru-RU" sz="2300">
                <a:latin typeface="Corbel"/>
                <a:ea typeface="+mn-lt"/>
                <a:cs typeface="+mn-lt"/>
              </a:rPr>
              <a:t>.):</a:t>
            </a:r>
            <a:endParaRPr lang="ru-RU" sz="2300" dirty="0">
              <a:latin typeface="Corbel"/>
            </a:endParaRPr>
          </a:p>
          <a:p>
            <a:pPr marL="0" indent="0">
              <a:buNone/>
            </a:pPr>
            <a:r>
              <a:rPr lang="ru-RU" sz="2300">
                <a:latin typeface="Corbel"/>
                <a:ea typeface="+mn-lt"/>
                <a:cs typeface="+mn-lt"/>
              </a:rPr>
              <a:t>I</a:t>
            </a:r>
            <a:endParaRPr lang="ru-RU" sz="2300" dirty="0">
              <a:latin typeface="Corbel"/>
            </a:endParaRPr>
          </a:p>
          <a:p>
            <a:pPr marL="0" indent="0">
              <a:buNone/>
            </a:pPr>
            <a:r>
              <a:rPr lang="ru-RU" sz="2300" err="1">
                <a:latin typeface="Corbel"/>
                <a:ea typeface="+mn-lt"/>
                <a:cs typeface="+mn-lt"/>
              </a:rPr>
              <a:t>she</a:t>
            </a:r>
            <a:r>
              <a:rPr lang="ru-RU" sz="2300" dirty="0">
                <a:latin typeface="Corbel"/>
                <a:ea typeface="+mn-lt"/>
                <a:cs typeface="+mn-lt"/>
              </a:rPr>
              <a:t> </a:t>
            </a:r>
            <a:endParaRPr lang="ru-RU" sz="2300" dirty="0">
              <a:latin typeface="Corbel"/>
            </a:endParaRPr>
          </a:p>
          <a:p>
            <a:pPr marL="0" indent="0">
              <a:buNone/>
            </a:pPr>
            <a:r>
              <a:rPr lang="ru-RU" sz="2300" err="1">
                <a:latin typeface="Corbel"/>
                <a:ea typeface="+mn-lt"/>
                <a:cs typeface="+mn-lt"/>
              </a:rPr>
              <a:t>they</a:t>
            </a:r>
            <a:r>
              <a:rPr lang="ru-RU" sz="2300" dirty="0">
                <a:latin typeface="Corbel"/>
                <a:ea typeface="+mn-lt"/>
                <a:cs typeface="+mn-lt"/>
              </a:rPr>
              <a:t>    </a:t>
            </a:r>
            <a:r>
              <a:rPr lang="ru-RU" sz="2300" err="1">
                <a:latin typeface="Corbel"/>
                <a:ea typeface="+mn-lt"/>
                <a:cs typeface="+mn-lt"/>
              </a:rPr>
              <a:t>enjoyed</a:t>
            </a:r>
            <a:endParaRPr lang="ru-RU" sz="2300" dirty="0">
              <a:latin typeface="Corbel"/>
            </a:endParaRPr>
          </a:p>
          <a:p>
            <a:pPr marL="0" indent="0">
              <a:buNone/>
            </a:pPr>
            <a:r>
              <a:rPr lang="ru-RU" sz="2300" err="1">
                <a:latin typeface="Corbel"/>
                <a:ea typeface="+mn-lt"/>
                <a:cs typeface="+mn-lt"/>
              </a:rPr>
              <a:t>saw</a:t>
            </a:r>
            <a:endParaRPr lang="ru-RU" sz="2300" dirty="0">
              <a:latin typeface="Corbel"/>
            </a:endParaRPr>
          </a:p>
          <a:p>
            <a:pPr marL="0" indent="0">
              <a:buNone/>
            </a:pPr>
            <a:r>
              <a:rPr lang="ru-RU" sz="2300" err="1">
                <a:latin typeface="Corbel"/>
                <a:ea typeface="+mn-lt"/>
                <a:cs typeface="+mn-lt"/>
              </a:rPr>
              <a:t>Went</a:t>
            </a:r>
            <a:endParaRPr lang="ru-RU" sz="2300" dirty="0">
              <a:latin typeface="Corbel"/>
              <a:ea typeface="+mn-lt"/>
              <a:cs typeface="+mn-lt"/>
            </a:endParaRPr>
          </a:p>
          <a:p>
            <a:pPr marL="0" indent="0">
              <a:buNone/>
            </a:pPr>
            <a:endParaRPr lang="ru-RU" sz="2300" dirty="0">
              <a:latin typeface="Corbel"/>
            </a:endParaRPr>
          </a:p>
          <a:p>
            <a:pPr marL="0" indent="0">
              <a:buNone/>
            </a:pPr>
            <a:r>
              <a:rPr lang="ru-RU" sz="2300" err="1">
                <a:latin typeface="Corbel"/>
                <a:ea typeface="+mn-lt"/>
                <a:cs typeface="+mn-lt"/>
              </a:rPr>
              <a:t>did</a:t>
            </a:r>
            <a:r>
              <a:rPr lang="ru-RU" sz="2300" dirty="0">
                <a:latin typeface="Corbel"/>
                <a:ea typeface="+mn-lt"/>
                <a:cs typeface="+mn-lt"/>
              </a:rPr>
              <a:t>    </a:t>
            </a:r>
            <a:r>
              <a:rPr lang="ru-RU" sz="2300" err="1">
                <a:latin typeface="Corbel"/>
                <a:ea typeface="+mn-lt"/>
                <a:cs typeface="+mn-lt"/>
              </a:rPr>
              <a:t>you</a:t>
            </a:r>
            <a:endParaRPr lang="ru-RU" sz="2300" dirty="0">
              <a:latin typeface="Corbel"/>
            </a:endParaRPr>
          </a:p>
          <a:p>
            <a:pPr marL="0" indent="0">
              <a:buNone/>
            </a:pPr>
            <a:r>
              <a:rPr lang="ru-RU" sz="2300" err="1">
                <a:latin typeface="Corbel"/>
                <a:ea typeface="+mn-lt"/>
                <a:cs typeface="+mn-lt"/>
              </a:rPr>
              <a:t>she</a:t>
            </a:r>
            <a:endParaRPr lang="ru-RU" sz="2300" dirty="0">
              <a:latin typeface="Corbel"/>
            </a:endParaRPr>
          </a:p>
          <a:p>
            <a:pPr marL="0" indent="0">
              <a:buNone/>
            </a:pPr>
            <a:r>
              <a:rPr lang="ru-RU" sz="2300" err="1">
                <a:latin typeface="Corbel"/>
                <a:ea typeface="+mn-lt"/>
                <a:cs typeface="+mn-lt"/>
              </a:rPr>
              <a:t>they</a:t>
            </a:r>
            <a:r>
              <a:rPr lang="ru-RU" sz="2300" dirty="0">
                <a:latin typeface="Corbel"/>
                <a:ea typeface="+mn-lt"/>
                <a:cs typeface="+mn-lt"/>
              </a:rPr>
              <a:t>    </a:t>
            </a:r>
            <a:r>
              <a:rPr lang="ru-RU" sz="2300" err="1">
                <a:latin typeface="Corbel"/>
                <a:ea typeface="+mn-lt"/>
                <a:cs typeface="+mn-lt"/>
              </a:rPr>
              <a:t>enjoy</a:t>
            </a:r>
            <a:r>
              <a:rPr lang="ru-RU" sz="2300" dirty="0">
                <a:latin typeface="Corbel"/>
                <a:ea typeface="+mn-lt"/>
                <a:cs typeface="+mn-lt"/>
              </a:rPr>
              <a:t>? </a:t>
            </a:r>
            <a:endParaRPr lang="ru-RU" sz="2300" dirty="0">
              <a:latin typeface="Corbel"/>
            </a:endParaRPr>
          </a:p>
          <a:p>
            <a:pPr marL="0" indent="0">
              <a:buNone/>
            </a:pPr>
            <a:r>
              <a:rPr lang="ru-RU" sz="2300" err="1">
                <a:latin typeface="Corbel"/>
                <a:ea typeface="+mn-lt"/>
                <a:cs typeface="+mn-lt"/>
              </a:rPr>
              <a:t>see</a:t>
            </a:r>
            <a:r>
              <a:rPr lang="ru-RU" sz="2300" dirty="0">
                <a:latin typeface="Corbel"/>
                <a:ea typeface="+mn-lt"/>
                <a:cs typeface="+mn-lt"/>
              </a:rPr>
              <a:t>?</a:t>
            </a:r>
            <a:endParaRPr lang="ru-RU" sz="2300" dirty="0">
              <a:latin typeface="Corbel"/>
            </a:endParaRPr>
          </a:p>
          <a:p>
            <a:pPr marL="0" indent="0">
              <a:buNone/>
            </a:pPr>
            <a:r>
              <a:rPr lang="ru-RU" sz="2300">
                <a:latin typeface="Corbel"/>
                <a:ea typeface="+mn-lt"/>
                <a:cs typeface="+mn-lt"/>
              </a:rPr>
              <a:t>Go?</a:t>
            </a:r>
            <a:endParaRPr lang="ru-RU" sz="2300" dirty="0">
              <a:latin typeface="Corbel"/>
              <a:ea typeface="+mn-lt"/>
              <a:cs typeface="+mn-lt"/>
            </a:endParaRPr>
          </a:p>
          <a:p>
            <a:pPr marL="0" indent="0">
              <a:buNone/>
            </a:pPr>
            <a:endParaRPr lang="ru-RU" sz="2300" dirty="0">
              <a:latin typeface="Corbel"/>
            </a:endParaRPr>
          </a:p>
          <a:p>
            <a:pPr marL="0" indent="0">
              <a:buNone/>
            </a:pPr>
            <a:r>
              <a:rPr lang="ru-RU" sz="2300" dirty="0">
                <a:latin typeface="Corbel"/>
                <a:ea typeface="+mn-lt"/>
                <a:cs typeface="+mn-lt"/>
              </a:rPr>
              <a:t>I</a:t>
            </a:r>
            <a:endParaRPr lang="ru-RU" sz="2300" dirty="0">
              <a:latin typeface="Corbel"/>
            </a:endParaRPr>
          </a:p>
          <a:p>
            <a:pPr marL="0" indent="0">
              <a:buNone/>
            </a:pPr>
            <a:r>
              <a:rPr lang="ru-RU" sz="2300" err="1">
                <a:latin typeface="Corbel"/>
                <a:ea typeface="+mn-lt"/>
                <a:cs typeface="+mn-lt"/>
              </a:rPr>
              <a:t>she</a:t>
            </a:r>
            <a:endParaRPr lang="ru-RU" sz="2300">
              <a:latin typeface="Corbel"/>
            </a:endParaRPr>
          </a:p>
          <a:p>
            <a:pPr marL="0" indent="0">
              <a:buNone/>
            </a:pPr>
            <a:r>
              <a:rPr lang="ru-RU" sz="2300" err="1">
                <a:latin typeface="Corbel"/>
                <a:ea typeface="+mn-lt"/>
                <a:cs typeface="+mn-lt"/>
              </a:rPr>
              <a:t>they</a:t>
            </a:r>
            <a:r>
              <a:rPr lang="ru-RU" sz="2300" dirty="0">
                <a:latin typeface="Corbel"/>
                <a:ea typeface="+mn-lt"/>
                <a:cs typeface="+mn-lt"/>
              </a:rPr>
              <a:t>    </a:t>
            </a:r>
            <a:endParaRPr lang="ru-RU" sz="2300" dirty="0">
              <a:latin typeface="Corbel"/>
            </a:endParaRPr>
          </a:p>
          <a:p>
            <a:pPr marL="0" indent="0">
              <a:buNone/>
            </a:pPr>
            <a:r>
              <a:rPr lang="ru-RU" sz="2300" err="1">
                <a:latin typeface="Corbel"/>
                <a:ea typeface="+mn-lt"/>
                <a:cs typeface="+mn-lt"/>
              </a:rPr>
              <a:t>didn't</a:t>
            </a:r>
            <a:r>
              <a:rPr lang="ru-RU" sz="2300" dirty="0">
                <a:latin typeface="Corbel"/>
                <a:ea typeface="+mn-lt"/>
                <a:cs typeface="+mn-lt"/>
              </a:rPr>
              <a:t>    </a:t>
            </a:r>
            <a:r>
              <a:rPr lang="ru-RU" sz="2300" err="1">
                <a:latin typeface="Corbel"/>
                <a:ea typeface="+mn-lt"/>
                <a:cs typeface="+mn-lt"/>
              </a:rPr>
              <a:t>enjoy</a:t>
            </a:r>
            <a:endParaRPr lang="ru-RU" sz="2300">
              <a:latin typeface="Corbel"/>
            </a:endParaRPr>
          </a:p>
          <a:p>
            <a:pPr marL="0" indent="0">
              <a:buNone/>
            </a:pPr>
            <a:r>
              <a:rPr lang="ru-RU" sz="2300" err="1">
                <a:latin typeface="Corbel"/>
                <a:ea typeface="+mn-lt"/>
                <a:cs typeface="+mn-lt"/>
              </a:rPr>
              <a:t>see</a:t>
            </a:r>
            <a:endParaRPr lang="ru-RU" sz="2300">
              <a:latin typeface="Corbel"/>
            </a:endParaRPr>
          </a:p>
          <a:p>
            <a:pPr marL="0" indent="0">
              <a:buNone/>
            </a:pPr>
            <a:r>
              <a:rPr lang="ru-RU" sz="2300" err="1">
                <a:latin typeface="Corbel"/>
                <a:ea typeface="+mn-lt"/>
                <a:cs typeface="+mn-lt"/>
              </a:rPr>
              <a:t>go</a:t>
            </a:r>
            <a:endParaRPr lang="ru-RU" sz="2300" err="1">
              <a:latin typeface="Corbel"/>
            </a:endParaRPr>
          </a:p>
          <a:p>
            <a:pPr marL="0" indent="0">
              <a:buNone/>
            </a:pPr>
            <a:endParaRPr lang="ru-RU"/>
          </a:p>
        </p:txBody>
      </p:sp>
    </p:spTree>
    <p:extLst>
      <p:ext uri="{BB962C8B-B14F-4D97-AF65-F5344CB8AC3E}">
        <p14:creationId xmlns:p14="http://schemas.microsoft.com/office/powerpoint/2010/main" val="287755162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0FAE3F4-77D0-1608-B95E-9A641B9046CF}"/>
              </a:ext>
            </a:extLst>
          </p:cNvPr>
          <p:cNvSpPr>
            <a:spLocks noGrp="1"/>
          </p:cNvSpPr>
          <p:nvPr>
            <p:ph type="title"/>
          </p:nvPr>
        </p:nvSpPr>
        <p:spPr>
          <a:xfrm>
            <a:off x="1784096" y="-1504188"/>
            <a:ext cx="7729728" cy="1188720"/>
          </a:xfrm>
        </p:spPr>
        <p:txBody>
          <a:bodyPr/>
          <a:lstStyle/>
          <a:p>
            <a:endParaRPr lang="ru-RU"/>
          </a:p>
        </p:txBody>
      </p:sp>
      <p:sp>
        <p:nvSpPr>
          <p:cNvPr id="3" name="Объект 2">
            <a:extLst>
              <a:ext uri="{FF2B5EF4-FFF2-40B4-BE49-F238E27FC236}">
                <a16:creationId xmlns:a16="http://schemas.microsoft.com/office/drawing/2014/main" id="{2647BBFF-B4D3-4FE4-8C99-19B36253F71A}"/>
              </a:ext>
            </a:extLst>
          </p:cNvPr>
          <p:cNvSpPr>
            <a:spLocks noGrp="1"/>
          </p:cNvSpPr>
          <p:nvPr>
            <p:ph idx="1"/>
          </p:nvPr>
        </p:nvSpPr>
        <p:spPr>
          <a:xfrm>
            <a:off x="209296" y="727964"/>
            <a:ext cx="11783568" cy="6363343"/>
          </a:xfrm>
        </p:spPr>
        <p:txBody>
          <a:bodyPr vert="horz" lIns="91440" tIns="45720" rIns="91440" bIns="45720" rtlCol="0" anchor="t">
            <a:normAutofit/>
          </a:bodyPr>
          <a:lstStyle/>
          <a:p>
            <a:pPr marL="0" indent="0">
              <a:buNone/>
            </a:pPr>
            <a:r>
              <a:rPr lang="ru-RU" sz="2800" dirty="0">
                <a:latin typeface="Corbel"/>
                <a:ea typeface="+mn-lt"/>
                <a:cs typeface="+mn-lt"/>
              </a:rPr>
              <a:t>⦁    A: </a:t>
            </a:r>
            <a:r>
              <a:rPr lang="ru-RU" sz="2800" err="1">
                <a:latin typeface="Corbel"/>
                <a:ea typeface="+mn-lt"/>
                <a:cs typeface="+mn-lt"/>
              </a:rPr>
              <a:t>Did</a:t>
            </a:r>
            <a:r>
              <a:rPr lang="ru-RU" sz="2800" dirty="0">
                <a:latin typeface="Corbel"/>
                <a:ea typeface="+mn-lt"/>
                <a:cs typeface="+mn-lt"/>
              </a:rPr>
              <a:t> you go out last night? B : Yes, I went to the cinema, but I didn't enjoy the film much.</a:t>
            </a:r>
          </a:p>
          <a:p>
            <a:pPr marL="0" indent="0">
              <a:buNone/>
            </a:pPr>
            <a:r>
              <a:rPr lang="ru-RU" sz="2800" dirty="0">
                <a:latin typeface="Corbel"/>
                <a:ea typeface="+mn-lt"/>
                <a:cs typeface="+mn-lt"/>
              </a:rPr>
              <a:t>⦁    '</a:t>
            </a:r>
            <a:r>
              <a:rPr lang="ru-RU" sz="2800" err="1">
                <a:latin typeface="Corbel"/>
                <a:ea typeface="+mn-lt"/>
                <a:cs typeface="+mn-lt"/>
              </a:rPr>
              <a:t>When</a:t>
            </a:r>
            <a:r>
              <a:rPr lang="ru-RU" sz="2800" dirty="0">
                <a:latin typeface="Corbel"/>
                <a:ea typeface="+mn-lt"/>
                <a:cs typeface="+mn-lt"/>
              </a:rPr>
              <a:t> </a:t>
            </a:r>
            <a:r>
              <a:rPr lang="ru-RU" sz="2800" err="1">
                <a:latin typeface="Corbel"/>
                <a:ea typeface="+mn-lt"/>
                <a:cs typeface="+mn-lt"/>
              </a:rPr>
              <a:t>did</a:t>
            </a:r>
            <a:r>
              <a:rPr lang="ru-RU" sz="2800" dirty="0">
                <a:latin typeface="Corbel"/>
                <a:ea typeface="+mn-lt"/>
                <a:cs typeface="+mn-lt"/>
              </a:rPr>
              <a:t> Mr Thomas die?' 'About ten years ago.'</a:t>
            </a:r>
          </a:p>
          <a:p>
            <a:pPr marL="0" indent="0">
              <a:buNone/>
            </a:pPr>
            <a:r>
              <a:rPr lang="ru-RU" sz="2800" dirty="0">
                <a:latin typeface="Corbel"/>
                <a:ea typeface="+mn-lt"/>
                <a:cs typeface="+mn-lt"/>
              </a:rPr>
              <a:t>⦁    </a:t>
            </a:r>
            <a:r>
              <a:rPr lang="ru-RU" sz="2800" err="1">
                <a:latin typeface="Corbel"/>
                <a:ea typeface="+mn-lt"/>
                <a:cs typeface="+mn-lt"/>
              </a:rPr>
              <a:t>They</a:t>
            </a:r>
            <a:r>
              <a:rPr lang="ru-RU" sz="2800" dirty="0">
                <a:latin typeface="Corbel"/>
                <a:ea typeface="+mn-lt"/>
                <a:cs typeface="+mn-lt"/>
              </a:rPr>
              <a:t> </a:t>
            </a:r>
            <a:r>
              <a:rPr lang="ru-RU" sz="2800" err="1">
                <a:latin typeface="Corbel"/>
                <a:ea typeface="+mn-lt"/>
                <a:cs typeface="+mn-lt"/>
              </a:rPr>
              <a:t>didn't</a:t>
            </a:r>
            <a:r>
              <a:rPr lang="ru-RU" sz="2800" dirty="0">
                <a:latin typeface="Corbel"/>
                <a:ea typeface="+mn-lt"/>
                <a:cs typeface="+mn-lt"/>
              </a:rPr>
              <a:t> invite us to the party, so we didn't go.</a:t>
            </a:r>
          </a:p>
          <a:p>
            <a:pPr marL="0" indent="0">
              <a:buNone/>
            </a:pPr>
            <a:r>
              <a:rPr lang="ru-RU" sz="2800" dirty="0">
                <a:latin typeface="Corbel"/>
                <a:ea typeface="+mn-lt"/>
                <a:cs typeface="+mn-lt"/>
              </a:rPr>
              <a:t>⦁    '</a:t>
            </a:r>
            <a:r>
              <a:rPr lang="ru-RU" sz="2800" err="1">
                <a:latin typeface="Corbel"/>
                <a:ea typeface="+mn-lt"/>
                <a:cs typeface="+mn-lt"/>
              </a:rPr>
              <a:t>Did</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have time to do the shopping?' 'No, I didn't.'</a:t>
            </a:r>
          </a:p>
          <a:p>
            <a:pPr marL="0" indent="0">
              <a:buNone/>
            </a:pPr>
            <a:r>
              <a:rPr lang="ru-RU" sz="2800" dirty="0">
                <a:latin typeface="Corbel"/>
                <a:ea typeface="+mn-lt"/>
                <a:cs typeface="+mn-lt"/>
              </a:rPr>
              <a:t>In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following</a:t>
            </a:r>
            <a:r>
              <a:rPr lang="ru-RU" sz="2800" dirty="0">
                <a:latin typeface="Corbel"/>
                <a:ea typeface="+mn-lt"/>
                <a:cs typeface="+mn-lt"/>
              </a:rPr>
              <a:t> examples, do is the main verb in the sentence (did ... do/ didn't do):</a:t>
            </a:r>
          </a:p>
          <a:p>
            <a:pPr marL="0" indent="0">
              <a:buNone/>
            </a:pPr>
            <a:r>
              <a:rPr lang="ru-RU" sz="2800" dirty="0">
                <a:latin typeface="Corbel"/>
                <a:ea typeface="+mn-lt"/>
                <a:cs typeface="+mn-lt"/>
              </a:rPr>
              <a:t>⦁    What </a:t>
            </a:r>
            <a:r>
              <a:rPr lang="ru-RU" sz="2800" err="1">
                <a:latin typeface="Corbel"/>
                <a:ea typeface="+mn-lt"/>
                <a:cs typeface="+mn-lt"/>
              </a:rPr>
              <a:t>did</a:t>
            </a:r>
            <a:r>
              <a:rPr lang="ru-RU" sz="2800" dirty="0">
                <a:latin typeface="Corbel"/>
                <a:ea typeface="+mn-lt"/>
                <a:cs typeface="+mn-lt"/>
              </a:rPr>
              <a:t> you do at the weekend?  (not What did you at the weekend?)</a:t>
            </a:r>
          </a:p>
          <a:p>
            <a:pPr marL="0" indent="0">
              <a:buNone/>
            </a:pPr>
            <a:r>
              <a:rPr lang="ru-RU" sz="2800" dirty="0">
                <a:latin typeface="Corbel"/>
                <a:ea typeface="+mn-lt"/>
                <a:cs typeface="+mn-lt"/>
              </a:rPr>
              <a:t>⦁    I </a:t>
            </a:r>
            <a:r>
              <a:rPr lang="ru-RU" sz="2800" err="1">
                <a:latin typeface="Corbel"/>
                <a:ea typeface="+mn-lt"/>
                <a:cs typeface="+mn-lt"/>
              </a:rPr>
              <a:t>didn't</a:t>
            </a:r>
            <a:r>
              <a:rPr lang="ru-RU" sz="2800" dirty="0">
                <a:latin typeface="Corbel"/>
                <a:ea typeface="+mn-lt"/>
                <a:cs typeface="+mn-lt"/>
              </a:rPr>
              <a:t> do anything. (not I didn't anything)</a:t>
            </a:r>
          </a:p>
          <a:p>
            <a:pPr marL="0" indent="0">
              <a:buNone/>
            </a:pPr>
            <a:endParaRPr lang="ru-RU" dirty="0">
              <a:latin typeface="Corbel"/>
            </a:endParaRPr>
          </a:p>
        </p:txBody>
      </p:sp>
    </p:spTree>
    <p:extLst>
      <p:ext uri="{BB962C8B-B14F-4D97-AF65-F5344CB8AC3E}">
        <p14:creationId xmlns:p14="http://schemas.microsoft.com/office/powerpoint/2010/main" val="312323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E980EF8-EB76-421E-3D4E-A2F721E83AC0}"/>
              </a:ext>
            </a:extLst>
          </p:cNvPr>
          <p:cNvSpPr>
            <a:spLocks noGrp="1"/>
          </p:cNvSpPr>
          <p:nvPr>
            <p:ph type="title"/>
          </p:nvPr>
        </p:nvSpPr>
        <p:spPr>
          <a:xfrm>
            <a:off x="2231136" y="-1585468"/>
            <a:ext cx="7729728" cy="1188720"/>
          </a:xfrm>
        </p:spPr>
        <p:txBody>
          <a:bodyPr/>
          <a:lstStyle/>
          <a:p>
            <a:endParaRPr lang="ru-RU"/>
          </a:p>
        </p:txBody>
      </p:sp>
      <p:sp>
        <p:nvSpPr>
          <p:cNvPr id="3" name="Объект 2">
            <a:extLst>
              <a:ext uri="{FF2B5EF4-FFF2-40B4-BE49-F238E27FC236}">
                <a16:creationId xmlns:a16="http://schemas.microsoft.com/office/drawing/2014/main" id="{E127A03F-CDF5-D87A-1310-5F2CD81589B0}"/>
              </a:ext>
            </a:extLst>
          </p:cNvPr>
          <p:cNvSpPr>
            <a:spLocks noGrp="1"/>
          </p:cNvSpPr>
          <p:nvPr>
            <p:ph idx="1"/>
          </p:nvPr>
        </p:nvSpPr>
        <p:spPr>
          <a:xfrm>
            <a:off x="249936" y="169164"/>
            <a:ext cx="11692128" cy="6444623"/>
          </a:xfrm>
        </p:spPr>
        <p:txBody>
          <a:bodyPr vert="horz" lIns="91440" tIns="45720" rIns="91440" bIns="45720" rtlCol="0" anchor="t">
            <a:noAutofit/>
          </a:bodyPr>
          <a:lstStyle/>
          <a:p>
            <a:pPr marL="0" indent="0">
              <a:buNone/>
            </a:pPr>
            <a:r>
              <a:rPr lang="ru-RU" sz="2400" b="1" dirty="0">
                <a:latin typeface="Corbel"/>
                <a:ea typeface="+mn-lt"/>
                <a:cs typeface="+mn-lt"/>
              </a:rPr>
              <a:t>D.</a:t>
            </a:r>
            <a:endParaRPr lang="ru-RU" sz="2400" b="1" dirty="0">
              <a:latin typeface="Corbel"/>
            </a:endParaRPr>
          </a:p>
          <a:p>
            <a:pPr marL="0" indent="0">
              <a:buNone/>
            </a:pPr>
            <a:r>
              <a:rPr lang="ru-RU" sz="2400" dirty="0">
                <a:latin typeface="Corbel"/>
                <a:ea typeface="+mn-lt"/>
                <a:cs typeface="+mn-lt"/>
              </a:rPr>
              <a:t>The </a:t>
            </a:r>
            <a:r>
              <a:rPr lang="ru-RU" sz="2400" err="1">
                <a:latin typeface="Corbel"/>
                <a:ea typeface="+mn-lt"/>
                <a:cs typeface="+mn-lt"/>
              </a:rPr>
              <a:t>past</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be (am/is/are) is was/were:</a:t>
            </a:r>
          </a:p>
          <a:p>
            <a:pPr marL="0" indent="0">
              <a:buNone/>
            </a:pPr>
            <a:r>
              <a:rPr lang="ru-RU" sz="2400" dirty="0">
                <a:latin typeface="Corbel"/>
                <a:ea typeface="+mn-lt"/>
                <a:cs typeface="+mn-lt"/>
              </a:rPr>
              <a:t>I/</a:t>
            </a:r>
            <a:r>
              <a:rPr lang="ru-RU" sz="2400" err="1">
                <a:latin typeface="Corbel"/>
                <a:ea typeface="+mn-lt"/>
                <a:cs typeface="+mn-lt"/>
              </a:rPr>
              <a:t>he</a:t>
            </a:r>
            <a:r>
              <a:rPr lang="ru-RU" sz="2400" dirty="0">
                <a:latin typeface="Corbel"/>
                <a:ea typeface="+mn-lt"/>
                <a:cs typeface="+mn-lt"/>
              </a:rPr>
              <a:t>/</a:t>
            </a:r>
            <a:r>
              <a:rPr lang="ru-RU" sz="2400" err="1">
                <a:latin typeface="Corbel"/>
                <a:ea typeface="+mn-lt"/>
                <a:cs typeface="+mn-lt"/>
              </a:rPr>
              <a:t>she</a:t>
            </a:r>
            <a:r>
              <a:rPr lang="ru-RU" sz="2400" dirty="0">
                <a:latin typeface="Corbel"/>
                <a:ea typeface="+mn-lt"/>
                <a:cs typeface="+mn-lt"/>
              </a:rPr>
              <a:t>/</a:t>
            </a:r>
            <a:r>
              <a:rPr lang="ru-RU" sz="2400" err="1">
                <a:latin typeface="Corbel"/>
                <a:ea typeface="+mn-lt"/>
                <a:cs typeface="+mn-lt"/>
              </a:rPr>
              <a:t>it</a:t>
            </a:r>
            <a:r>
              <a:rPr lang="ru-RU" sz="2400" dirty="0">
                <a:latin typeface="Corbel"/>
                <a:ea typeface="+mn-lt"/>
                <a:cs typeface="+mn-lt"/>
              </a:rPr>
              <a:t> - </a:t>
            </a:r>
            <a:r>
              <a:rPr lang="ru-RU" sz="2400" err="1">
                <a:latin typeface="Corbel"/>
                <a:ea typeface="+mn-lt"/>
                <a:cs typeface="+mn-lt"/>
              </a:rPr>
              <a:t>was</a:t>
            </a:r>
            <a:r>
              <a:rPr lang="ru-RU" sz="2400" dirty="0">
                <a:latin typeface="Corbel"/>
                <a:ea typeface="+mn-lt"/>
                <a:cs typeface="+mn-lt"/>
              </a:rPr>
              <a:t>/</a:t>
            </a:r>
            <a:r>
              <a:rPr lang="ru-RU" sz="2400" err="1">
                <a:latin typeface="Corbel"/>
                <a:ea typeface="+mn-lt"/>
                <a:cs typeface="+mn-lt"/>
              </a:rPr>
              <a:t>wasn't</a:t>
            </a:r>
            <a:endParaRPr lang="ru-RU" sz="2400" dirty="0">
              <a:latin typeface="Corbel"/>
              <a:ea typeface="+mn-lt"/>
              <a:cs typeface="+mn-lt"/>
            </a:endParaRPr>
          </a:p>
          <a:p>
            <a:pPr marL="0" indent="0">
              <a:buNone/>
            </a:pPr>
            <a:r>
              <a:rPr lang="ru-RU" sz="2400" err="1">
                <a:latin typeface="Corbel"/>
                <a:ea typeface="+mn-lt"/>
                <a:cs typeface="+mn-lt"/>
              </a:rPr>
              <a:t>we</a:t>
            </a:r>
            <a:r>
              <a:rPr lang="ru-RU" sz="2400" dirty="0">
                <a:latin typeface="Corbel"/>
                <a:ea typeface="+mn-lt"/>
                <a:cs typeface="+mn-lt"/>
              </a:rPr>
              <a:t>/</a:t>
            </a:r>
            <a:r>
              <a:rPr lang="ru-RU" sz="2400" err="1">
                <a:latin typeface="Corbel"/>
                <a:ea typeface="+mn-lt"/>
                <a:cs typeface="+mn-lt"/>
              </a:rPr>
              <a:t>you</a:t>
            </a:r>
            <a:r>
              <a:rPr lang="ru-RU" sz="2400" dirty="0">
                <a:latin typeface="Corbel"/>
                <a:ea typeface="+mn-lt"/>
                <a:cs typeface="+mn-lt"/>
              </a:rPr>
              <a:t>/</a:t>
            </a:r>
            <a:r>
              <a:rPr lang="ru-RU" sz="2400" err="1">
                <a:latin typeface="Corbel"/>
                <a:ea typeface="+mn-lt"/>
                <a:cs typeface="+mn-lt"/>
              </a:rPr>
              <a:t>they</a:t>
            </a:r>
            <a:r>
              <a:rPr lang="ru-RU" sz="2400" dirty="0">
                <a:latin typeface="Corbel"/>
                <a:ea typeface="+mn-lt"/>
                <a:cs typeface="+mn-lt"/>
              </a:rPr>
              <a:t> - </a:t>
            </a:r>
            <a:r>
              <a:rPr lang="ru-RU" sz="2400" err="1">
                <a:latin typeface="Corbel"/>
                <a:ea typeface="+mn-lt"/>
                <a:cs typeface="+mn-lt"/>
              </a:rPr>
              <a:t>were</a:t>
            </a:r>
            <a:r>
              <a:rPr lang="ru-RU" sz="2400" dirty="0">
                <a:latin typeface="Corbel"/>
                <a:ea typeface="+mn-lt"/>
                <a:cs typeface="+mn-lt"/>
              </a:rPr>
              <a:t>/</a:t>
            </a:r>
            <a:r>
              <a:rPr lang="ru-RU" sz="2400" err="1">
                <a:latin typeface="Corbel"/>
                <a:ea typeface="+mn-lt"/>
                <a:cs typeface="+mn-lt"/>
              </a:rPr>
              <a:t>weren't</a:t>
            </a:r>
            <a:endParaRPr lang="ru-RU" sz="2400" dirty="0">
              <a:latin typeface="Corbel"/>
              <a:ea typeface="+mn-lt"/>
              <a:cs typeface="+mn-lt"/>
            </a:endParaRPr>
          </a:p>
          <a:p>
            <a:pPr marL="0" indent="0">
              <a:buNone/>
            </a:pPr>
            <a:endParaRPr lang="ru-RU" sz="2400" dirty="0">
              <a:latin typeface="Corbel"/>
            </a:endParaRPr>
          </a:p>
          <a:p>
            <a:pPr marL="0" indent="0">
              <a:buNone/>
            </a:pPr>
            <a:r>
              <a:rPr lang="ru-RU" sz="2400" err="1">
                <a:latin typeface="Corbel"/>
                <a:ea typeface="+mn-lt"/>
                <a:cs typeface="+mn-lt"/>
              </a:rPr>
              <a:t>was</a:t>
            </a:r>
            <a:r>
              <a:rPr lang="ru-RU" sz="2400" dirty="0">
                <a:latin typeface="Corbel"/>
                <a:ea typeface="+mn-lt"/>
                <a:cs typeface="+mn-lt"/>
              </a:rPr>
              <a:t> - I/</a:t>
            </a:r>
            <a:r>
              <a:rPr lang="ru-RU" sz="2400" err="1">
                <a:latin typeface="Corbel"/>
                <a:ea typeface="+mn-lt"/>
                <a:cs typeface="+mn-lt"/>
              </a:rPr>
              <a:t>he</a:t>
            </a:r>
            <a:r>
              <a:rPr lang="ru-RU" sz="2400" dirty="0">
                <a:latin typeface="Corbel"/>
                <a:ea typeface="+mn-lt"/>
                <a:cs typeface="+mn-lt"/>
              </a:rPr>
              <a:t>/</a:t>
            </a:r>
            <a:r>
              <a:rPr lang="ru-RU" sz="2400" err="1">
                <a:latin typeface="Corbel"/>
                <a:ea typeface="+mn-lt"/>
                <a:cs typeface="+mn-lt"/>
              </a:rPr>
              <a:t>she</a:t>
            </a:r>
            <a:r>
              <a:rPr lang="ru-RU" sz="2400" dirty="0">
                <a:latin typeface="Corbel"/>
                <a:ea typeface="+mn-lt"/>
                <a:cs typeface="+mn-lt"/>
              </a:rPr>
              <a:t>/</a:t>
            </a:r>
            <a:r>
              <a:rPr lang="ru-RU" sz="2400" err="1">
                <a:latin typeface="Corbel"/>
                <a:ea typeface="+mn-lt"/>
                <a:cs typeface="+mn-lt"/>
              </a:rPr>
              <a:t>it</a:t>
            </a:r>
            <a:r>
              <a:rPr lang="ru-RU" sz="2400" dirty="0">
                <a:latin typeface="Corbel"/>
                <a:ea typeface="+mn-lt"/>
                <a:cs typeface="+mn-lt"/>
              </a:rPr>
              <a:t>?</a:t>
            </a:r>
          </a:p>
          <a:p>
            <a:pPr marL="0" indent="0">
              <a:buNone/>
            </a:pPr>
            <a:r>
              <a:rPr lang="ru-RU" sz="2400" err="1">
                <a:latin typeface="Corbel"/>
                <a:ea typeface="+mn-lt"/>
                <a:cs typeface="+mn-lt"/>
              </a:rPr>
              <a:t>were</a:t>
            </a:r>
            <a:r>
              <a:rPr lang="ru-RU" sz="2400" dirty="0">
                <a:latin typeface="Corbel"/>
                <a:ea typeface="+mn-lt"/>
                <a:cs typeface="+mn-lt"/>
              </a:rPr>
              <a:t> - </a:t>
            </a:r>
            <a:r>
              <a:rPr lang="ru-RU" sz="2400" err="1">
                <a:latin typeface="Corbel"/>
                <a:ea typeface="+mn-lt"/>
                <a:cs typeface="+mn-lt"/>
              </a:rPr>
              <a:t>we</a:t>
            </a:r>
            <a:r>
              <a:rPr lang="ru-RU" sz="2400" dirty="0">
                <a:latin typeface="Corbel"/>
                <a:ea typeface="+mn-lt"/>
                <a:cs typeface="+mn-lt"/>
              </a:rPr>
              <a:t>/</a:t>
            </a:r>
            <a:r>
              <a:rPr lang="ru-RU" sz="2400" err="1">
                <a:latin typeface="Corbel"/>
                <a:ea typeface="+mn-lt"/>
                <a:cs typeface="+mn-lt"/>
              </a:rPr>
              <a:t>you</a:t>
            </a:r>
            <a:r>
              <a:rPr lang="ru-RU" sz="2400" dirty="0">
                <a:latin typeface="Corbel"/>
                <a:ea typeface="+mn-lt"/>
                <a:cs typeface="+mn-lt"/>
              </a:rPr>
              <a:t>/</a:t>
            </a:r>
            <a:r>
              <a:rPr lang="ru-RU" sz="2400" err="1">
                <a:latin typeface="Corbel"/>
                <a:ea typeface="+mn-lt"/>
                <a:cs typeface="+mn-lt"/>
              </a:rPr>
              <a:t>they</a:t>
            </a:r>
            <a:r>
              <a:rPr lang="ru-RU" sz="2400" dirty="0">
                <a:latin typeface="Corbel"/>
                <a:ea typeface="+mn-lt"/>
                <a:cs typeface="+mn-lt"/>
              </a:rPr>
              <a:t>?</a:t>
            </a:r>
          </a:p>
          <a:p>
            <a:pPr marL="0" indent="0">
              <a:buNone/>
            </a:pPr>
            <a:endParaRPr lang="ru-RU" sz="2400" dirty="0">
              <a:latin typeface="Corbel"/>
            </a:endParaRPr>
          </a:p>
          <a:p>
            <a:pPr marL="0" indent="0">
              <a:buNone/>
            </a:pPr>
            <a:r>
              <a:rPr lang="ru-RU" sz="2400" dirty="0">
                <a:latin typeface="Corbel"/>
                <a:ea typeface="+mn-lt"/>
                <a:cs typeface="+mn-lt"/>
              </a:rPr>
              <a:t>Note </a:t>
            </a:r>
            <a:r>
              <a:rPr lang="ru-RU" sz="2400" err="1">
                <a:latin typeface="Corbel"/>
                <a:ea typeface="+mn-lt"/>
                <a:cs typeface="+mn-lt"/>
              </a:rPr>
              <a:t>that</a:t>
            </a:r>
            <a:r>
              <a:rPr lang="ru-RU" sz="2400" dirty="0">
                <a:latin typeface="Corbel"/>
                <a:ea typeface="+mn-lt"/>
                <a:cs typeface="+mn-lt"/>
              </a:rPr>
              <a:t> </a:t>
            </a:r>
            <a:r>
              <a:rPr lang="ru-RU" sz="2400" err="1">
                <a:latin typeface="Corbel"/>
                <a:ea typeface="+mn-lt"/>
                <a:cs typeface="+mn-lt"/>
              </a:rPr>
              <a:t>wedo</a:t>
            </a:r>
            <a:r>
              <a:rPr lang="ru-RU" sz="2400" dirty="0">
                <a:latin typeface="Corbel"/>
                <a:ea typeface="+mn-lt"/>
                <a:cs typeface="+mn-lt"/>
              </a:rPr>
              <a:t> not use did in negatives and questions with was/were:</a:t>
            </a:r>
          </a:p>
          <a:p>
            <a:pPr marL="0" indent="0">
              <a:buNone/>
            </a:pPr>
            <a:r>
              <a:rPr lang="ru-RU" sz="2400" dirty="0">
                <a:latin typeface="Corbel"/>
                <a:ea typeface="+mn-lt"/>
                <a:cs typeface="+mn-lt"/>
              </a:rPr>
              <a:t>⦁    I </a:t>
            </a:r>
            <a:r>
              <a:rPr lang="ru-RU" sz="2400" err="1">
                <a:latin typeface="Corbel"/>
                <a:ea typeface="+mn-lt"/>
                <a:cs typeface="+mn-lt"/>
              </a:rPr>
              <a:t>was</a:t>
            </a:r>
            <a:r>
              <a:rPr lang="ru-RU" sz="2400" dirty="0">
                <a:latin typeface="Corbel"/>
                <a:ea typeface="+mn-lt"/>
                <a:cs typeface="+mn-lt"/>
              </a:rPr>
              <a:t> angry because they were late.</a:t>
            </a:r>
          </a:p>
          <a:p>
            <a:pPr marL="0" indent="0">
              <a:buNone/>
            </a:pPr>
            <a:r>
              <a:rPr lang="ru-RU" sz="2400" dirty="0">
                <a:latin typeface="Corbel"/>
                <a:ea typeface="+mn-lt"/>
                <a:cs typeface="+mn-lt"/>
              </a:rPr>
              <a:t>⦁    </a:t>
            </a:r>
            <a:r>
              <a:rPr lang="ru-RU" sz="2400" err="1">
                <a:latin typeface="Corbel"/>
                <a:ea typeface="+mn-lt"/>
                <a:cs typeface="+mn-lt"/>
              </a:rPr>
              <a:t>Was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weather good when you were on holiday?</a:t>
            </a:r>
          </a:p>
          <a:p>
            <a:pPr marL="0" indent="0">
              <a:buNone/>
            </a:pPr>
            <a:r>
              <a:rPr lang="ru-RU" sz="2400" dirty="0">
                <a:latin typeface="Corbel"/>
                <a:ea typeface="+mn-lt"/>
                <a:cs typeface="+mn-lt"/>
              </a:rPr>
              <a:t>⦁    </a:t>
            </a:r>
            <a:r>
              <a:rPr lang="ru-RU" sz="2400" err="1">
                <a:latin typeface="Corbel"/>
                <a:ea typeface="+mn-lt"/>
                <a:cs typeface="+mn-lt"/>
              </a:rPr>
              <a:t>They</a:t>
            </a:r>
            <a:r>
              <a:rPr lang="ru-RU" sz="2400" dirty="0">
                <a:latin typeface="Corbel"/>
                <a:ea typeface="+mn-lt"/>
                <a:cs typeface="+mn-lt"/>
              </a:rPr>
              <a:t> </a:t>
            </a:r>
            <a:r>
              <a:rPr lang="ru-RU" sz="2400" err="1">
                <a:latin typeface="Corbel"/>
                <a:ea typeface="+mn-lt"/>
                <a:cs typeface="+mn-lt"/>
              </a:rPr>
              <a:t>weren't</a:t>
            </a:r>
            <a:r>
              <a:rPr lang="ru-RU" sz="2400" dirty="0">
                <a:latin typeface="Corbel"/>
                <a:ea typeface="+mn-lt"/>
                <a:cs typeface="+mn-lt"/>
              </a:rPr>
              <a:t> able to come because they were so busy.</a:t>
            </a:r>
          </a:p>
          <a:p>
            <a:pPr marL="0" indent="0">
              <a:buNone/>
            </a:pPr>
            <a:r>
              <a:rPr lang="ru-RU" sz="2400" dirty="0">
                <a:latin typeface="Corbel"/>
                <a:ea typeface="+mn-lt"/>
                <a:cs typeface="+mn-lt"/>
              </a:rPr>
              <a:t>⦁    </a:t>
            </a:r>
            <a:r>
              <a:rPr lang="ru-RU" sz="2400" dirty="0" err="1">
                <a:latin typeface="Corbel"/>
                <a:ea typeface="+mn-lt"/>
                <a:cs typeface="+mn-lt"/>
              </a:rPr>
              <a:t>Did</a:t>
            </a:r>
            <a:r>
              <a:rPr lang="ru-RU" sz="2400" dirty="0">
                <a:latin typeface="Corbel"/>
                <a:ea typeface="+mn-lt"/>
                <a:cs typeface="+mn-lt"/>
              </a:rPr>
              <a:t> </a:t>
            </a:r>
            <a:r>
              <a:rPr lang="ru-RU" sz="2400" dirty="0" err="1">
                <a:latin typeface="Corbel"/>
                <a:ea typeface="+mn-lt"/>
                <a:cs typeface="+mn-lt"/>
              </a:rPr>
              <a:t>you</a:t>
            </a:r>
            <a:r>
              <a:rPr lang="ru-RU" sz="2400" dirty="0">
                <a:latin typeface="Corbel"/>
                <a:ea typeface="+mn-lt"/>
                <a:cs typeface="+mn-lt"/>
              </a:rPr>
              <a:t> </a:t>
            </a:r>
            <a:r>
              <a:rPr lang="ru-RU" sz="2400" dirty="0" err="1">
                <a:latin typeface="Corbel"/>
                <a:ea typeface="+mn-lt"/>
                <a:cs typeface="+mn-lt"/>
              </a:rPr>
              <a:t>go</a:t>
            </a:r>
            <a:r>
              <a:rPr lang="ru-RU" sz="2400" dirty="0">
                <a:latin typeface="Corbel"/>
                <a:ea typeface="+mn-lt"/>
                <a:cs typeface="+mn-lt"/>
              </a:rPr>
              <a:t> </a:t>
            </a:r>
            <a:r>
              <a:rPr lang="ru-RU" sz="2400" dirty="0" err="1">
                <a:latin typeface="Corbel"/>
                <a:ea typeface="+mn-lt"/>
                <a:cs typeface="+mn-lt"/>
              </a:rPr>
              <a:t>out</a:t>
            </a:r>
            <a:r>
              <a:rPr lang="ru-RU" sz="2400" dirty="0">
                <a:latin typeface="Corbel"/>
                <a:ea typeface="+mn-lt"/>
                <a:cs typeface="+mn-lt"/>
              </a:rPr>
              <a:t> last night or were you too tired?</a:t>
            </a:r>
          </a:p>
          <a:p>
            <a:endParaRPr lang="ru-RU" dirty="0">
              <a:latin typeface="Corbel"/>
            </a:endParaRPr>
          </a:p>
        </p:txBody>
      </p:sp>
    </p:spTree>
    <p:extLst>
      <p:ext uri="{BB962C8B-B14F-4D97-AF65-F5344CB8AC3E}">
        <p14:creationId xmlns:p14="http://schemas.microsoft.com/office/powerpoint/2010/main" val="344534602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B0B65E8-7734-42E1-E2B7-B985712FE2C3}"/>
              </a:ext>
            </a:extLst>
          </p:cNvPr>
          <p:cNvSpPr>
            <a:spLocks noGrp="1"/>
          </p:cNvSpPr>
          <p:nvPr>
            <p:ph type="title"/>
          </p:nvPr>
        </p:nvSpPr>
        <p:spPr>
          <a:xfrm>
            <a:off x="1408176" y="192532"/>
            <a:ext cx="9375648" cy="2550160"/>
          </a:xfrm>
        </p:spPr>
        <p:txBody>
          <a:bodyPr>
            <a:normAutofit fontScale="90000"/>
          </a:bodyPr>
          <a:lstStyle/>
          <a:p>
            <a:br>
              <a:rPr lang="ru-RU" dirty="0">
                <a:latin typeface="Calibri"/>
                <a:ea typeface="Calibri"/>
                <a:cs typeface="Calibri"/>
              </a:rPr>
            </a:br>
            <a:r>
              <a:rPr lang="ru-RU" dirty="0">
                <a:latin typeface="Calibri"/>
                <a:ea typeface="Calibri"/>
                <a:cs typeface="Calibri"/>
              </a:rPr>
              <a:t>  </a:t>
            </a:r>
            <a:r>
              <a:rPr lang="ru-RU" err="1">
                <a:latin typeface="Calibri"/>
                <a:ea typeface="Calibri"/>
                <a:cs typeface="Calibri"/>
              </a:rPr>
              <a:t>Read</a:t>
            </a:r>
            <a:r>
              <a:rPr lang="ru-RU" dirty="0">
                <a:latin typeface="Calibri"/>
                <a:ea typeface="Calibri"/>
                <a:cs typeface="Calibri"/>
              </a:rPr>
              <a:t> </a:t>
            </a:r>
            <a:r>
              <a:rPr lang="ru-RU" err="1">
                <a:latin typeface="Calibri"/>
                <a:ea typeface="Calibri"/>
                <a:cs typeface="Calibri"/>
              </a:rPr>
              <a:t>the</a:t>
            </a:r>
            <a:r>
              <a:rPr lang="ru-RU" dirty="0">
                <a:latin typeface="Calibri"/>
                <a:ea typeface="Calibri"/>
                <a:cs typeface="Calibri"/>
              </a:rPr>
              <a:t> </a:t>
            </a:r>
            <a:r>
              <a:rPr lang="ru-RU" err="1">
                <a:latin typeface="Calibri"/>
                <a:ea typeface="Calibri"/>
                <a:cs typeface="Calibri"/>
              </a:rPr>
              <a:t>text</a:t>
            </a:r>
            <a:r>
              <a:rPr lang="ru-RU" dirty="0">
                <a:latin typeface="Calibri"/>
                <a:ea typeface="Calibri"/>
                <a:cs typeface="Calibri"/>
              </a:rPr>
              <a:t> </a:t>
            </a:r>
            <a:r>
              <a:rPr lang="ru-RU" err="1">
                <a:latin typeface="Calibri"/>
                <a:ea typeface="Calibri"/>
                <a:cs typeface="Calibri"/>
              </a:rPr>
              <a:t>and</a:t>
            </a:r>
            <a:r>
              <a:rPr lang="ru-RU" dirty="0">
                <a:latin typeface="Calibri"/>
                <a:ea typeface="Calibri"/>
                <a:cs typeface="Calibri"/>
              </a:rPr>
              <a:t> </a:t>
            </a:r>
            <a:r>
              <a:rPr lang="ru-RU" err="1">
                <a:latin typeface="Calibri"/>
                <a:ea typeface="Calibri"/>
                <a:cs typeface="Calibri"/>
              </a:rPr>
              <a:t>translate</a:t>
            </a:r>
            <a:r>
              <a:rPr lang="ru-RU" dirty="0">
                <a:latin typeface="Calibri"/>
                <a:ea typeface="Calibri"/>
                <a:cs typeface="Calibri"/>
              </a:rPr>
              <a:t> </a:t>
            </a:r>
            <a:r>
              <a:rPr lang="ru-RU" err="1">
                <a:latin typeface="Calibri"/>
                <a:ea typeface="Calibri"/>
                <a:cs typeface="Calibri"/>
              </a:rPr>
              <a:t>into</a:t>
            </a:r>
            <a:r>
              <a:rPr lang="ru-RU" dirty="0">
                <a:latin typeface="Calibri"/>
                <a:ea typeface="Calibri"/>
                <a:cs typeface="Calibri"/>
              </a:rPr>
              <a:t> </a:t>
            </a:r>
            <a:r>
              <a:rPr lang="ru-RU" err="1">
                <a:latin typeface="Calibri"/>
                <a:ea typeface="Calibri"/>
                <a:cs typeface="Calibri"/>
              </a:rPr>
              <a:t>Ukrainian</a:t>
            </a:r>
            <a:r>
              <a:rPr lang="ru-RU" dirty="0">
                <a:latin typeface="Calibri"/>
                <a:ea typeface="Calibri"/>
                <a:cs typeface="Calibri"/>
              </a:rPr>
              <a:t> </a:t>
            </a:r>
            <a:r>
              <a:rPr lang="ru-RU" err="1">
                <a:latin typeface="Calibri"/>
                <a:ea typeface="Calibri"/>
                <a:cs typeface="Calibri"/>
              </a:rPr>
              <a:t>in</a:t>
            </a:r>
            <a:r>
              <a:rPr lang="ru-RU" dirty="0">
                <a:latin typeface="Calibri"/>
                <a:ea typeface="Calibri"/>
                <a:cs typeface="Calibri"/>
              </a:rPr>
              <a:t> </a:t>
            </a:r>
            <a:r>
              <a:rPr lang="ru-RU" err="1">
                <a:latin typeface="Calibri"/>
                <a:ea typeface="Calibri"/>
                <a:cs typeface="Calibri"/>
              </a:rPr>
              <a:t>the</a:t>
            </a:r>
            <a:r>
              <a:rPr lang="ru-RU" dirty="0">
                <a:latin typeface="Calibri"/>
                <a:ea typeface="Calibri"/>
                <a:cs typeface="Calibri"/>
              </a:rPr>
              <a:t> </a:t>
            </a:r>
            <a:r>
              <a:rPr lang="ru-RU" err="1">
                <a:latin typeface="Calibri"/>
                <a:ea typeface="Calibri"/>
                <a:cs typeface="Calibri"/>
              </a:rPr>
              <a:t>written</a:t>
            </a:r>
            <a:r>
              <a:rPr lang="ru-RU" dirty="0">
                <a:latin typeface="Calibri"/>
                <a:ea typeface="Calibri"/>
                <a:cs typeface="Calibri"/>
              </a:rPr>
              <a:t> </a:t>
            </a:r>
            <a:r>
              <a:rPr lang="ru-RU" err="1">
                <a:latin typeface="Calibri"/>
                <a:ea typeface="Calibri"/>
                <a:cs typeface="Calibri"/>
              </a:rPr>
              <a:t>form</a:t>
            </a:r>
            <a:r>
              <a:rPr lang="ru-RU" dirty="0">
                <a:latin typeface="Calibri"/>
                <a:ea typeface="Calibri"/>
                <a:cs typeface="Calibri"/>
              </a:rPr>
              <a:t>.</a:t>
            </a:r>
            <a:endParaRPr lang="ru-RU" dirty="0">
              <a:latin typeface="Calibri"/>
            </a:endParaRPr>
          </a:p>
          <a:p>
            <a:r>
              <a:rPr lang="ru-RU" dirty="0">
                <a:latin typeface="Calibri"/>
                <a:ea typeface="Calibri"/>
                <a:cs typeface="Calibri"/>
              </a:rPr>
              <a:t>  </a:t>
            </a:r>
            <a:r>
              <a:rPr lang="ru-RU" dirty="0" err="1">
                <a:latin typeface="Calibri"/>
                <a:ea typeface="Calibri"/>
                <a:cs typeface="Calibri"/>
              </a:rPr>
              <a:t>Learn</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new</a:t>
            </a:r>
            <a:r>
              <a:rPr lang="ru-RU" dirty="0">
                <a:latin typeface="Calibri"/>
                <a:ea typeface="Calibri"/>
                <a:cs typeface="Calibri"/>
              </a:rPr>
              <a:t> </a:t>
            </a:r>
            <a:r>
              <a:rPr lang="ru-RU" dirty="0" err="1">
                <a:latin typeface="Calibri"/>
                <a:ea typeface="Calibri"/>
                <a:cs typeface="Calibri"/>
              </a:rPr>
              <a:t>words</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word</a:t>
            </a:r>
            <a:r>
              <a:rPr lang="ru-RU" dirty="0">
                <a:latin typeface="Calibri"/>
                <a:ea typeface="Calibri"/>
                <a:cs typeface="Calibri"/>
              </a:rPr>
              <a:t> </a:t>
            </a:r>
            <a:r>
              <a:rPr lang="ru-RU" dirty="0" err="1">
                <a:latin typeface="Calibri"/>
                <a:ea typeface="Calibri"/>
                <a:cs typeface="Calibri"/>
              </a:rPr>
              <a:t>combinations</a:t>
            </a:r>
            <a:r>
              <a:rPr lang="ru-RU" dirty="0">
                <a:latin typeface="Calibri"/>
                <a:ea typeface="Calibri"/>
                <a:cs typeface="Calibri"/>
              </a:rPr>
              <a:t>.</a:t>
            </a:r>
            <a:endParaRPr lang="ru-RU" dirty="0">
              <a:latin typeface="Calibri"/>
            </a:endParaRPr>
          </a:p>
          <a:p>
            <a:r>
              <a:rPr lang="ru-RU" dirty="0">
                <a:latin typeface="Calibri"/>
                <a:ea typeface="Calibri"/>
                <a:cs typeface="Calibri"/>
              </a:rPr>
              <a:t> </a:t>
            </a:r>
            <a:r>
              <a:rPr lang="ru-RU" dirty="0" err="1">
                <a:latin typeface="Calibri"/>
                <a:ea typeface="Calibri"/>
                <a:cs typeface="Calibri"/>
              </a:rPr>
              <a:t>Make</a:t>
            </a:r>
            <a:r>
              <a:rPr lang="ru-RU" dirty="0">
                <a:latin typeface="Calibri"/>
                <a:ea typeface="Calibri"/>
                <a:cs typeface="Calibri"/>
              </a:rPr>
              <a:t> </a:t>
            </a:r>
            <a:r>
              <a:rPr lang="ru-RU" dirty="0" err="1">
                <a:latin typeface="Calibri"/>
                <a:ea typeface="Calibri"/>
                <a:cs typeface="Calibri"/>
              </a:rPr>
              <a:t>summery</a:t>
            </a:r>
            <a:r>
              <a:rPr lang="ru-RU" dirty="0">
                <a:latin typeface="Calibri"/>
                <a:ea typeface="Calibri"/>
                <a:cs typeface="Calibri"/>
              </a:rPr>
              <a:t> </a:t>
            </a:r>
            <a:r>
              <a:rPr lang="ru-RU" dirty="0" err="1">
                <a:latin typeface="Calibri"/>
                <a:ea typeface="Calibri"/>
                <a:cs typeface="Calibri"/>
              </a:rPr>
              <a:t>of</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text</a:t>
            </a:r>
            <a:r>
              <a:rPr lang="ru-RU" dirty="0">
                <a:latin typeface="Calibri"/>
                <a:ea typeface="Calibri"/>
                <a:cs typeface="Calibri"/>
              </a:rPr>
              <a:t> </a:t>
            </a:r>
            <a:r>
              <a:rPr lang="ru-RU" dirty="0" err="1">
                <a:latin typeface="Calibri"/>
                <a:ea typeface="Calibri"/>
                <a:cs typeface="Calibri"/>
              </a:rPr>
              <a:t>in</a:t>
            </a:r>
            <a:r>
              <a:rPr lang="ru-RU" dirty="0">
                <a:latin typeface="Calibri"/>
                <a:ea typeface="Calibri"/>
                <a:cs typeface="Calibri"/>
              </a:rPr>
              <a:t> English.   </a:t>
            </a:r>
            <a:r>
              <a:rPr lang="ru-RU" dirty="0" err="1">
                <a:latin typeface="Calibri"/>
                <a:ea typeface="Calibri"/>
                <a:cs typeface="Calibri"/>
              </a:rPr>
              <a:t>Make</a:t>
            </a:r>
            <a:r>
              <a:rPr lang="ru-RU" dirty="0">
                <a:latin typeface="Calibri"/>
                <a:ea typeface="Calibri"/>
                <a:cs typeface="Calibri"/>
              </a:rPr>
              <a:t> </a:t>
            </a:r>
            <a:r>
              <a:rPr lang="ru-RU" dirty="0" err="1">
                <a:latin typeface="Calibri"/>
                <a:ea typeface="Calibri"/>
                <a:cs typeface="Calibri"/>
              </a:rPr>
              <a:t>some</a:t>
            </a:r>
            <a:r>
              <a:rPr lang="ru-RU" dirty="0">
                <a:latin typeface="Calibri"/>
                <a:ea typeface="Calibri"/>
                <a:cs typeface="Calibri"/>
              </a:rPr>
              <a:t> </a:t>
            </a:r>
            <a:r>
              <a:rPr lang="ru-RU" dirty="0" err="1">
                <a:latin typeface="Calibri"/>
                <a:ea typeface="Calibri"/>
                <a:cs typeface="Calibri"/>
              </a:rPr>
              <a:t>questions</a:t>
            </a:r>
            <a:r>
              <a:rPr lang="ru-RU" dirty="0">
                <a:latin typeface="Calibri"/>
                <a:ea typeface="Calibri"/>
                <a:cs typeface="Calibri"/>
              </a:rPr>
              <a:t> </a:t>
            </a:r>
            <a:r>
              <a:rPr lang="ru-RU" dirty="0" err="1">
                <a:latin typeface="Calibri"/>
                <a:ea typeface="Calibri"/>
                <a:cs typeface="Calibri"/>
              </a:rPr>
              <a:t>on</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text</a:t>
            </a:r>
            <a:r>
              <a:rPr lang="ru-RU" dirty="0">
                <a:latin typeface="Calibri"/>
                <a:ea typeface="Calibri"/>
                <a:cs typeface="Calibri"/>
              </a:rPr>
              <a:t>.</a:t>
            </a:r>
            <a:endParaRPr lang="ru-RU" dirty="0">
              <a:latin typeface="Calibri"/>
            </a:endParaRPr>
          </a:p>
          <a:p>
            <a:endParaRPr lang="ru-RU" dirty="0">
              <a:ea typeface="Calibri"/>
              <a:cs typeface="Calibri"/>
            </a:endParaRPr>
          </a:p>
        </p:txBody>
      </p:sp>
      <p:sp>
        <p:nvSpPr>
          <p:cNvPr id="3" name="Объект 2">
            <a:extLst>
              <a:ext uri="{FF2B5EF4-FFF2-40B4-BE49-F238E27FC236}">
                <a16:creationId xmlns:a16="http://schemas.microsoft.com/office/drawing/2014/main" id="{C23F9686-2452-D9B9-05BE-5672A70E514C}"/>
              </a:ext>
            </a:extLst>
          </p:cNvPr>
          <p:cNvSpPr>
            <a:spLocks noGrp="1"/>
          </p:cNvSpPr>
          <p:nvPr>
            <p:ph idx="1"/>
          </p:nvPr>
        </p:nvSpPr>
        <p:spPr>
          <a:xfrm>
            <a:off x="361696" y="3430524"/>
            <a:ext cx="11468608" cy="3589663"/>
          </a:xfrm>
        </p:spPr>
        <p:txBody>
          <a:bodyPr vert="horz" lIns="91440" tIns="45720" rIns="91440" bIns="45720" rtlCol="0" anchor="t">
            <a:normAutofit/>
          </a:bodyPr>
          <a:lstStyle/>
          <a:p>
            <a:pPr marL="0" indent="0">
              <a:buNone/>
            </a:pPr>
            <a:r>
              <a:rPr lang="ru-RU" sz="2800" dirty="0">
                <a:latin typeface="Corbel"/>
                <a:ea typeface="+mn-lt"/>
                <a:cs typeface="+mn-lt"/>
              </a:rPr>
              <a:t>I </a:t>
            </a:r>
            <a:r>
              <a:rPr lang="ru-RU" sz="2800" err="1">
                <a:latin typeface="Corbel"/>
                <a:ea typeface="+mn-lt"/>
                <a:cs typeface="+mn-lt"/>
              </a:rPr>
              <a:t>want</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describe</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my</a:t>
            </a:r>
            <a:r>
              <a:rPr lang="ru-RU" sz="2800" dirty="0">
                <a:latin typeface="Corbel"/>
                <a:ea typeface="+mn-lt"/>
                <a:cs typeface="+mn-lt"/>
              </a:rPr>
              <a:t> </a:t>
            </a:r>
            <a:r>
              <a:rPr lang="ru-RU" sz="2800" err="1">
                <a:latin typeface="Corbel"/>
                <a:ea typeface="+mn-lt"/>
                <a:cs typeface="+mn-lt"/>
              </a:rPr>
              <a:t>daily</a:t>
            </a:r>
            <a:r>
              <a:rPr lang="ru-RU" sz="2800" dirty="0">
                <a:latin typeface="Corbel"/>
                <a:ea typeface="+mn-lt"/>
                <a:cs typeface="+mn-lt"/>
              </a:rPr>
              <a:t> </a:t>
            </a:r>
            <a:r>
              <a:rPr lang="ru-RU" sz="2800" err="1">
                <a:latin typeface="Corbel"/>
                <a:ea typeface="+mn-lt"/>
                <a:cs typeface="+mn-lt"/>
              </a:rPr>
              <a:t>actions</a:t>
            </a:r>
            <a:r>
              <a:rPr lang="ru-RU" sz="2800" dirty="0">
                <a:latin typeface="Corbel"/>
                <a:ea typeface="+mn-lt"/>
                <a:cs typeface="+mn-lt"/>
              </a:rPr>
              <a:t> </a:t>
            </a:r>
            <a:r>
              <a:rPr lang="ru-RU" sz="2800" err="1">
                <a:latin typeface="Corbel"/>
                <a:ea typeface="+mn-lt"/>
                <a:cs typeface="+mn-lt"/>
              </a:rPr>
              <a:t>which</a:t>
            </a:r>
            <a:r>
              <a:rPr lang="ru-RU" sz="2800" dirty="0">
                <a:latin typeface="Corbel"/>
                <a:ea typeface="+mn-lt"/>
                <a:cs typeface="+mn-lt"/>
              </a:rPr>
              <a:t> I </a:t>
            </a:r>
            <a:r>
              <a:rPr lang="ru-RU" sz="2800" err="1">
                <a:latin typeface="Corbel"/>
                <a:ea typeface="+mn-lt"/>
                <a:cs typeface="+mn-lt"/>
              </a:rPr>
              <a:t>did</a:t>
            </a:r>
            <a:r>
              <a:rPr lang="ru-RU" sz="2800" dirty="0">
                <a:latin typeface="Corbel"/>
                <a:ea typeface="+mn-lt"/>
                <a:cs typeface="+mn-lt"/>
              </a:rPr>
              <a:t>, </a:t>
            </a:r>
            <a:r>
              <a:rPr lang="ru-RU" sz="2800" err="1">
                <a:latin typeface="Corbel"/>
                <a:ea typeface="+mn-lt"/>
                <a:cs typeface="+mn-lt"/>
              </a:rPr>
              <a:t>more</a:t>
            </a:r>
            <a:r>
              <a:rPr lang="ru-RU" sz="2800" dirty="0">
                <a:latin typeface="Corbel"/>
                <a:ea typeface="+mn-lt"/>
                <a:cs typeface="+mn-lt"/>
              </a:rPr>
              <a:t> </a:t>
            </a:r>
            <a:r>
              <a:rPr lang="ru-RU" sz="2800" err="1">
                <a:latin typeface="Corbel"/>
                <a:ea typeface="+mn-lt"/>
                <a:cs typeface="+mn-lt"/>
              </a:rPr>
              <a:t>or</a:t>
            </a:r>
            <a:r>
              <a:rPr lang="ru-RU" sz="2800" dirty="0">
                <a:latin typeface="Corbel"/>
                <a:ea typeface="+mn-lt"/>
                <a:cs typeface="+mn-lt"/>
              </a:rPr>
              <a:t> </a:t>
            </a:r>
            <a:r>
              <a:rPr lang="ru-RU" sz="2800" err="1">
                <a:latin typeface="Corbel"/>
                <a:ea typeface="+mn-lt"/>
                <a:cs typeface="+mn-lt"/>
              </a:rPr>
              <a:t>less</a:t>
            </a:r>
            <a:r>
              <a:rPr lang="ru-RU" sz="2800" dirty="0">
                <a:latin typeface="Corbel"/>
                <a:ea typeface="+mn-lt"/>
                <a:cs typeface="+mn-lt"/>
              </a:rPr>
              <a:t> </a:t>
            </a:r>
            <a:r>
              <a:rPr lang="ru-RU" sz="2800" err="1">
                <a:latin typeface="Corbel"/>
                <a:ea typeface="+mn-lt"/>
                <a:cs typeface="+mn-lt"/>
              </a:rPr>
              <a:t>regularly</a:t>
            </a:r>
            <a:r>
              <a:rPr lang="ru-RU" sz="2800" dirty="0">
                <a:latin typeface="Corbel"/>
                <a:ea typeface="+mn-lt"/>
                <a:cs typeface="+mn-lt"/>
              </a:rPr>
              <a:t>, </a:t>
            </a:r>
            <a:r>
              <a:rPr lang="ru-RU" sz="2800" err="1">
                <a:latin typeface="Corbel"/>
                <a:ea typeface="+mn-lt"/>
                <a:cs typeface="+mn-lt"/>
              </a:rPr>
              <a:t>on</a:t>
            </a:r>
            <a:r>
              <a:rPr lang="ru-RU" sz="2800" dirty="0">
                <a:latin typeface="Corbel"/>
                <a:ea typeface="+mn-lt"/>
                <a:cs typeface="+mn-lt"/>
              </a:rPr>
              <a:t> </a:t>
            </a:r>
            <a:r>
              <a:rPr lang="ru-RU" sz="2800" err="1">
                <a:latin typeface="Corbel"/>
                <a:ea typeface="+mn-lt"/>
                <a:cs typeface="+mn-lt"/>
              </a:rPr>
              <a:t>weekdays</a:t>
            </a:r>
            <a:r>
              <a:rPr lang="ru-RU" sz="2800" dirty="0">
                <a:latin typeface="Corbel"/>
                <a:ea typeface="+mn-lt"/>
                <a:cs typeface="+mn-lt"/>
              </a:rPr>
              <a:t> </a:t>
            </a:r>
            <a:r>
              <a:rPr lang="ru-RU" sz="2800" err="1">
                <a:latin typeface="Corbel"/>
                <a:ea typeface="+mn-lt"/>
                <a:cs typeface="+mn-lt"/>
              </a:rPr>
              <a:t>during</a:t>
            </a:r>
            <a:r>
              <a:rPr lang="ru-RU" sz="2800" dirty="0">
                <a:latin typeface="Corbel"/>
                <a:ea typeface="+mn-lt"/>
                <a:cs typeface="+mn-lt"/>
              </a:rPr>
              <a:t> </a:t>
            </a:r>
            <a:r>
              <a:rPr lang="ru-RU" sz="2800" err="1">
                <a:latin typeface="Corbel"/>
                <a:ea typeface="+mn-lt"/>
                <a:cs typeface="+mn-lt"/>
              </a:rPr>
              <a:t>my</a:t>
            </a:r>
            <a:r>
              <a:rPr lang="ru-RU" sz="2800" dirty="0">
                <a:latin typeface="Corbel"/>
                <a:ea typeface="+mn-lt"/>
                <a:cs typeface="+mn-lt"/>
              </a:rPr>
              <a:t> </a:t>
            </a:r>
            <a:r>
              <a:rPr lang="ru-RU" sz="2800" err="1">
                <a:latin typeface="Corbel"/>
                <a:ea typeface="+mn-lt"/>
                <a:cs typeface="+mn-lt"/>
              </a:rPr>
              <a:t>final</a:t>
            </a:r>
            <a:r>
              <a:rPr lang="ru-RU" sz="2800" dirty="0">
                <a:latin typeface="Corbel"/>
                <a:ea typeface="+mn-lt"/>
                <a:cs typeface="+mn-lt"/>
              </a:rPr>
              <a:t> </a:t>
            </a:r>
            <a:r>
              <a:rPr lang="ru-RU" sz="2800" err="1">
                <a:latin typeface="Corbel"/>
                <a:ea typeface="+mn-lt"/>
                <a:cs typeface="+mn-lt"/>
              </a:rPr>
              <a:t>year</a:t>
            </a:r>
            <a:r>
              <a:rPr lang="ru-RU" sz="2800" dirty="0">
                <a:latin typeface="Corbel"/>
                <a:ea typeface="+mn-lt"/>
                <a:cs typeface="+mn-lt"/>
              </a:rPr>
              <a:t> </a:t>
            </a:r>
            <a:r>
              <a:rPr lang="ru-RU" sz="2800" err="1">
                <a:latin typeface="Corbel"/>
                <a:ea typeface="+mn-lt"/>
                <a:cs typeface="+mn-lt"/>
              </a:rPr>
              <a:t>at</a:t>
            </a:r>
            <a:r>
              <a:rPr lang="ru-RU" sz="2800" dirty="0">
                <a:latin typeface="Corbel"/>
                <a:ea typeface="+mn-lt"/>
                <a:cs typeface="+mn-lt"/>
              </a:rPr>
              <a:t> </a:t>
            </a:r>
            <a:r>
              <a:rPr lang="ru-RU" sz="2800" err="1">
                <a:latin typeface="Corbel"/>
                <a:ea typeface="+mn-lt"/>
                <a:cs typeface="+mn-lt"/>
              </a:rPr>
              <a:t>school</a:t>
            </a:r>
            <a:r>
              <a:rPr lang="ru-RU" sz="2800" dirty="0">
                <a:latin typeface="Corbel"/>
                <a:ea typeface="+mn-lt"/>
                <a:cs typeface="+mn-lt"/>
              </a:rPr>
              <a:t>. </a:t>
            </a:r>
            <a:r>
              <a:rPr lang="ru-RU" sz="2800" err="1">
                <a:latin typeface="Corbel"/>
                <a:ea typeface="+mn-lt"/>
                <a:cs typeface="+mn-lt"/>
              </a:rPr>
              <a:t>There</a:t>
            </a:r>
            <a:r>
              <a:rPr lang="ru-RU" sz="2800" dirty="0">
                <a:latin typeface="Corbel"/>
                <a:ea typeface="+mn-lt"/>
                <a:cs typeface="+mn-lt"/>
              </a:rPr>
              <a:t> </a:t>
            </a:r>
            <a:r>
              <a:rPr lang="ru-RU" sz="2800" err="1">
                <a:latin typeface="Corbel"/>
                <a:ea typeface="+mn-lt"/>
                <a:cs typeface="+mn-lt"/>
              </a:rPr>
              <a:t>was</a:t>
            </a:r>
            <a:r>
              <a:rPr lang="ru-RU" sz="2800" dirty="0">
                <a:latin typeface="Corbel"/>
                <a:ea typeface="+mn-lt"/>
                <a:cs typeface="+mn-lt"/>
              </a:rPr>
              <a:t> </a:t>
            </a:r>
            <a:r>
              <a:rPr lang="ru-RU" sz="2800" err="1">
                <a:latin typeface="Corbel"/>
                <a:ea typeface="+mn-lt"/>
                <a:cs typeface="+mn-lt"/>
              </a:rPr>
              <a:t>little</a:t>
            </a:r>
            <a:r>
              <a:rPr lang="ru-RU" sz="2800" dirty="0">
                <a:latin typeface="Corbel"/>
                <a:ea typeface="+mn-lt"/>
                <a:cs typeface="+mn-lt"/>
              </a:rPr>
              <a:t> </a:t>
            </a:r>
            <a:r>
              <a:rPr lang="ru-RU" sz="2800" err="1">
                <a:latin typeface="Corbel"/>
                <a:ea typeface="+mn-lt"/>
                <a:cs typeface="+mn-lt"/>
              </a:rPr>
              <a:t>variation</a:t>
            </a:r>
            <a:r>
              <a:rPr lang="ru-RU" sz="2800" dirty="0">
                <a:latin typeface="Corbel"/>
                <a:ea typeface="+mn-lt"/>
                <a:cs typeface="+mn-lt"/>
              </a:rPr>
              <a:t> </a:t>
            </a:r>
            <a:r>
              <a:rPr lang="ru-RU" sz="2800" err="1">
                <a:latin typeface="Corbel"/>
                <a:ea typeface="+mn-lt"/>
                <a:cs typeface="+mn-lt"/>
              </a:rPr>
              <a:t>in</a:t>
            </a:r>
            <a:r>
              <a:rPr lang="ru-RU" sz="2800" dirty="0">
                <a:latin typeface="Corbel"/>
                <a:ea typeface="+mn-lt"/>
                <a:cs typeface="+mn-lt"/>
              </a:rPr>
              <a:t> </a:t>
            </a:r>
            <a:r>
              <a:rPr lang="ru-RU" sz="2800" err="1">
                <a:latin typeface="Corbel"/>
                <a:ea typeface="+mn-lt"/>
                <a:cs typeface="+mn-lt"/>
              </a:rPr>
              <a:t>my</a:t>
            </a:r>
            <a:r>
              <a:rPr lang="ru-RU" sz="2800" dirty="0">
                <a:latin typeface="Corbel"/>
                <a:ea typeface="+mn-lt"/>
                <a:cs typeface="+mn-lt"/>
              </a:rPr>
              <a:t> </a:t>
            </a:r>
            <a:r>
              <a:rPr lang="ru-RU" sz="2800" err="1">
                <a:latin typeface="Corbel"/>
                <a:ea typeface="+mn-lt"/>
                <a:cs typeface="+mn-lt"/>
              </a:rPr>
              <a:t>life</a:t>
            </a:r>
            <a:r>
              <a:rPr lang="ru-RU" sz="2800" dirty="0">
                <a:latin typeface="Corbel"/>
                <a:ea typeface="+mn-lt"/>
                <a:cs typeface="+mn-lt"/>
              </a:rPr>
              <a:t> </a:t>
            </a:r>
            <a:r>
              <a:rPr lang="ru-RU" sz="2800" err="1">
                <a:latin typeface="Corbel"/>
                <a:ea typeface="+mn-lt"/>
                <a:cs typeface="+mn-lt"/>
              </a:rPr>
              <a:t>then</a:t>
            </a:r>
            <a:r>
              <a:rPr lang="ru-RU" sz="2800" dirty="0">
                <a:latin typeface="Corbel"/>
                <a:ea typeface="+mn-lt"/>
                <a:cs typeface="+mn-lt"/>
              </a:rPr>
              <a:t>, </a:t>
            </a:r>
            <a:r>
              <a:rPr lang="ru-RU" sz="2800" err="1">
                <a:latin typeface="Corbel"/>
                <a:ea typeface="+mn-lt"/>
                <a:cs typeface="+mn-lt"/>
              </a:rPr>
              <a:t>all</a:t>
            </a:r>
            <a:r>
              <a:rPr lang="ru-RU" sz="2800" dirty="0">
                <a:latin typeface="Corbel"/>
                <a:ea typeface="+mn-lt"/>
                <a:cs typeface="+mn-lt"/>
              </a:rPr>
              <a:t> </a:t>
            </a:r>
            <a:r>
              <a:rPr lang="ru-RU" sz="2800" err="1">
                <a:latin typeface="Corbel"/>
                <a:ea typeface="+mn-lt"/>
                <a:cs typeface="+mn-lt"/>
              </a:rPr>
              <a:t>days</a:t>
            </a:r>
            <a:r>
              <a:rPr lang="ru-RU" sz="2800" dirty="0">
                <a:latin typeface="Corbel"/>
                <a:ea typeface="+mn-lt"/>
                <a:cs typeface="+mn-lt"/>
              </a:rPr>
              <a:t> </a:t>
            </a:r>
            <a:r>
              <a:rPr lang="ru-RU" sz="2800" err="1">
                <a:latin typeface="Corbel"/>
                <a:ea typeface="+mn-lt"/>
                <a:cs typeface="+mn-lt"/>
              </a:rPr>
              <a:t>except</a:t>
            </a:r>
            <a:r>
              <a:rPr lang="ru-RU" sz="2800" dirty="0">
                <a:latin typeface="Corbel"/>
                <a:ea typeface="+mn-lt"/>
                <a:cs typeface="+mn-lt"/>
              </a:rPr>
              <a:t> </a:t>
            </a:r>
            <a:r>
              <a:rPr lang="ru-RU" sz="2800" err="1">
                <a:latin typeface="Corbel"/>
                <a:ea typeface="+mn-lt"/>
                <a:cs typeface="+mn-lt"/>
              </a:rPr>
              <a:t>weekends</a:t>
            </a:r>
            <a:r>
              <a:rPr lang="ru-RU" sz="2800" dirty="0">
                <a:latin typeface="Corbel"/>
                <a:ea typeface="+mn-lt"/>
                <a:cs typeface="+mn-lt"/>
              </a:rPr>
              <a:t> </a:t>
            </a:r>
            <a:r>
              <a:rPr lang="ru-RU" sz="2800" err="1">
                <a:latin typeface="Corbel"/>
                <a:ea typeface="+mn-lt"/>
                <a:cs typeface="+mn-lt"/>
              </a:rPr>
              <a:t>looked</a:t>
            </a:r>
            <a:r>
              <a:rPr lang="ru-RU" sz="2800" dirty="0">
                <a:latin typeface="Corbel"/>
                <a:ea typeface="+mn-lt"/>
                <a:cs typeface="+mn-lt"/>
              </a:rPr>
              <a:t> </a:t>
            </a:r>
            <a:r>
              <a:rPr lang="ru-RU" sz="2800" err="1">
                <a:latin typeface="Corbel"/>
                <a:ea typeface="+mn-lt"/>
                <a:cs typeface="+mn-lt"/>
              </a:rPr>
              <a:t>very</a:t>
            </a:r>
            <a:r>
              <a:rPr lang="ru-RU" sz="2800" dirty="0">
                <a:latin typeface="Corbel"/>
                <a:ea typeface="+mn-lt"/>
                <a:cs typeface="+mn-lt"/>
              </a:rPr>
              <a:t> </a:t>
            </a:r>
            <a:r>
              <a:rPr lang="ru-RU" sz="2800" err="1">
                <a:latin typeface="Corbel"/>
                <a:ea typeface="+mn-lt"/>
                <a:cs typeface="+mn-lt"/>
              </a:rPr>
              <a:t>much</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same</a:t>
            </a:r>
            <a:r>
              <a:rPr lang="ru-RU" sz="2800" dirty="0">
                <a:latin typeface="Corbel"/>
                <a:ea typeface="+mn-lt"/>
                <a:cs typeface="+mn-lt"/>
              </a:rPr>
              <a:t>.</a:t>
            </a:r>
            <a:endParaRPr lang="ru-RU" sz="2800" dirty="0">
              <a:latin typeface="Corbel"/>
            </a:endParaRPr>
          </a:p>
          <a:p>
            <a:endParaRPr lang="ru-RU" dirty="0">
              <a:latin typeface="Corbel"/>
            </a:endParaRPr>
          </a:p>
        </p:txBody>
      </p:sp>
    </p:spTree>
    <p:extLst>
      <p:ext uri="{BB962C8B-B14F-4D97-AF65-F5344CB8AC3E}">
        <p14:creationId xmlns:p14="http://schemas.microsoft.com/office/powerpoint/2010/main" val="41773276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BD2FA98-B548-3575-C079-A28C64C0C4AE}"/>
              </a:ext>
            </a:extLst>
          </p:cNvPr>
          <p:cNvSpPr>
            <a:spLocks noGrp="1"/>
          </p:cNvSpPr>
          <p:nvPr>
            <p:ph type="title"/>
          </p:nvPr>
        </p:nvSpPr>
        <p:spPr>
          <a:xfrm>
            <a:off x="2332736" y="-1707388"/>
            <a:ext cx="7729728" cy="1188720"/>
          </a:xfrm>
        </p:spPr>
        <p:txBody>
          <a:bodyPr/>
          <a:lstStyle/>
          <a:p>
            <a:endParaRPr lang="ru-RU"/>
          </a:p>
        </p:txBody>
      </p:sp>
      <p:sp>
        <p:nvSpPr>
          <p:cNvPr id="3" name="Объект 2">
            <a:extLst>
              <a:ext uri="{FF2B5EF4-FFF2-40B4-BE49-F238E27FC236}">
                <a16:creationId xmlns:a16="http://schemas.microsoft.com/office/drawing/2014/main" id="{E0A5CDBE-2BCD-9DA5-0553-53D1FAFE86A7}"/>
              </a:ext>
            </a:extLst>
          </p:cNvPr>
          <p:cNvSpPr>
            <a:spLocks noGrp="1"/>
          </p:cNvSpPr>
          <p:nvPr>
            <p:ph idx="1"/>
          </p:nvPr>
        </p:nvSpPr>
        <p:spPr>
          <a:xfrm>
            <a:off x="402336" y="280924"/>
            <a:ext cx="11610848" cy="6586863"/>
          </a:xfrm>
        </p:spPr>
        <p:txBody>
          <a:bodyPr vert="horz" lIns="91440" tIns="45720" rIns="91440" bIns="45720" rtlCol="0" anchor="t">
            <a:noAutofit/>
          </a:bodyPr>
          <a:lstStyle/>
          <a:p>
            <a:pPr marL="0" indent="0">
              <a:buNone/>
            </a:pPr>
            <a:r>
              <a:rPr lang="ru-RU" sz="2600" dirty="0">
                <a:latin typeface="Corbel"/>
                <a:ea typeface="+mn-lt"/>
                <a:cs typeface="+mn-lt"/>
              </a:rPr>
              <a:t>On </a:t>
            </a:r>
            <a:r>
              <a:rPr lang="ru-RU" sz="2600" err="1">
                <a:latin typeface="Corbel"/>
                <a:ea typeface="+mn-lt"/>
                <a:cs typeface="+mn-lt"/>
              </a:rPr>
              <a:t>weekdays</a:t>
            </a:r>
            <a:r>
              <a:rPr lang="ru-RU" sz="2600" dirty="0">
                <a:latin typeface="Corbel"/>
                <a:ea typeface="+mn-lt"/>
                <a:cs typeface="+mn-lt"/>
              </a:rPr>
              <a:t>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working</a:t>
            </a:r>
            <a:r>
              <a:rPr lang="ru-RU" sz="2600" dirty="0">
                <a:latin typeface="Corbel"/>
                <a:ea typeface="+mn-lt"/>
                <a:cs typeface="+mn-lt"/>
              </a:rPr>
              <a:t> </a:t>
            </a:r>
            <a:r>
              <a:rPr lang="ru-RU" sz="2600" err="1">
                <a:latin typeface="Corbel"/>
                <a:ea typeface="+mn-lt"/>
                <a:cs typeface="+mn-lt"/>
              </a:rPr>
              <a:t>day</a:t>
            </a:r>
            <a:r>
              <a:rPr lang="ru-RU" sz="2600" dirty="0">
                <a:latin typeface="Corbel"/>
                <a:ea typeface="+mn-lt"/>
                <a:cs typeface="+mn-lt"/>
              </a:rPr>
              <a:t> </a:t>
            </a:r>
            <a:r>
              <a:rPr lang="ru-RU" sz="2600" err="1">
                <a:latin typeface="Corbel"/>
                <a:ea typeface="+mn-lt"/>
                <a:cs typeface="+mn-lt"/>
              </a:rPr>
              <a:t>began</a:t>
            </a:r>
            <a:r>
              <a:rPr lang="ru-RU" sz="2600" dirty="0">
                <a:latin typeface="Corbel"/>
                <a:ea typeface="+mn-lt"/>
                <a:cs typeface="+mn-lt"/>
              </a:rPr>
              <a:t> </a:t>
            </a:r>
            <a:r>
              <a:rPr lang="ru-RU" sz="2600" err="1">
                <a:latin typeface="Corbel"/>
                <a:ea typeface="+mn-lt"/>
                <a:cs typeface="+mn-lt"/>
              </a:rPr>
              <a:t>early</a:t>
            </a:r>
            <a:r>
              <a:rPr lang="ru-RU" sz="2600" dirty="0">
                <a:latin typeface="Corbel"/>
                <a:ea typeface="+mn-lt"/>
                <a:cs typeface="+mn-lt"/>
              </a:rPr>
              <a:t> </a:t>
            </a:r>
            <a:r>
              <a:rPr lang="ru-RU" sz="2600" err="1">
                <a:latin typeface="Corbel"/>
                <a:ea typeface="+mn-lt"/>
                <a:cs typeface="+mn-lt"/>
              </a:rPr>
              <a:t>in</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morning</a:t>
            </a:r>
            <a:r>
              <a:rPr lang="ru-RU" sz="2600" dirty="0">
                <a:latin typeface="Corbel"/>
                <a:ea typeface="+mn-lt"/>
                <a:cs typeface="+mn-lt"/>
              </a:rPr>
              <a:t>. As a </a:t>
            </a:r>
            <a:r>
              <a:rPr lang="ru-RU" sz="2600" err="1">
                <a:latin typeface="Corbel"/>
                <a:ea typeface="+mn-lt"/>
                <a:cs typeface="+mn-lt"/>
              </a:rPr>
              <a:t>matter</a:t>
            </a:r>
            <a:r>
              <a:rPr lang="ru-RU" sz="2600" dirty="0">
                <a:latin typeface="Corbel"/>
                <a:ea typeface="+mn-lt"/>
                <a:cs typeface="+mn-lt"/>
              </a:rPr>
              <a:t> </a:t>
            </a:r>
            <a:r>
              <a:rPr lang="ru-RU" sz="2600" err="1">
                <a:latin typeface="Corbel"/>
                <a:ea typeface="+mn-lt"/>
                <a:cs typeface="+mn-lt"/>
              </a:rPr>
              <a:t>of</a:t>
            </a:r>
            <a:r>
              <a:rPr lang="ru-RU" sz="2600" dirty="0">
                <a:latin typeface="Corbel"/>
                <a:ea typeface="+mn-lt"/>
                <a:cs typeface="+mn-lt"/>
              </a:rPr>
              <a:t> </a:t>
            </a:r>
            <a:r>
              <a:rPr lang="ru-RU" sz="2600" err="1">
                <a:latin typeface="Corbel"/>
                <a:ea typeface="+mn-lt"/>
                <a:cs typeface="+mn-lt"/>
              </a:rPr>
              <a:t>fact</a:t>
            </a:r>
            <a:r>
              <a:rPr lang="ru-RU" sz="2600" dirty="0">
                <a:latin typeface="Corbel"/>
                <a:ea typeface="+mn-lt"/>
                <a:cs typeface="+mn-lt"/>
              </a:rPr>
              <a:t>, I </a:t>
            </a:r>
            <a:r>
              <a:rPr lang="ru-RU" sz="2600" err="1">
                <a:latin typeface="Corbel"/>
                <a:ea typeface="+mn-lt"/>
                <a:cs typeface="+mn-lt"/>
              </a:rPr>
              <a:t>am</a:t>
            </a:r>
            <a:r>
              <a:rPr lang="ru-RU" sz="2600" dirty="0">
                <a:latin typeface="Corbel"/>
                <a:ea typeface="+mn-lt"/>
                <a:cs typeface="+mn-lt"/>
              </a:rPr>
              <a:t> </a:t>
            </a:r>
            <a:r>
              <a:rPr lang="ru-RU" sz="2600" err="1">
                <a:latin typeface="Corbel"/>
                <a:ea typeface="+mn-lt"/>
                <a:cs typeface="+mn-lt"/>
              </a:rPr>
              <a:t>not</a:t>
            </a:r>
            <a:r>
              <a:rPr lang="ru-RU" sz="2600" dirty="0">
                <a:latin typeface="Corbel"/>
                <a:ea typeface="+mn-lt"/>
                <a:cs typeface="+mn-lt"/>
              </a:rPr>
              <a:t> </a:t>
            </a:r>
            <a:r>
              <a:rPr lang="ru-RU" sz="2600" err="1">
                <a:latin typeface="Corbel"/>
                <a:ea typeface="+mn-lt"/>
                <a:cs typeface="+mn-lt"/>
              </a:rPr>
              <a:t>an</a:t>
            </a:r>
            <a:r>
              <a:rPr lang="ru-RU" sz="2600" dirty="0">
                <a:latin typeface="Corbel"/>
                <a:ea typeface="+mn-lt"/>
                <a:cs typeface="+mn-lt"/>
              </a:rPr>
              <a:t> </a:t>
            </a:r>
            <a:r>
              <a:rPr lang="ru-RU" sz="2600" err="1">
                <a:latin typeface="Corbel"/>
                <a:ea typeface="+mn-lt"/>
                <a:cs typeface="+mn-lt"/>
              </a:rPr>
              <a:t>early-riser</a:t>
            </a:r>
            <a:r>
              <a:rPr lang="ru-RU" sz="2600" dirty="0">
                <a:latin typeface="Corbel"/>
                <a:ea typeface="+mn-lt"/>
                <a:cs typeface="+mn-lt"/>
              </a:rPr>
              <a:t>, </a:t>
            </a:r>
            <a:r>
              <a:rPr lang="ru-RU" sz="2600" err="1">
                <a:latin typeface="Corbel"/>
                <a:ea typeface="+mn-lt"/>
                <a:cs typeface="+mn-lt"/>
              </a:rPr>
              <a:t>that's</a:t>
            </a:r>
            <a:r>
              <a:rPr lang="ru-RU" sz="2600" dirty="0">
                <a:latin typeface="Corbel"/>
                <a:ea typeface="+mn-lt"/>
                <a:cs typeface="+mn-lt"/>
              </a:rPr>
              <a:t> </a:t>
            </a:r>
            <a:r>
              <a:rPr lang="ru-RU" sz="2600" err="1">
                <a:latin typeface="Corbel"/>
                <a:ea typeface="+mn-lt"/>
                <a:cs typeface="+mn-lt"/>
              </a:rPr>
              <a:t>why</a:t>
            </a:r>
            <a:r>
              <a:rPr lang="ru-RU" sz="2600" dirty="0">
                <a:latin typeface="Corbel"/>
                <a:ea typeface="+mn-lt"/>
                <a:cs typeface="+mn-lt"/>
              </a:rPr>
              <a:t> I </a:t>
            </a:r>
            <a:r>
              <a:rPr lang="ru-RU" sz="2600" err="1">
                <a:latin typeface="Corbel"/>
                <a:ea typeface="+mn-lt"/>
                <a:cs typeface="+mn-lt"/>
              </a:rPr>
              <a:t>hate</a:t>
            </a:r>
            <a:r>
              <a:rPr lang="ru-RU" sz="2600" dirty="0">
                <a:latin typeface="Corbel"/>
                <a:ea typeface="+mn-lt"/>
                <a:cs typeface="+mn-lt"/>
              </a:rPr>
              <a:t> </a:t>
            </a:r>
            <a:r>
              <a:rPr lang="ru-RU" sz="2600" err="1">
                <a:latin typeface="Corbel"/>
                <a:ea typeface="+mn-lt"/>
                <a:cs typeface="+mn-lt"/>
              </a:rPr>
              <a:t>getting</a:t>
            </a:r>
            <a:r>
              <a:rPr lang="ru-RU" sz="2600" dirty="0">
                <a:latin typeface="Corbel"/>
                <a:ea typeface="+mn-lt"/>
                <a:cs typeface="+mn-lt"/>
              </a:rPr>
              <a:t> </a:t>
            </a:r>
            <a:r>
              <a:rPr lang="ru-RU" sz="2600" err="1">
                <a:latin typeface="Corbel"/>
                <a:ea typeface="+mn-lt"/>
                <a:cs typeface="+mn-lt"/>
              </a:rPr>
              <a:t>up</a:t>
            </a:r>
            <a:r>
              <a:rPr lang="ru-RU" sz="2600" dirty="0">
                <a:latin typeface="Corbel"/>
                <a:ea typeface="+mn-lt"/>
                <a:cs typeface="+mn-lt"/>
              </a:rPr>
              <a:t> </a:t>
            </a:r>
            <a:r>
              <a:rPr lang="ru-RU" sz="2600" err="1">
                <a:latin typeface="Corbel"/>
                <a:ea typeface="+mn-lt"/>
                <a:cs typeface="+mn-lt"/>
              </a:rPr>
              <a:t>early</a:t>
            </a:r>
            <a:r>
              <a:rPr lang="ru-RU" sz="2600" dirty="0">
                <a:latin typeface="Corbel"/>
                <a:ea typeface="+mn-lt"/>
                <a:cs typeface="+mn-lt"/>
              </a:rPr>
              <a:t>, </a:t>
            </a:r>
            <a:r>
              <a:rPr lang="ru-RU" sz="2600" err="1">
                <a:latin typeface="Corbel"/>
                <a:ea typeface="+mn-lt"/>
                <a:cs typeface="+mn-lt"/>
              </a:rPr>
              <a:t>but</a:t>
            </a:r>
            <a:r>
              <a:rPr lang="ru-RU" sz="2600" dirty="0">
                <a:latin typeface="Corbel"/>
                <a:ea typeface="+mn-lt"/>
                <a:cs typeface="+mn-lt"/>
              </a:rPr>
              <a:t> I </a:t>
            </a:r>
            <a:r>
              <a:rPr lang="ru-RU" sz="2600" err="1">
                <a:latin typeface="Corbel"/>
                <a:ea typeface="+mn-lt"/>
                <a:cs typeface="+mn-lt"/>
              </a:rPr>
              <a:t>got</a:t>
            </a:r>
            <a:r>
              <a:rPr lang="ru-RU" sz="2600" dirty="0">
                <a:latin typeface="Corbel"/>
                <a:ea typeface="+mn-lt"/>
                <a:cs typeface="+mn-lt"/>
              </a:rPr>
              <a:t> </a:t>
            </a:r>
            <a:r>
              <a:rPr lang="ru-RU" sz="2600" err="1">
                <a:latin typeface="Corbel"/>
                <a:ea typeface="+mn-lt"/>
                <a:cs typeface="+mn-lt"/>
              </a:rPr>
              <a:t>used</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it</a:t>
            </a:r>
            <a:r>
              <a:rPr lang="ru-RU" sz="2600" dirty="0">
                <a:latin typeface="Corbel"/>
                <a:ea typeface="+mn-lt"/>
                <a:cs typeface="+mn-lt"/>
              </a:rPr>
              <a:t>, I </a:t>
            </a:r>
            <a:r>
              <a:rPr lang="ru-RU" sz="2600" err="1">
                <a:latin typeface="Corbel"/>
                <a:ea typeface="+mn-lt"/>
                <a:cs typeface="+mn-lt"/>
              </a:rPr>
              <a:t>usually</a:t>
            </a:r>
            <a:r>
              <a:rPr lang="ru-RU" sz="2600" dirty="0">
                <a:latin typeface="Corbel"/>
                <a:ea typeface="+mn-lt"/>
                <a:cs typeface="+mn-lt"/>
              </a:rPr>
              <a:t> </a:t>
            </a:r>
            <a:r>
              <a:rPr lang="ru-RU" sz="2600" err="1">
                <a:latin typeface="Corbel"/>
                <a:ea typeface="+mn-lt"/>
                <a:cs typeface="+mn-lt"/>
              </a:rPr>
              <a:t>got</a:t>
            </a:r>
            <a:r>
              <a:rPr lang="ru-RU" sz="2600" dirty="0">
                <a:latin typeface="Corbel"/>
                <a:ea typeface="+mn-lt"/>
                <a:cs typeface="+mn-lt"/>
              </a:rPr>
              <a:t> </a:t>
            </a:r>
            <a:r>
              <a:rPr lang="ru-RU" sz="2600" err="1">
                <a:latin typeface="Corbel"/>
                <a:ea typeface="+mn-lt"/>
                <a:cs typeface="+mn-lt"/>
              </a:rPr>
              <a:t>up</a:t>
            </a:r>
            <a:r>
              <a:rPr lang="ru-RU" sz="2600" dirty="0">
                <a:latin typeface="Corbel"/>
                <a:ea typeface="+mn-lt"/>
                <a:cs typeface="+mn-lt"/>
              </a:rPr>
              <a:t> </a:t>
            </a:r>
            <a:r>
              <a:rPr lang="ru-RU" sz="2600" err="1">
                <a:latin typeface="Corbel"/>
                <a:ea typeface="+mn-lt"/>
                <a:cs typeface="+mn-lt"/>
              </a:rPr>
              <a:t>at</a:t>
            </a:r>
            <a:r>
              <a:rPr lang="ru-RU" sz="2600" dirty="0">
                <a:latin typeface="Corbel"/>
                <a:ea typeface="+mn-lt"/>
                <a:cs typeface="+mn-lt"/>
              </a:rPr>
              <a:t> </a:t>
            </a:r>
            <a:r>
              <a:rPr lang="ru-RU" sz="2600" err="1">
                <a:latin typeface="Corbel"/>
                <a:ea typeface="+mn-lt"/>
                <a:cs typeface="+mn-lt"/>
              </a:rPr>
              <a:t>about</a:t>
            </a:r>
            <a:r>
              <a:rPr lang="ru-RU" sz="2600" dirty="0">
                <a:latin typeface="Corbel"/>
                <a:ea typeface="+mn-lt"/>
                <a:cs typeface="+mn-lt"/>
              </a:rPr>
              <a:t> 7 </a:t>
            </a:r>
            <a:r>
              <a:rPr lang="ru-RU" sz="2600" err="1">
                <a:latin typeface="Corbel"/>
                <a:ea typeface="+mn-lt"/>
                <a:cs typeface="+mn-lt"/>
              </a:rPr>
              <a:t>o'clock</a:t>
            </a:r>
            <a:r>
              <a:rPr lang="ru-RU" sz="2600" dirty="0">
                <a:latin typeface="Corbel"/>
                <a:ea typeface="+mn-lt"/>
                <a:cs typeface="+mn-lt"/>
              </a:rPr>
              <a:t>. </a:t>
            </a:r>
            <a:r>
              <a:rPr lang="ru-RU" sz="2600" err="1">
                <a:latin typeface="Corbel"/>
                <a:ea typeface="+mn-lt"/>
                <a:cs typeface="+mn-lt"/>
              </a:rPr>
              <a:t>Then</a:t>
            </a:r>
            <a:r>
              <a:rPr lang="ru-RU" sz="2600" dirty="0">
                <a:latin typeface="Corbel"/>
                <a:ea typeface="+mn-lt"/>
                <a:cs typeface="+mn-lt"/>
              </a:rPr>
              <a:t> I </a:t>
            </a:r>
            <a:r>
              <a:rPr lang="ru-RU" sz="2600" err="1">
                <a:latin typeface="Corbel"/>
                <a:ea typeface="+mn-lt"/>
                <a:cs typeface="+mn-lt"/>
              </a:rPr>
              <a:t>did</a:t>
            </a:r>
            <a:r>
              <a:rPr lang="ru-RU" sz="2600" dirty="0">
                <a:latin typeface="Corbel"/>
                <a:ea typeface="+mn-lt"/>
                <a:cs typeface="+mn-lt"/>
              </a:rPr>
              <a:t>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morning</a:t>
            </a:r>
            <a:r>
              <a:rPr lang="ru-RU" sz="2600" dirty="0">
                <a:latin typeface="Corbel"/>
                <a:ea typeface="+mn-lt"/>
                <a:cs typeface="+mn-lt"/>
              </a:rPr>
              <a:t> </a:t>
            </a:r>
            <a:r>
              <a:rPr lang="ru-RU" sz="2600" err="1">
                <a:latin typeface="Corbel"/>
                <a:ea typeface="+mn-lt"/>
                <a:cs typeface="+mn-lt"/>
              </a:rPr>
              <a:t>exercises</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went</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bathroom</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wash</a:t>
            </a:r>
            <a:r>
              <a:rPr lang="ru-RU" sz="2600" dirty="0">
                <a:latin typeface="Corbel"/>
                <a:ea typeface="+mn-lt"/>
                <a:cs typeface="+mn-lt"/>
              </a:rPr>
              <a:t>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face</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hands</a:t>
            </a:r>
            <a:r>
              <a:rPr lang="ru-RU" sz="2600" dirty="0">
                <a:latin typeface="Corbel"/>
                <a:ea typeface="+mn-lt"/>
                <a:cs typeface="+mn-lt"/>
              </a:rPr>
              <a:t> </a:t>
            </a:r>
            <a:r>
              <a:rPr lang="ru-RU" sz="2600" err="1">
                <a:latin typeface="Corbel"/>
                <a:ea typeface="+mn-lt"/>
                <a:cs typeface="+mn-lt"/>
              </a:rPr>
              <a:t>with</a:t>
            </a:r>
            <a:r>
              <a:rPr lang="ru-RU" sz="2600" dirty="0">
                <a:latin typeface="Corbel"/>
                <a:ea typeface="+mn-lt"/>
                <a:cs typeface="+mn-lt"/>
              </a:rPr>
              <a:t> a </a:t>
            </a:r>
            <a:r>
              <a:rPr lang="ru-RU" sz="2600" err="1">
                <a:latin typeface="Corbel"/>
                <a:ea typeface="+mn-lt"/>
                <a:cs typeface="+mn-lt"/>
              </a:rPr>
              <a:t>soap</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clean</a:t>
            </a:r>
            <a:r>
              <a:rPr lang="ru-RU" sz="2600" dirty="0">
                <a:latin typeface="Corbel"/>
                <a:ea typeface="+mn-lt"/>
                <a:cs typeface="+mn-lt"/>
              </a:rPr>
              <a:t>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teeth</a:t>
            </a:r>
            <a:r>
              <a:rPr lang="ru-RU" sz="2600" dirty="0">
                <a:latin typeface="Corbel"/>
                <a:ea typeface="+mn-lt"/>
                <a:cs typeface="+mn-lt"/>
              </a:rPr>
              <a:t> </a:t>
            </a:r>
            <a:r>
              <a:rPr lang="ru-RU" sz="2600" err="1">
                <a:latin typeface="Corbel"/>
                <a:ea typeface="+mn-lt"/>
                <a:cs typeface="+mn-lt"/>
              </a:rPr>
              <a:t>with</a:t>
            </a:r>
            <a:r>
              <a:rPr lang="ru-RU" sz="2600" dirty="0">
                <a:latin typeface="Corbel"/>
                <a:ea typeface="+mn-lt"/>
                <a:cs typeface="+mn-lt"/>
              </a:rPr>
              <a:t> a </a:t>
            </a:r>
            <a:r>
              <a:rPr lang="ru-RU" sz="2600" err="1">
                <a:latin typeface="Corbel"/>
                <a:ea typeface="+mn-lt"/>
                <a:cs typeface="+mn-lt"/>
              </a:rPr>
              <a:t>toothpaste</a:t>
            </a:r>
            <a:r>
              <a:rPr lang="ru-RU" sz="2600" dirty="0">
                <a:latin typeface="Corbel"/>
                <a:ea typeface="+mn-lt"/>
                <a:cs typeface="+mn-lt"/>
              </a:rPr>
              <a:t>. I </a:t>
            </a:r>
            <a:r>
              <a:rPr lang="ru-RU" sz="2600" err="1">
                <a:latin typeface="Corbel"/>
                <a:ea typeface="+mn-lt"/>
                <a:cs typeface="+mn-lt"/>
              </a:rPr>
              <a:t>didn't</a:t>
            </a:r>
            <a:r>
              <a:rPr lang="ru-RU" sz="2600" dirty="0">
                <a:latin typeface="Corbel"/>
                <a:ea typeface="+mn-lt"/>
                <a:cs typeface="+mn-lt"/>
              </a:rPr>
              <a:t> </a:t>
            </a:r>
            <a:r>
              <a:rPr lang="ru-RU" sz="2600" err="1">
                <a:latin typeface="Corbel"/>
                <a:ea typeface="+mn-lt"/>
                <a:cs typeface="+mn-lt"/>
              </a:rPr>
              <a:t>take</a:t>
            </a:r>
            <a:r>
              <a:rPr lang="ru-RU" sz="2600" dirty="0">
                <a:latin typeface="Corbel"/>
                <a:ea typeface="+mn-lt"/>
                <a:cs typeface="+mn-lt"/>
              </a:rPr>
              <a:t> a </a:t>
            </a:r>
            <a:r>
              <a:rPr lang="ru-RU" sz="2600" err="1">
                <a:latin typeface="Corbel"/>
                <a:ea typeface="+mn-lt"/>
                <a:cs typeface="+mn-lt"/>
              </a:rPr>
              <a:t>shower</a:t>
            </a:r>
            <a:r>
              <a:rPr lang="ru-RU" sz="2600" dirty="0">
                <a:latin typeface="Corbel"/>
                <a:ea typeface="+mn-lt"/>
                <a:cs typeface="+mn-lt"/>
              </a:rPr>
              <a:t> </a:t>
            </a:r>
            <a:r>
              <a:rPr lang="ru-RU" sz="2600" err="1">
                <a:latin typeface="Corbel"/>
                <a:ea typeface="+mn-lt"/>
                <a:cs typeface="+mn-lt"/>
              </a:rPr>
              <a:t>in</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morning</a:t>
            </a:r>
            <a:r>
              <a:rPr lang="ru-RU" sz="2600" dirty="0">
                <a:latin typeface="Corbel"/>
                <a:ea typeface="+mn-lt"/>
                <a:cs typeface="+mn-lt"/>
              </a:rPr>
              <a:t>, I </a:t>
            </a:r>
            <a:r>
              <a:rPr lang="ru-RU" sz="2600" err="1">
                <a:latin typeface="Corbel"/>
                <a:ea typeface="+mn-lt"/>
                <a:cs typeface="+mn-lt"/>
              </a:rPr>
              <a:t>generally</a:t>
            </a:r>
            <a:r>
              <a:rPr lang="ru-RU" sz="2600" dirty="0">
                <a:latin typeface="Corbel"/>
                <a:ea typeface="+mn-lt"/>
                <a:cs typeface="+mn-lt"/>
              </a:rPr>
              <a:t> </a:t>
            </a:r>
            <a:r>
              <a:rPr lang="ru-RU" sz="2600" err="1">
                <a:latin typeface="Corbel"/>
                <a:ea typeface="+mn-lt"/>
                <a:cs typeface="+mn-lt"/>
              </a:rPr>
              <a:t>did</a:t>
            </a:r>
            <a:r>
              <a:rPr lang="ru-RU" sz="2600" dirty="0">
                <a:latin typeface="Corbel"/>
                <a:ea typeface="+mn-lt"/>
                <a:cs typeface="+mn-lt"/>
              </a:rPr>
              <a:t> </a:t>
            </a:r>
            <a:r>
              <a:rPr lang="ru-RU" sz="2600" err="1">
                <a:latin typeface="Corbel"/>
                <a:ea typeface="+mn-lt"/>
                <a:cs typeface="+mn-lt"/>
              </a:rPr>
              <a:t>it</a:t>
            </a:r>
            <a:r>
              <a:rPr lang="ru-RU" sz="2600" dirty="0">
                <a:latin typeface="Corbel"/>
                <a:ea typeface="+mn-lt"/>
                <a:cs typeface="+mn-lt"/>
              </a:rPr>
              <a:t> </a:t>
            </a:r>
            <a:r>
              <a:rPr lang="ru-RU" sz="2600" err="1">
                <a:latin typeface="Corbel"/>
                <a:ea typeface="+mn-lt"/>
                <a:cs typeface="+mn-lt"/>
              </a:rPr>
              <a:t>late</a:t>
            </a:r>
            <a:r>
              <a:rPr lang="ru-RU" sz="2600" dirty="0">
                <a:latin typeface="Corbel"/>
                <a:ea typeface="+mn-lt"/>
                <a:cs typeface="+mn-lt"/>
              </a:rPr>
              <a:t> </a:t>
            </a:r>
            <a:r>
              <a:rPr lang="ru-RU" sz="2600" err="1">
                <a:latin typeface="Corbel"/>
                <a:ea typeface="+mn-lt"/>
                <a:cs typeface="+mn-lt"/>
              </a:rPr>
              <a:t>in</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evening</a:t>
            </a:r>
            <a:r>
              <a:rPr lang="ru-RU" sz="2600" dirty="0">
                <a:latin typeface="Corbel"/>
                <a:ea typeface="+mn-lt"/>
                <a:cs typeface="+mn-lt"/>
              </a:rPr>
              <a:t> </a:t>
            </a:r>
            <a:r>
              <a:rPr lang="ru-RU" sz="2600" err="1">
                <a:latin typeface="Corbel"/>
                <a:ea typeface="+mn-lt"/>
                <a:cs typeface="+mn-lt"/>
              </a:rPr>
              <a:t>before</a:t>
            </a:r>
            <a:r>
              <a:rPr lang="ru-RU" sz="2600" dirty="0">
                <a:latin typeface="Corbel"/>
                <a:ea typeface="+mn-lt"/>
                <a:cs typeface="+mn-lt"/>
              </a:rPr>
              <a:t> </a:t>
            </a:r>
            <a:r>
              <a:rPr lang="ru-RU" sz="2600" err="1">
                <a:latin typeface="Corbel"/>
                <a:ea typeface="+mn-lt"/>
                <a:cs typeface="+mn-lt"/>
              </a:rPr>
              <a:t>going</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bed</a:t>
            </a:r>
            <a:r>
              <a:rPr lang="ru-RU" sz="2600" dirty="0">
                <a:latin typeface="Corbel"/>
                <a:ea typeface="+mn-lt"/>
                <a:cs typeface="+mn-lt"/>
              </a:rPr>
              <a:t>. </a:t>
            </a:r>
            <a:r>
              <a:rPr lang="ru-RU" sz="2600" err="1">
                <a:latin typeface="Corbel"/>
                <a:ea typeface="+mn-lt"/>
                <a:cs typeface="+mn-lt"/>
              </a:rPr>
              <a:t>At</a:t>
            </a:r>
            <a:r>
              <a:rPr lang="ru-RU" sz="2600" dirty="0">
                <a:latin typeface="Corbel"/>
                <a:ea typeface="+mn-lt"/>
                <a:cs typeface="+mn-lt"/>
              </a:rPr>
              <a:t> a </a:t>
            </a:r>
            <a:r>
              <a:rPr lang="ru-RU" sz="2600" err="1">
                <a:latin typeface="Corbel"/>
                <a:ea typeface="+mn-lt"/>
                <a:cs typeface="+mn-lt"/>
              </a:rPr>
              <a:t>quarter</a:t>
            </a:r>
            <a:r>
              <a:rPr lang="ru-RU" sz="2600" dirty="0">
                <a:latin typeface="Corbel"/>
                <a:ea typeface="+mn-lt"/>
                <a:cs typeface="+mn-lt"/>
              </a:rPr>
              <a:t> </a:t>
            </a:r>
            <a:r>
              <a:rPr lang="ru-RU" sz="2600" err="1">
                <a:latin typeface="Corbel"/>
                <a:ea typeface="+mn-lt"/>
                <a:cs typeface="+mn-lt"/>
              </a:rPr>
              <a:t>past</a:t>
            </a:r>
            <a:r>
              <a:rPr lang="ru-RU" sz="2600" dirty="0">
                <a:latin typeface="Corbel"/>
                <a:ea typeface="+mn-lt"/>
                <a:cs typeface="+mn-lt"/>
              </a:rPr>
              <a:t> </a:t>
            </a:r>
            <a:r>
              <a:rPr lang="ru-RU" sz="2600" err="1">
                <a:latin typeface="Corbel"/>
                <a:ea typeface="+mn-lt"/>
                <a:cs typeface="+mn-lt"/>
              </a:rPr>
              <a:t>seven</a:t>
            </a:r>
            <a:r>
              <a:rPr lang="ru-RU" sz="2600" dirty="0">
                <a:latin typeface="Corbel"/>
                <a:ea typeface="+mn-lt"/>
                <a:cs typeface="+mn-lt"/>
              </a:rPr>
              <a:t> I </a:t>
            </a:r>
            <a:r>
              <a:rPr lang="ru-RU" sz="2600" err="1">
                <a:latin typeface="Corbel"/>
                <a:ea typeface="+mn-lt"/>
                <a:cs typeface="+mn-lt"/>
              </a:rPr>
              <a:t>was</a:t>
            </a:r>
            <a:r>
              <a:rPr lang="ru-RU" sz="2600" dirty="0">
                <a:latin typeface="Corbel"/>
                <a:ea typeface="+mn-lt"/>
                <a:cs typeface="+mn-lt"/>
              </a:rPr>
              <a:t> </a:t>
            </a:r>
            <a:r>
              <a:rPr lang="ru-RU" sz="2600" err="1">
                <a:latin typeface="Corbel"/>
                <a:ea typeface="+mn-lt"/>
                <a:cs typeface="+mn-lt"/>
              </a:rPr>
              <a:t>ready</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have</a:t>
            </a:r>
            <a:r>
              <a:rPr lang="ru-RU" sz="2600" dirty="0">
                <a:latin typeface="Corbel"/>
                <a:ea typeface="+mn-lt"/>
                <a:cs typeface="+mn-lt"/>
              </a:rPr>
              <a:t>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breakfast</a:t>
            </a:r>
            <a:r>
              <a:rPr lang="ru-RU" sz="2600" dirty="0">
                <a:latin typeface="Corbel"/>
                <a:ea typeface="+mn-lt"/>
                <a:cs typeface="+mn-lt"/>
              </a:rPr>
              <a:t>. As a </a:t>
            </a:r>
            <a:r>
              <a:rPr lang="ru-RU" sz="2600" err="1">
                <a:latin typeface="Corbel"/>
                <a:ea typeface="+mn-lt"/>
                <a:cs typeface="+mn-lt"/>
              </a:rPr>
              <a:t>rule</a:t>
            </a:r>
            <a:r>
              <a:rPr lang="ru-RU" sz="2600" dirty="0">
                <a:latin typeface="Corbel"/>
                <a:ea typeface="+mn-lt"/>
                <a:cs typeface="+mn-lt"/>
              </a:rPr>
              <a:t>, I </a:t>
            </a:r>
            <a:r>
              <a:rPr lang="ru-RU" sz="2600" err="1">
                <a:latin typeface="Corbel"/>
                <a:ea typeface="+mn-lt"/>
                <a:cs typeface="+mn-lt"/>
              </a:rPr>
              <a:t>had</a:t>
            </a:r>
            <a:r>
              <a:rPr lang="ru-RU" sz="2600" dirty="0">
                <a:latin typeface="Corbel"/>
                <a:ea typeface="+mn-lt"/>
                <a:cs typeface="+mn-lt"/>
              </a:rPr>
              <a:t> a </a:t>
            </a:r>
            <a:r>
              <a:rPr lang="ru-RU" sz="2600" err="1">
                <a:latin typeface="Corbel"/>
                <a:ea typeface="+mn-lt"/>
                <a:cs typeface="+mn-lt"/>
              </a:rPr>
              <a:t>quick</a:t>
            </a:r>
            <a:r>
              <a:rPr lang="ru-RU" sz="2600" dirty="0">
                <a:latin typeface="Corbel"/>
                <a:ea typeface="+mn-lt"/>
                <a:cs typeface="+mn-lt"/>
              </a:rPr>
              <a:t> </a:t>
            </a:r>
            <a:r>
              <a:rPr lang="ru-RU" sz="2600" err="1">
                <a:latin typeface="Corbel"/>
                <a:ea typeface="+mn-lt"/>
                <a:cs typeface="+mn-lt"/>
              </a:rPr>
              <a:t>light</a:t>
            </a:r>
            <a:r>
              <a:rPr lang="ru-RU" sz="2600" dirty="0">
                <a:latin typeface="Corbel"/>
                <a:ea typeface="+mn-lt"/>
                <a:cs typeface="+mn-lt"/>
              </a:rPr>
              <a:t> </a:t>
            </a:r>
            <a:r>
              <a:rPr lang="ru-RU" sz="2600" err="1">
                <a:latin typeface="Corbel"/>
                <a:ea typeface="+mn-lt"/>
                <a:cs typeface="+mn-lt"/>
              </a:rPr>
              <a:t>breakfast</a:t>
            </a:r>
            <a:r>
              <a:rPr lang="ru-RU" sz="2600" dirty="0">
                <a:latin typeface="Corbel"/>
                <a:ea typeface="+mn-lt"/>
                <a:cs typeface="+mn-lt"/>
              </a:rPr>
              <a:t> </a:t>
            </a:r>
            <a:r>
              <a:rPr lang="ru-RU" sz="2600" err="1">
                <a:latin typeface="Corbel"/>
                <a:ea typeface="+mn-lt"/>
                <a:cs typeface="+mn-lt"/>
              </a:rPr>
              <a:t>which</a:t>
            </a:r>
            <a:r>
              <a:rPr lang="ru-RU" sz="2600" dirty="0">
                <a:latin typeface="Corbel"/>
                <a:ea typeface="+mn-lt"/>
                <a:cs typeface="+mn-lt"/>
              </a:rPr>
              <a:t> </a:t>
            </a:r>
            <a:r>
              <a:rPr lang="ru-RU" sz="2600" err="1">
                <a:latin typeface="Corbel"/>
                <a:ea typeface="+mn-lt"/>
                <a:cs typeface="+mn-lt"/>
              </a:rPr>
              <a:t>consisted</a:t>
            </a:r>
            <a:r>
              <a:rPr lang="ru-RU" sz="2600" dirty="0">
                <a:latin typeface="Corbel"/>
                <a:ea typeface="+mn-lt"/>
                <a:cs typeface="+mn-lt"/>
              </a:rPr>
              <a:t> </a:t>
            </a:r>
            <a:r>
              <a:rPr lang="ru-RU" sz="2600" err="1">
                <a:latin typeface="Corbel"/>
                <a:ea typeface="+mn-lt"/>
                <a:cs typeface="+mn-lt"/>
              </a:rPr>
              <a:t>of</a:t>
            </a:r>
            <a:r>
              <a:rPr lang="ru-RU" sz="2600" dirty="0">
                <a:latin typeface="Corbel"/>
                <a:ea typeface="+mn-lt"/>
                <a:cs typeface="+mn-lt"/>
              </a:rPr>
              <a:t> a </a:t>
            </a:r>
            <a:r>
              <a:rPr lang="ru-RU" sz="2600" err="1">
                <a:latin typeface="Corbel"/>
                <a:ea typeface="+mn-lt"/>
                <a:cs typeface="+mn-lt"/>
              </a:rPr>
              <a:t>cup</a:t>
            </a:r>
            <a:r>
              <a:rPr lang="ru-RU" sz="2600" dirty="0">
                <a:latin typeface="Corbel"/>
                <a:ea typeface="+mn-lt"/>
                <a:cs typeface="+mn-lt"/>
              </a:rPr>
              <a:t> </a:t>
            </a:r>
            <a:r>
              <a:rPr lang="ru-RU" sz="2600" err="1">
                <a:latin typeface="Corbel"/>
                <a:ea typeface="+mn-lt"/>
                <a:cs typeface="+mn-lt"/>
              </a:rPr>
              <a:t>of</a:t>
            </a:r>
            <a:r>
              <a:rPr lang="ru-RU" sz="2600" dirty="0">
                <a:latin typeface="Corbel"/>
                <a:ea typeface="+mn-lt"/>
                <a:cs typeface="+mn-lt"/>
              </a:rPr>
              <a:t> </a:t>
            </a:r>
            <a:r>
              <a:rPr lang="ru-RU" sz="2600" err="1">
                <a:latin typeface="Corbel"/>
                <a:ea typeface="+mn-lt"/>
                <a:cs typeface="+mn-lt"/>
              </a:rPr>
              <a:t>coffee</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tea</a:t>
            </a:r>
            <a:r>
              <a:rPr lang="ru-RU" sz="2600" dirty="0">
                <a:latin typeface="Corbel"/>
                <a:ea typeface="+mn-lt"/>
                <a:cs typeface="+mn-lt"/>
              </a:rPr>
              <a:t>, a </a:t>
            </a:r>
            <a:r>
              <a:rPr lang="ru-RU" sz="2600" err="1">
                <a:latin typeface="Corbel"/>
                <a:ea typeface="+mn-lt"/>
                <a:cs typeface="+mn-lt"/>
              </a:rPr>
              <a:t>boiled</a:t>
            </a:r>
            <a:r>
              <a:rPr lang="ru-RU" sz="2600" dirty="0">
                <a:latin typeface="Corbel"/>
                <a:ea typeface="+mn-lt"/>
                <a:cs typeface="+mn-lt"/>
              </a:rPr>
              <a:t> </a:t>
            </a:r>
            <a:r>
              <a:rPr lang="ru-RU" sz="2600" err="1">
                <a:latin typeface="Corbel"/>
                <a:ea typeface="+mn-lt"/>
                <a:cs typeface="+mn-lt"/>
              </a:rPr>
              <a:t>egg</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an</a:t>
            </a:r>
            <a:r>
              <a:rPr lang="ru-RU" sz="2600" dirty="0">
                <a:latin typeface="Corbel"/>
                <a:ea typeface="+mn-lt"/>
                <a:cs typeface="+mn-lt"/>
              </a:rPr>
              <a:t> </a:t>
            </a:r>
            <a:r>
              <a:rPr lang="ru-RU" sz="2600" err="1">
                <a:latin typeface="Corbel"/>
                <a:ea typeface="+mn-lt"/>
                <a:cs typeface="+mn-lt"/>
              </a:rPr>
              <a:t>omelette</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 </a:t>
            </a:r>
            <a:r>
              <a:rPr lang="ru-RU" sz="2600" err="1">
                <a:latin typeface="Corbel"/>
                <a:ea typeface="+mn-lt"/>
                <a:cs typeface="+mn-lt"/>
              </a:rPr>
              <a:t>cheese</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sausage</a:t>
            </a:r>
            <a:r>
              <a:rPr lang="ru-RU" sz="2600" dirty="0">
                <a:latin typeface="Corbel"/>
                <a:ea typeface="+mn-lt"/>
                <a:cs typeface="+mn-lt"/>
              </a:rPr>
              <a:t> </a:t>
            </a:r>
            <a:r>
              <a:rPr lang="ru-RU" sz="2600" err="1">
                <a:latin typeface="Corbel"/>
                <a:ea typeface="+mn-lt"/>
                <a:cs typeface="+mn-lt"/>
              </a:rPr>
              <a:t>sandwich</a:t>
            </a:r>
            <a:r>
              <a:rPr lang="ru-RU" sz="2600" dirty="0">
                <a:latin typeface="Corbel"/>
                <a:ea typeface="+mn-lt"/>
                <a:cs typeface="+mn-lt"/>
              </a:rPr>
              <a:t>. </a:t>
            </a:r>
            <a:r>
              <a:rPr lang="ru-RU" sz="2600" err="1">
                <a:latin typeface="Corbel"/>
                <a:ea typeface="+mn-lt"/>
                <a:cs typeface="+mn-lt"/>
              </a:rPr>
              <a:t>After</a:t>
            </a:r>
            <a:r>
              <a:rPr lang="ru-RU" sz="2600" dirty="0">
                <a:latin typeface="Corbel"/>
                <a:ea typeface="+mn-lt"/>
                <a:cs typeface="+mn-lt"/>
              </a:rPr>
              <a:t> </a:t>
            </a:r>
            <a:r>
              <a:rPr lang="ru-RU" sz="2600" err="1">
                <a:latin typeface="Corbel"/>
                <a:ea typeface="+mn-lt"/>
                <a:cs typeface="+mn-lt"/>
              </a:rPr>
              <a:t>breakfast</a:t>
            </a:r>
            <a:r>
              <a:rPr lang="ru-RU" sz="2600" dirty="0">
                <a:latin typeface="Corbel"/>
                <a:ea typeface="+mn-lt"/>
                <a:cs typeface="+mn-lt"/>
              </a:rPr>
              <a:t> I </a:t>
            </a:r>
            <a:r>
              <a:rPr lang="ru-RU" sz="2600" err="1">
                <a:latin typeface="Corbel"/>
                <a:ea typeface="+mn-lt"/>
                <a:cs typeface="+mn-lt"/>
              </a:rPr>
              <a:t>put</a:t>
            </a:r>
            <a:r>
              <a:rPr lang="ru-RU" sz="2600" dirty="0">
                <a:latin typeface="Corbel"/>
                <a:ea typeface="+mn-lt"/>
                <a:cs typeface="+mn-lt"/>
              </a:rPr>
              <a:t> </a:t>
            </a:r>
            <a:r>
              <a:rPr lang="ru-RU" sz="2600" err="1">
                <a:latin typeface="Corbel"/>
                <a:ea typeface="+mn-lt"/>
                <a:cs typeface="+mn-lt"/>
              </a:rPr>
              <a:t>on</a:t>
            </a:r>
            <a:r>
              <a:rPr lang="ru-RU" sz="2600" dirty="0">
                <a:latin typeface="Corbel"/>
                <a:ea typeface="+mn-lt"/>
                <a:cs typeface="+mn-lt"/>
              </a:rPr>
              <a:t>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coat</a:t>
            </a:r>
            <a:r>
              <a:rPr lang="ru-RU" sz="2600" dirty="0">
                <a:latin typeface="Corbel"/>
                <a:ea typeface="+mn-lt"/>
                <a:cs typeface="+mn-lt"/>
              </a:rPr>
              <a:t>, </a:t>
            </a:r>
            <a:r>
              <a:rPr lang="ru-RU" sz="2600" err="1">
                <a:latin typeface="Corbel"/>
                <a:ea typeface="+mn-lt"/>
                <a:cs typeface="+mn-lt"/>
              </a:rPr>
              <a:t>took</a:t>
            </a:r>
            <a:r>
              <a:rPr lang="ru-RU" sz="2600" dirty="0">
                <a:latin typeface="Corbel"/>
                <a:ea typeface="+mn-lt"/>
                <a:cs typeface="+mn-lt"/>
              </a:rPr>
              <a:t>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bag</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t>
            </a:r>
            <a:r>
              <a:rPr lang="ru-RU" sz="2600" err="1">
                <a:latin typeface="Corbel"/>
                <a:ea typeface="+mn-lt"/>
                <a:cs typeface="+mn-lt"/>
              </a:rPr>
              <a:t>left</a:t>
            </a:r>
            <a:r>
              <a:rPr lang="ru-RU" sz="2600" dirty="0">
                <a:latin typeface="Corbel"/>
                <a:ea typeface="+mn-lt"/>
                <a:cs typeface="+mn-lt"/>
              </a:rPr>
              <a:t> </a:t>
            </a:r>
            <a:r>
              <a:rPr lang="ru-RU" sz="2600" err="1">
                <a:latin typeface="Corbel"/>
                <a:ea typeface="+mn-lt"/>
                <a:cs typeface="+mn-lt"/>
              </a:rPr>
              <a:t>for</a:t>
            </a:r>
            <a:r>
              <a:rPr lang="ru-RU" sz="2600" dirty="0">
                <a:latin typeface="Corbel"/>
                <a:ea typeface="+mn-lt"/>
                <a:cs typeface="+mn-lt"/>
              </a:rPr>
              <a:t> </a:t>
            </a:r>
            <a:r>
              <a:rPr lang="ru-RU" sz="2600" err="1">
                <a:latin typeface="Corbel"/>
                <a:ea typeface="+mn-lt"/>
                <a:cs typeface="+mn-lt"/>
              </a:rPr>
              <a:t>school</a:t>
            </a:r>
            <a:r>
              <a:rPr lang="ru-RU" sz="2600" dirty="0">
                <a:latin typeface="Corbel"/>
                <a:ea typeface="+mn-lt"/>
                <a:cs typeface="+mn-lt"/>
              </a:rPr>
              <a:t>.</a:t>
            </a:r>
            <a:endParaRPr lang="ru-RU" sz="2600">
              <a:latin typeface="Corbel"/>
            </a:endParaRPr>
          </a:p>
          <a:p>
            <a:pPr marL="0" indent="0">
              <a:buNone/>
            </a:pPr>
            <a:r>
              <a:rPr lang="ru-RU" sz="2600" dirty="0">
                <a:latin typeface="Corbel"/>
                <a:ea typeface="+mn-lt"/>
                <a:cs typeface="+mn-lt"/>
              </a:rPr>
              <a:t>As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school</a:t>
            </a:r>
            <a:r>
              <a:rPr lang="ru-RU" sz="2600" dirty="0">
                <a:latin typeface="Corbel"/>
                <a:ea typeface="+mn-lt"/>
                <a:cs typeface="+mn-lt"/>
              </a:rPr>
              <a:t> </a:t>
            </a:r>
            <a:r>
              <a:rPr lang="ru-RU" sz="2600" err="1">
                <a:latin typeface="Corbel"/>
                <a:ea typeface="+mn-lt"/>
                <a:cs typeface="+mn-lt"/>
              </a:rPr>
              <a:t>is</a:t>
            </a:r>
            <a:r>
              <a:rPr lang="ru-RU" sz="2600" dirty="0">
                <a:latin typeface="Corbel"/>
                <a:ea typeface="+mn-lt"/>
                <a:cs typeface="+mn-lt"/>
              </a:rPr>
              <a:t> </a:t>
            </a:r>
            <a:r>
              <a:rPr lang="ru-RU" sz="2600" err="1">
                <a:latin typeface="Corbel"/>
                <a:ea typeface="+mn-lt"/>
                <a:cs typeface="+mn-lt"/>
              </a:rPr>
              <a:t>not</a:t>
            </a:r>
            <a:r>
              <a:rPr lang="ru-RU" sz="2600" dirty="0">
                <a:latin typeface="Corbel"/>
                <a:ea typeface="+mn-lt"/>
                <a:cs typeface="+mn-lt"/>
              </a:rPr>
              <a:t> </a:t>
            </a:r>
            <a:r>
              <a:rPr lang="ru-RU" sz="2600" err="1">
                <a:latin typeface="Corbel"/>
                <a:ea typeface="+mn-lt"/>
                <a:cs typeface="+mn-lt"/>
              </a:rPr>
              <a:t>far</a:t>
            </a:r>
            <a:r>
              <a:rPr lang="ru-RU" sz="2600" dirty="0">
                <a:latin typeface="Corbel"/>
                <a:ea typeface="+mn-lt"/>
                <a:cs typeface="+mn-lt"/>
              </a:rPr>
              <a:t> </a:t>
            </a:r>
            <a:r>
              <a:rPr lang="ru-RU" sz="2600" err="1">
                <a:latin typeface="Corbel"/>
                <a:ea typeface="+mn-lt"/>
                <a:cs typeface="+mn-lt"/>
              </a:rPr>
              <a:t>from</a:t>
            </a:r>
            <a:r>
              <a:rPr lang="ru-RU" sz="2600" dirty="0">
                <a:latin typeface="Corbel"/>
                <a:ea typeface="+mn-lt"/>
                <a:cs typeface="+mn-lt"/>
              </a:rPr>
              <a:t>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house</a:t>
            </a:r>
            <a:r>
              <a:rPr lang="ru-RU" sz="2600" dirty="0">
                <a:latin typeface="Corbel"/>
                <a:ea typeface="+mn-lt"/>
                <a:cs typeface="+mn-lt"/>
              </a:rPr>
              <a:t>, </a:t>
            </a:r>
            <a:r>
              <a:rPr lang="ru-RU" sz="2600" err="1">
                <a:latin typeface="Corbel"/>
                <a:ea typeface="+mn-lt"/>
                <a:cs typeface="+mn-lt"/>
              </a:rPr>
              <a:t>it</a:t>
            </a:r>
            <a:r>
              <a:rPr lang="ru-RU" sz="2600" dirty="0">
                <a:latin typeface="Corbel"/>
                <a:ea typeface="+mn-lt"/>
                <a:cs typeface="+mn-lt"/>
              </a:rPr>
              <a:t> </a:t>
            </a:r>
            <a:r>
              <a:rPr lang="ru-RU" sz="2600" err="1">
                <a:latin typeface="Corbel"/>
                <a:ea typeface="+mn-lt"/>
                <a:cs typeface="+mn-lt"/>
              </a:rPr>
              <a:t>took</a:t>
            </a:r>
            <a:r>
              <a:rPr lang="ru-RU" sz="2600" dirty="0">
                <a:latin typeface="Corbel"/>
                <a:ea typeface="+mn-lt"/>
                <a:cs typeface="+mn-lt"/>
              </a:rPr>
              <a:t> </a:t>
            </a:r>
            <a:r>
              <a:rPr lang="ru-RU" sz="2600" err="1">
                <a:latin typeface="Corbel"/>
                <a:ea typeface="+mn-lt"/>
                <a:cs typeface="+mn-lt"/>
              </a:rPr>
              <a:t>me</a:t>
            </a:r>
            <a:r>
              <a:rPr lang="ru-RU" sz="2600" dirty="0">
                <a:latin typeface="Corbel"/>
                <a:ea typeface="+mn-lt"/>
                <a:cs typeface="+mn-lt"/>
              </a:rPr>
              <a:t> 10 </a:t>
            </a:r>
            <a:r>
              <a:rPr lang="ru-RU" sz="2600" err="1">
                <a:latin typeface="Corbel"/>
                <a:ea typeface="+mn-lt"/>
                <a:cs typeface="+mn-lt"/>
              </a:rPr>
              <a:t>minutes</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get</a:t>
            </a:r>
            <a:r>
              <a:rPr lang="ru-RU" sz="2600" dirty="0">
                <a:latin typeface="Corbel"/>
                <a:ea typeface="+mn-lt"/>
                <a:cs typeface="+mn-lt"/>
              </a:rPr>
              <a:t> </a:t>
            </a:r>
            <a:r>
              <a:rPr lang="ru-RU" sz="2600" err="1">
                <a:latin typeface="Corbel"/>
                <a:ea typeface="+mn-lt"/>
                <a:cs typeface="+mn-lt"/>
              </a:rPr>
              <a:t>there</a:t>
            </a:r>
            <a:r>
              <a:rPr lang="ru-RU" sz="2600" dirty="0">
                <a:latin typeface="Corbel"/>
                <a:ea typeface="+mn-lt"/>
                <a:cs typeface="+mn-lt"/>
              </a:rPr>
              <a:t>. I </a:t>
            </a:r>
            <a:r>
              <a:rPr lang="ru-RU" sz="2600" err="1">
                <a:latin typeface="Corbel"/>
                <a:ea typeface="+mn-lt"/>
                <a:cs typeface="+mn-lt"/>
              </a:rPr>
              <a:t>never</a:t>
            </a:r>
            <a:r>
              <a:rPr lang="ru-RU" sz="2600" dirty="0">
                <a:latin typeface="Corbel"/>
                <a:ea typeface="+mn-lt"/>
                <a:cs typeface="+mn-lt"/>
              </a:rPr>
              <a:t> </a:t>
            </a:r>
            <a:r>
              <a:rPr lang="ru-RU" sz="2600" err="1">
                <a:latin typeface="Corbel"/>
                <a:ea typeface="+mn-lt"/>
                <a:cs typeface="+mn-lt"/>
              </a:rPr>
              <a:t>took</a:t>
            </a:r>
            <a:r>
              <a:rPr lang="ru-RU" sz="2600" dirty="0">
                <a:latin typeface="Corbel"/>
                <a:ea typeface="+mn-lt"/>
                <a:cs typeface="+mn-lt"/>
              </a:rPr>
              <a:t> a </a:t>
            </a:r>
            <a:r>
              <a:rPr lang="ru-RU" sz="2600" err="1">
                <a:latin typeface="Corbel"/>
                <a:ea typeface="+mn-lt"/>
                <a:cs typeface="+mn-lt"/>
              </a:rPr>
              <a:t>bus</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 </a:t>
            </a:r>
            <a:r>
              <a:rPr lang="ru-RU" sz="2600" err="1">
                <a:latin typeface="Corbel"/>
                <a:ea typeface="+mn-lt"/>
                <a:cs typeface="+mn-lt"/>
              </a:rPr>
              <a:t>trolley-bus</a:t>
            </a:r>
            <a:r>
              <a:rPr lang="ru-RU" sz="2600" dirty="0">
                <a:latin typeface="Corbel"/>
                <a:ea typeface="+mn-lt"/>
                <a:cs typeface="+mn-lt"/>
              </a:rPr>
              <a:t> </a:t>
            </a:r>
            <a:r>
              <a:rPr lang="ru-RU" sz="2600" err="1">
                <a:latin typeface="Corbel"/>
                <a:ea typeface="+mn-lt"/>
                <a:cs typeface="+mn-lt"/>
              </a:rPr>
              <a:t>on</a:t>
            </a:r>
            <a:r>
              <a:rPr lang="ru-RU" sz="2600" dirty="0">
                <a:latin typeface="Corbel"/>
                <a:ea typeface="+mn-lt"/>
                <a:cs typeface="+mn-lt"/>
              </a:rPr>
              <a:t>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way</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school</a:t>
            </a:r>
            <a:r>
              <a:rPr lang="ru-RU" sz="2600" dirty="0">
                <a:latin typeface="Corbel"/>
                <a:ea typeface="+mn-lt"/>
                <a:cs typeface="+mn-lt"/>
              </a:rPr>
              <a:t>, I </a:t>
            </a:r>
            <a:r>
              <a:rPr lang="ru-RU" sz="2600" err="1">
                <a:latin typeface="Corbel"/>
                <a:ea typeface="+mn-lt"/>
                <a:cs typeface="+mn-lt"/>
              </a:rPr>
              <a:t>usually</a:t>
            </a:r>
            <a:r>
              <a:rPr lang="ru-RU" sz="2600" dirty="0">
                <a:latin typeface="Corbel"/>
                <a:ea typeface="+mn-lt"/>
                <a:cs typeface="+mn-lt"/>
              </a:rPr>
              <a:t> </a:t>
            </a:r>
            <a:r>
              <a:rPr lang="ru-RU" sz="2600" err="1">
                <a:latin typeface="Corbel"/>
                <a:ea typeface="+mn-lt"/>
                <a:cs typeface="+mn-lt"/>
              </a:rPr>
              <a:t>walked</a:t>
            </a:r>
            <a:r>
              <a:rPr lang="ru-RU" sz="2600" dirty="0">
                <a:latin typeface="Corbel"/>
                <a:ea typeface="+mn-lt"/>
                <a:cs typeface="+mn-lt"/>
              </a:rPr>
              <a:t> </a:t>
            </a:r>
            <a:r>
              <a:rPr lang="ru-RU" sz="2600" err="1">
                <a:latin typeface="Corbel"/>
                <a:ea typeface="+mn-lt"/>
                <a:cs typeface="+mn-lt"/>
              </a:rPr>
              <a:t>there</a:t>
            </a:r>
            <a:r>
              <a:rPr lang="ru-RU" sz="2600" dirty="0">
                <a:latin typeface="Corbel"/>
                <a:ea typeface="+mn-lt"/>
                <a:cs typeface="+mn-lt"/>
              </a:rPr>
              <a:t>.</a:t>
            </a:r>
            <a:endParaRPr lang="ru-RU" sz="2600">
              <a:latin typeface="Corbel"/>
            </a:endParaRPr>
          </a:p>
          <a:p>
            <a:pPr marL="0" indent="0">
              <a:buNone/>
            </a:pPr>
            <a:r>
              <a:rPr lang="ru-RU" sz="2600" dirty="0">
                <a:latin typeface="Corbel"/>
                <a:ea typeface="+mn-lt"/>
                <a:cs typeface="+mn-lt"/>
              </a:rPr>
              <a:t>Six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seven</a:t>
            </a:r>
            <a:r>
              <a:rPr lang="ru-RU" sz="2600" dirty="0">
                <a:latin typeface="Corbel"/>
                <a:ea typeface="+mn-lt"/>
                <a:cs typeface="+mn-lt"/>
              </a:rPr>
              <a:t> </a:t>
            </a:r>
            <a:r>
              <a:rPr lang="ru-RU" sz="2600" err="1">
                <a:latin typeface="Corbel"/>
                <a:ea typeface="+mn-lt"/>
                <a:cs typeface="+mn-lt"/>
              </a:rPr>
              <a:t>lessons</a:t>
            </a:r>
            <a:r>
              <a:rPr lang="ru-RU" sz="2600" dirty="0">
                <a:latin typeface="Corbel"/>
                <a:ea typeface="+mn-lt"/>
                <a:cs typeface="+mn-lt"/>
              </a:rPr>
              <a:t> a </a:t>
            </a:r>
            <a:r>
              <a:rPr lang="ru-RU" sz="2600" err="1">
                <a:latin typeface="Corbel"/>
                <a:ea typeface="+mn-lt"/>
                <a:cs typeface="+mn-lt"/>
              </a:rPr>
              <a:t>day</a:t>
            </a:r>
            <a:r>
              <a:rPr lang="ru-RU" sz="2600" dirty="0">
                <a:latin typeface="Corbel"/>
                <a:ea typeface="+mn-lt"/>
                <a:cs typeface="+mn-lt"/>
              </a:rPr>
              <a:t> </a:t>
            </a:r>
            <a:r>
              <a:rPr lang="ru-RU" sz="2600" err="1">
                <a:latin typeface="Corbel"/>
                <a:ea typeface="+mn-lt"/>
                <a:cs typeface="+mn-lt"/>
              </a:rPr>
              <a:t>was</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ordinary</a:t>
            </a:r>
            <a:r>
              <a:rPr lang="ru-RU" sz="2600" dirty="0">
                <a:latin typeface="Corbel"/>
                <a:ea typeface="+mn-lt"/>
                <a:cs typeface="+mn-lt"/>
              </a:rPr>
              <a:t> </a:t>
            </a:r>
            <a:r>
              <a:rPr lang="ru-RU" sz="2600" err="1">
                <a:latin typeface="Corbel"/>
                <a:ea typeface="+mn-lt"/>
                <a:cs typeface="+mn-lt"/>
              </a:rPr>
              <a:t>timetable</a:t>
            </a:r>
            <a:r>
              <a:rPr lang="ru-RU" sz="2600" dirty="0">
                <a:latin typeface="Corbel"/>
                <a:ea typeface="+mn-lt"/>
                <a:cs typeface="+mn-lt"/>
              </a:rPr>
              <a:t>. I </a:t>
            </a:r>
            <a:r>
              <a:rPr lang="ru-RU" sz="2600" err="1">
                <a:latin typeface="Corbel"/>
                <a:ea typeface="+mn-lt"/>
                <a:cs typeface="+mn-lt"/>
              </a:rPr>
              <a:t>seldom</a:t>
            </a:r>
            <a:r>
              <a:rPr lang="ru-RU" sz="2600" dirty="0">
                <a:latin typeface="Corbel"/>
                <a:ea typeface="+mn-lt"/>
                <a:cs typeface="+mn-lt"/>
              </a:rPr>
              <a:t> </a:t>
            </a:r>
            <a:r>
              <a:rPr lang="ru-RU" sz="2600" err="1">
                <a:latin typeface="Corbel"/>
                <a:ea typeface="+mn-lt"/>
                <a:cs typeface="+mn-lt"/>
              </a:rPr>
              <a:t>had</a:t>
            </a:r>
            <a:r>
              <a:rPr lang="ru-RU" sz="2600" dirty="0">
                <a:latin typeface="Corbel"/>
                <a:ea typeface="+mn-lt"/>
                <a:cs typeface="+mn-lt"/>
              </a:rPr>
              <a:t> </a:t>
            </a:r>
            <a:r>
              <a:rPr lang="ru-RU" sz="2600" err="1">
                <a:latin typeface="Corbel"/>
                <a:ea typeface="+mn-lt"/>
                <a:cs typeface="+mn-lt"/>
              </a:rPr>
              <a:t>lunch</a:t>
            </a:r>
            <a:r>
              <a:rPr lang="ru-RU" sz="2600" dirty="0">
                <a:latin typeface="Corbel"/>
                <a:ea typeface="+mn-lt"/>
                <a:cs typeface="+mn-lt"/>
              </a:rPr>
              <a:t> </a:t>
            </a:r>
            <a:r>
              <a:rPr lang="ru-RU" sz="2600" err="1">
                <a:latin typeface="Corbel"/>
                <a:ea typeface="+mn-lt"/>
                <a:cs typeface="+mn-lt"/>
              </a:rPr>
              <a:t>in</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a:t>
            </a:r>
            <a:r>
              <a:rPr lang="ru-RU" sz="2600" err="1">
                <a:latin typeface="Corbel"/>
                <a:ea typeface="+mn-lt"/>
                <a:cs typeface="+mn-lt"/>
              </a:rPr>
              <a:t>canteen</a:t>
            </a:r>
            <a:r>
              <a:rPr lang="ru-RU" sz="2600" dirty="0">
                <a:latin typeface="Corbel"/>
                <a:ea typeface="+mn-lt"/>
                <a:cs typeface="+mn-lt"/>
              </a:rPr>
              <a:t>, </a:t>
            </a:r>
            <a:r>
              <a:rPr lang="ru-RU" sz="2600" err="1">
                <a:latin typeface="Corbel"/>
                <a:ea typeface="+mn-lt"/>
                <a:cs typeface="+mn-lt"/>
              </a:rPr>
              <a:t>because</a:t>
            </a:r>
            <a:r>
              <a:rPr lang="ru-RU" sz="2600" dirty="0">
                <a:latin typeface="Corbel"/>
                <a:ea typeface="+mn-lt"/>
                <a:cs typeface="+mn-lt"/>
              </a:rPr>
              <a:t> I </a:t>
            </a:r>
            <a:r>
              <a:rPr lang="ru-RU" sz="2600" err="1">
                <a:latin typeface="Corbel"/>
                <a:ea typeface="+mn-lt"/>
                <a:cs typeface="+mn-lt"/>
              </a:rPr>
              <a:t>usually</a:t>
            </a:r>
            <a:r>
              <a:rPr lang="ru-RU" sz="2600" dirty="0">
                <a:latin typeface="Corbel"/>
                <a:ea typeface="+mn-lt"/>
                <a:cs typeface="+mn-lt"/>
              </a:rPr>
              <a:t> </a:t>
            </a:r>
            <a:r>
              <a:rPr lang="ru-RU" sz="2600" err="1">
                <a:latin typeface="Corbel"/>
                <a:ea typeface="+mn-lt"/>
                <a:cs typeface="+mn-lt"/>
              </a:rPr>
              <a:t>had</a:t>
            </a:r>
            <a:r>
              <a:rPr lang="ru-RU" sz="2600" dirty="0">
                <a:latin typeface="Corbel"/>
                <a:ea typeface="+mn-lt"/>
                <a:cs typeface="+mn-lt"/>
              </a:rPr>
              <a:t> </a:t>
            </a:r>
            <a:r>
              <a:rPr lang="ru-RU" sz="2600" err="1">
                <a:latin typeface="Corbel"/>
                <a:ea typeface="+mn-lt"/>
                <a:cs typeface="+mn-lt"/>
              </a:rPr>
              <a:t>packed</a:t>
            </a:r>
            <a:r>
              <a:rPr lang="ru-RU" sz="2600" dirty="0">
                <a:latin typeface="Corbel"/>
                <a:ea typeface="+mn-lt"/>
                <a:cs typeface="+mn-lt"/>
              </a:rPr>
              <a:t> </a:t>
            </a:r>
            <a:r>
              <a:rPr lang="ru-RU" sz="2600" err="1">
                <a:latin typeface="Corbel"/>
                <a:ea typeface="+mn-lt"/>
                <a:cs typeface="+mn-lt"/>
              </a:rPr>
              <a:t>one</a:t>
            </a:r>
            <a:r>
              <a:rPr lang="ru-RU" sz="2600" dirty="0">
                <a:latin typeface="Corbel"/>
                <a:ea typeface="+mn-lt"/>
                <a:cs typeface="+mn-lt"/>
              </a:rPr>
              <a:t> </a:t>
            </a:r>
            <a:r>
              <a:rPr lang="ru-RU" sz="2600" err="1">
                <a:latin typeface="Corbel"/>
                <a:ea typeface="+mn-lt"/>
                <a:cs typeface="+mn-lt"/>
              </a:rPr>
              <a:t>in</a:t>
            </a:r>
            <a:r>
              <a:rPr lang="ru-RU" sz="2600" dirty="0">
                <a:latin typeface="Corbel"/>
                <a:ea typeface="+mn-lt"/>
                <a:cs typeface="+mn-lt"/>
              </a:rPr>
              <a:t> </a:t>
            </a:r>
            <a:r>
              <a:rPr lang="ru-RU" sz="2600" err="1">
                <a:latin typeface="Corbel"/>
                <a:ea typeface="+mn-lt"/>
                <a:cs typeface="+mn-lt"/>
              </a:rPr>
              <a:t>my</a:t>
            </a:r>
            <a:r>
              <a:rPr lang="ru-RU" sz="2600" dirty="0">
                <a:latin typeface="Corbel"/>
                <a:ea typeface="+mn-lt"/>
                <a:cs typeface="+mn-lt"/>
              </a:rPr>
              <a:t> </a:t>
            </a:r>
            <a:r>
              <a:rPr lang="ru-RU" sz="2600" err="1">
                <a:latin typeface="Corbel"/>
                <a:ea typeface="+mn-lt"/>
                <a:cs typeface="+mn-lt"/>
              </a:rPr>
              <a:t>bag</a:t>
            </a:r>
            <a:r>
              <a:rPr lang="ru-RU" sz="2600" dirty="0">
                <a:latin typeface="Corbel"/>
                <a:ea typeface="+mn-lt"/>
                <a:cs typeface="+mn-lt"/>
              </a:rPr>
              <a:t> (</a:t>
            </a:r>
            <a:r>
              <a:rPr lang="ru-RU" sz="2600" err="1">
                <a:latin typeface="Corbel"/>
                <a:ea typeface="+mn-lt"/>
                <a:cs typeface="+mn-lt"/>
              </a:rPr>
              <a:t>an</a:t>
            </a:r>
            <a:r>
              <a:rPr lang="ru-RU" sz="2600" dirty="0">
                <a:latin typeface="Corbel"/>
                <a:ea typeface="+mn-lt"/>
                <a:cs typeface="+mn-lt"/>
              </a:rPr>
              <a:t> </a:t>
            </a:r>
            <a:r>
              <a:rPr lang="ru-RU" sz="2600" err="1">
                <a:latin typeface="Corbel"/>
                <a:ea typeface="+mn-lt"/>
                <a:cs typeface="+mn-lt"/>
              </a:rPr>
              <a:t>apple</a:t>
            </a:r>
            <a:r>
              <a:rPr lang="ru-RU" sz="2600" dirty="0">
                <a:latin typeface="Corbel"/>
                <a:ea typeface="+mn-lt"/>
                <a:cs typeface="+mn-lt"/>
              </a:rPr>
              <a:t> </a:t>
            </a:r>
            <a:r>
              <a:rPr lang="ru-RU" sz="2600" err="1">
                <a:latin typeface="Corbel"/>
                <a:ea typeface="+mn-lt"/>
                <a:cs typeface="+mn-lt"/>
              </a:rPr>
              <a:t>and</a:t>
            </a:r>
            <a:r>
              <a:rPr lang="ru-RU" sz="2600" dirty="0">
                <a:latin typeface="Corbel"/>
                <a:ea typeface="+mn-lt"/>
                <a:cs typeface="+mn-lt"/>
              </a:rPr>
              <a:t> a </a:t>
            </a:r>
            <a:r>
              <a:rPr lang="ru-RU" sz="2600" err="1">
                <a:latin typeface="Corbel"/>
                <a:ea typeface="+mn-lt"/>
                <a:cs typeface="+mn-lt"/>
              </a:rPr>
              <a:t>sandwich</a:t>
            </a:r>
            <a:r>
              <a:rPr lang="ru-RU" sz="2600" dirty="0">
                <a:latin typeface="Corbel"/>
                <a:ea typeface="+mn-lt"/>
                <a:cs typeface="+mn-lt"/>
              </a:rPr>
              <a:t>).</a:t>
            </a:r>
            <a:endParaRPr lang="ru-RU" sz="2600">
              <a:latin typeface="Corbel"/>
            </a:endParaRPr>
          </a:p>
          <a:p>
            <a:pPr marL="0" indent="0">
              <a:buNone/>
            </a:pPr>
            <a:r>
              <a:rPr lang="ru-RU" sz="2600" dirty="0">
                <a:latin typeface="Corbel"/>
                <a:ea typeface="+mn-lt"/>
                <a:cs typeface="+mn-lt"/>
              </a:rPr>
              <a:t>The </a:t>
            </a:r>
            <a:r>
              <a:rPr lang="ru-RU" sz="2600" err="1">
                <a:latin typeface="Corbel"/>
                <a:ea typeface="+mn-lt"/>
                <a:cs typeface="+mn-lt"/>
              </a:rPr>
              <a:t>classes</a:t>
            </a:r>
            <a:r>
              <a:rPr lang="ru-RU" sz="2600" dirty="0">
                <a:latin typeface="Corbel"/>
                <a:ea typeface="+mn-lt"/>
                <a:cs typeface="+mn-lt"/>
              </a:rPr>
              <a:t> </a:t>
            </a:r>
            <a:r>
              <a:rPr lang="ru-RU" sz="2600" err="1">
                <a:latin typeface="Corbel"/>
                <a:ea typeface="+mn-lt"/>
                <a:cs typeface="+mn-lt"/>
              </a:rPr>
              <a:t>at</a:t>
            </a:r>
            <a:r>
              <a:rPr lang="ru-RU" sz="2600" dirty="0">
                <a:latin typeface="Corbel"/>
                <a:ea typeface="+mn-lt"/>
                <a:cs typeface="+mn-lt"/>
              </a:rPr>
              <a:t> </a:t>
            </a:r>
            <a:r>
              <a:rPr lang="ru-RU" sz="2600" err="1">
                <a:latin typeface="Corbel"/>
                <a:ea typeface="+mn-lt"/>
                <a:cs typeface="+mn-lt"/>
              </a:rPr>
              <a:t>school</a:t>
            </a:r>
            <a:r>
              <a:rPr lang="ru-RU" sz="2600" dirty="0">
                <a:latin typeface="Corbel"/>
                <a:ea typeface="+mn-lt"/>
                <a:cs typeface="+mn-lt"/>
              </a:rPr>
              <a:t> </a:t>
            </a:r>
            <a:r>
              <a:rPr lang="ru-RU" sz="2600" err="1">
                <a:latin typeface="Corbel"/>
                <a:ea typeface="+mn-lt"/>
                <a:cs typeface="+mn-lt"/>
              </a:rPr>
              <a:t>were</a:t>
            </a:r>
            <a:r>
              <a:rPr lang="ru-RU" sz="2600" dirty="0">
                <a:latin typeface="Corbel"/>
                <a:ea typeface="+mn-lt"/>
                <a:cs typeface="+mn-lt"/>
              </a:rPr>
              <a:t> </a:t>
            </a:r>
            <a:r>
              <a:rPr lang="ru-RU" sz="2600" err="1">
                <a:latin typeface="Corbel"/>
                <a:ea typeface="+mn-lt"/>
                <a:cs typeface="+mn-lt"/>
              </a:rPr>
              <a:t>over</a:t>
            </a:r>
            <a:r>
              <a:rPr lang="ru-RU" sz="2600" dirty="0">
                <a:latin typeface="Corbel"/>
                <a:ea typeface="+mn-lt"/>
                <a:cs typeface="+mn-lt"/>
              </a:rPr>
              <a:t> </a:t>
            </a:r>
            <a:r>
              <a:rPr lang="ru-RU" sz="2600" err="1">
                <a:latin typeface="Corbel"/>
                <a:ea typeface="+mn-lt"/>
                <a:cs typeface="+mn-lt"/>
              </a:rPr>
              <a:t>at</a:t>
            </a:r>
            <a:r>
              <a:rPr lang="ru-RU" sz="2600" dirty="0">
                <a:latin typeface="Corbel"/>
                <a:ea typeface="+mn-lt"/>
                <a:cs typeface="+mn-lt"/>
              </a:rPr>
              <a:t> </a:t>
            </a:r>
            <a:r>
              <a:rPr lang="ru-RU" sz="2600" err="1">
                <a:latin typeface="Corbel"/>
                <a:ea typeface="+mn-lt"/>
                <a:cs typeface="+mn-lt"/>
              </a:rPr>
              <a:t>about</a:t>
            </a:r>
            <a:r>
              <a:rPr lang="ru-RU" sz="2600" dirty="0">
                <a:latin typeface="Corbel"/>
                <a:ea typeface="+mn-lt"/>
                <a:cs typeface="+mn-lt"/>
              </a:rPr>
              <a:t> </a:t>
            </a:r>
            <a:r>
              <a:rPr lang="ru-RU" sz="2600" err="1">
                <a:latin typeface="Corbel"/>
                <a:ea typeface="+mn-lt"/>
                <a:cs typeface="+mn-lt"/>
              </a:rPr>
              <a:t>three</a:t>
            </a:r>
            <a:r>
              <a:rPr lang="ru-RU" sz="2600" dirty="0">
                <a:latin typeface="Corbel"/>
                <a:ea typeface="+mn-lt"/>
                <a:cs typeface="+mn-lt"/>
              </a:rPr>
              <a:t> </a:t>
            </a:r>
            <a:r>
              <a:rPr lang="ru-RU" sz="2600" err="1">
                <a:latin typeface="Corbel"/>
                <a:ea typeface="+mn-lt"/>
                <a:cs typeface="+mn-lt"/>
              </a:rPr>
              <a:t>o'clock</a:t>
            </a:r>
            <a:r>
              <a:rPr lang="ru-RU" sz="2600" dirty="0">
                <a:latin typeface="Corbel"/>
                <a:ea typeface="+mn-lt"/>
                <a:cs typeface="+mn-lt"/>
              </a:rPr>
              <a:t>. </a:t>
            </a:r>
            <a:r>
              <a:rPr lang="ru-RU" sz="2600" err="1">
                <a:latin typeface="Corbel"/>
                <a:ea typeface="+mn-lt"/>
                <a:cs typeface="+mn-lt"/>
              </a:rPr>
              <a:t>Twice</a:t>
            </a:r>
            <a:r>
              <a:rPr lang="ru-RU" sz="2600" dirty="0">
                <a:latin typeface="Corbel"/>
                <a:ea typeface="+mn-lt"/>
                <a:cs typeface="+mn-lt"/>
              </a:rPr>
              <a:t> a </a:t>
            </a:r>
            <a:r>
              <a:rPr lang="ru-RU" sz="2600" err="1">
                <a:latin typeface="Corbel"/>
                <a:ea typeface="+mn-lt"/>
                <a:cs typeface="+mn-lt"/>
              </a:rPr>
              <a:t>week</a:t>
            </a:r>
            <a:r>
              <a:rPr lang="ru-RU" sz="2600" dirty="0">
                <a:latin typeface="Corbel"/>
                <a:ea typeface="+mn-lt"/>
                <a:cs typeface="+mn-lt"/>
              </a:rPr>
              <a:t> I </a:t>
            </a:r>
            <a:r>
              <a:rPr lang="ru-RU" sz="2600" err="1">
                <a:latin typeface="Corbel"/>
                <a:ea typeface="+mn-lt"/>
                <a:cs typeface="+mn-lt"/>
              </a:rPr>
              <a:t>stayed</a:t>
            </a:r>
            <a:r>
              <a:rPr lang="ru-RU" sz="2600" dirty="0">
                <a:latin typeface="Corbel"/>
                <a:ea typeface="+mn-lt"/>
                <a:cs typeface="+mn-lt"/>
              </a:rPr>
              <a:t> </a:t>
            </a:r>
            <a:r>
              <a:rPr lang="ru-RU" sz="2600" err="1">
                <a:latin typeface="Corbel"/>
                <a:ea typeface="+mn-lt"/>
                <a:cs typeface="+mn-lt"/>
              </a:rPr>
              <a:t>at</a:t>
            </a:r>
            <a:r>
              <a:rPr lang="ru-RU" sz="2600" dirty="0">
                <a:latin typeface="Corbel"/>
                <a:ea typeface="+mn-lt"/>
                <a:cs typeface="+mn-lt"/>
              </a:rPr>
              <a:t> </a:t>
            </a:r>
            <a:r>
              <a:rPr lang="ru-RU" sz="2600" err="1">
                <a:latin typeface="Corbel"/>
                <a:ea typeface="+mn-lt"/>
                <a:cs typeface="+mn-lt"/>
              </a:rPr>
              <a:t>school</a:t>
            </a:r>
            <a:r>
              <a:rPr lang="ru-RU" sz="2600" dirty="0">
                <a:latin typeface="Corbel"/>
                <a:ea typeface="+mn-lt"/>
                <a:cs typeface="+mn-lt"/>
              </a:rPr>
              <a:t> </a:t>
            </a:r>
            <a:r>
              <a:rPr lang="ru-RU" sz="2600" err="1">
                <a:latin typeface="Corbel"/>
                <a:ea typeface="+mn-lt"/>
                <a:cs typeface="+mn-lt"/>
              </a:rPr>
              <a:t>later</a:t>
            </a:r>
            <a:r>
              <a:rPr lang="ru-RU" sz="2600" dirty="0">
                <a:latin typeface="Corbel"/>
                <a:ea typeface="+mn-lt"/>
                <a:cs typeface="+mn-lt"/>
              </a:rPr>
              <a:t> </a:t>
            </a:r>
            <a:r>
              <a:rPr lang="ru-RU" sz="2600" err="1">
                <a:latin typeface="Corbel"/>
                <a:ea typeface="+mn-lt"/>
                <a:cs typeface="+mn-lt"/>
              </a:rPr>
              <a:t>to</a:t>
            </a:r>
            <a:r>
              <a:rPr lang="ru-RU" sz="2600" dirty="0">
                <a:latin typeface="Corbel"/>
                <a:ea typeface="+mn-lt"/>
                <a:cs typeface="+mn-lt"/>
              </a:rPr>
              <a:t> </a:t>
            </a:r>
            <a:r>
              <a:rPr lang="ru-RU" sz="2600" err="1">
                <a:latin typeface="Corbel"/>
                <a:ea typeface="+mn-lt"/>
                <a:cs typeface="+mn-lt"/>
              </a:rPr>
              <a:t>play</a:t>
            </a:r>
            <a:r>
              <a:rPr lang="ru-RU" sz="2600" dirty="0">
                <a:latin typeface="Corbel"/>
                <a:ea typeface="+mn-lt"/>
                <a:cs typeface="+mn-lt"/>
              </a:rPr>
              <a:t> </a:t>
            </a:r>
            <a:r>
              <a:rPr lang="ru-RU" sz="2600" err="1">
                <a:latin typeface="Corbel"/>
                <a:ea typeface="+mn-lt"/>
                <a:cs typeface="+mn-lt"/>
              </a:rPr>
              <a:t>table-tennis</a:t>
            </a:r>
            <a:r>
              <a:rPr lang="ru-RU" sz="2600" dirty="0">
                <a:latin typeface="Corbel"/>
                <a:ea typeface="+mn-lt"/>
                <a:cs typeface="+mn-lt"/>
              </a:rPr>
              <a:t> </a:t>
            </a:r>
            <a:r>
              <a:rPr lang="ru-RU" sz="2600" err="1">
                <a:latin typeface="Corbel"/>
                <a:ea typeface="+mn-lt"/>
                <a:cs typeface="+mn-lt"/>
              </a:rPr>
              <a:t>or</a:t>
            </a:r>
            <a:r>
              <a:rPr lang="ru-RU" sz="2600" dirty="0">
                <a:latin typeface="Corbel"/>
                <a:ea typeface="+mn-lt"/>
                <a:cs typeface="+mn-lt"/>
              </a:rPr>
              <a:t> </a:t>
            </a:r>
            <a:r>
              <a:rPr lang="ru-RU" sz="2600" err="1">
                <a:latin typeface="Corbel"/>
                <a:ea typeface="+mn-lt"/>
                <a:cs typeface="+mn-lt"/>
              </a:rPr>
              <a:t>was</a:t>
            </a:r>
            <a:r>
              <a:rPr lang="ru-RU" sz="2600" dirty="0">
                <a:latin typeface="Corbel"/>
                <a:ea typeface="+mn-lt"/>
                <a:cs typeface="+mn-lt"/>
              </a:rPr>
              <a:t> </a:t>
            </a:r>
            <a:r>
              <a:rPr lang="ru-RU" sz="2600" err="1">
                <a:latin typeface="Corbel"/>
                <a:ea typeface="+mn-lt"/>
                <a:cs typeface="+mn-lt"/>
              </a:rPr>
              <a:t>busy</a:t>
            </a:r>
            <a:r>
              <a:rPr lang="ru-RU" sz="2600" dirty="0">
                <a:latin typeface="Corbel"/>
                <a:ea typeface="+mn-lt"/>
                <a:cs typeface="+mn-lt"/>
              </a:rPr>
              <a:t> </a:t>
            </a:r>
            <a:r>
              <a:rPr lang="ru-RU" sz="2600" err="1">
                <a:latin typeface="Corbel"/>
                <a:ea typeface="+mn-lt"/>
                <a:cs typeface="+mn-lt"/>
              </a:rPr>
              <a:t>with</a:t>
            </a:r>
            <a:r>
              <a:rPr lang="ru-RU" sz="2600" dirty="0">
                <a:latin typeface="Corbel"/>
                <a:ea typeface="+mn-lt"/>
                <a:cs typeface="+mn-lt"/>
              </a:rPr>
              <a:t> </a:t>
            </a:r>
            <a:r>
              <a:rPr lang="ru-RU" sz="2600" err="1">
                <a:latin typeface="Corbel"/>
                <a:ea typeface="+mn-lt"/>
                <a:cs typeface="+mn-lt"/>
              </a:rPr>
              <a:t>the</a:t>
            </a:r>
            <a:r>
              <a:rPr lang="ru-RU" sz="2600" dirty="0">
                <a:latin typeface="Corbel"/>
                <a:ea typeface="+mn-lt"/>
                <a:cs typeface="+mn-lt"/>
              </a:rPr>
              <a:t> English </a:t>
            </a:r>
            <a:r>
              <a:rPr lang="ru-RU" sz="2600" err="1">
                <a:latin typeface="Corbel"/>
                <a:ea typeface="+mn-lt"/>
                <a:cs typeface="+mn-lt"/>
              </a:rPr>
              <a:t>language</a:t>
            </a:r>
            <a:r>
              <a:rPr lang="ru-RU" sz="2600" dirty="0">
                <a:latin typeface="Corbel"/>
                <a:ea typeface="+mn-lt"/>
                <a:cs typeface="+mn-lt"/>
              </a:rPr>
              <a:t> </a:t>
            </a:r>
            <a:r>
              <a:rPr lang="ru-RU" sz="2600" err="1">
                <a:latin typeface="Corbel"/>
                <a:ea typeface="+mn-lt"/>
                <a:cs typeface="+mn-lt"/>
              </a:rPr>
              <a:t>club</a:t>
            </a:r>
            <a:r>
              <a:rPr lang="ru-RU" sz="2600" dirty="0">
                <a:latin typeface="Corbel"/>
                <a:ea typeface="+mn-lt"/>
                <a:cs typeface="+mn-lt"/>
              </a:rPr>
              <a:t>.</a:t>
            </a:r>
            <a:endParaRPr lang="ru-RU" sz="2600">
              <a:latin typeface="Corbel"/>
            </a:endParaRPr>
          </a:p>
          <a:p>
            <a:endParaRPr lang="ru-RU" dirty="0">
              <a:latin typeface="Corbel"/>
            </a:endParaRPr>
          </a:p>
        </p:txBody>
      </p:sp>
    </p:spTree>
    <p:extLst>
      <p:ext uri="{BB962C8B-B14F-4D97-AF65-F5344CB8AC3E}">
        <p14:creationId xmlns:p14="http://schemas.microsoft.com/office/powerpoint/2010/main" val="1064297816"/>
      </p:ext>
    </p:extLst>
  </p:cSld>
  <p:clrMapOvr>
    <a:masterClrMapping/>
  </p:clrMapOvr>
</p:sld>
</file>

<file path=ppt/theme/theme1.xml><?xml version="1.0" encoding="utf-8"?>
<a:theme xmlns:a="http://schemas.openxmlformats.org/drawingml/2006/main" name="Посылка">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TF00001246</Template>
  <TotalTime>4</TotalTime>
  <Words>1</Words>
  <Application>Microsoft Office PowerPoint</Application>
  <PresentationFormat>Широкоэкранный</PresentationFormat>
  <Paragraphs>1</Paragraphs>
  <Slides>20</Slides>
  <Notes>1</Notes>
  <HiddenSlides>0</HiddenSlides>
  <MMClips>0</MMClips>
  <ScaleCrop>false</ScaleCrop>
  <HeadingPairs>
    <vt:vector size="4" baseType="variant">
      <vt:variant>
        <vt:lpstr>Тема</vt:lpstr>
      </vt:variant>
      <vt:variant>
        <vt:i4>1</vt:i4>
      </vt:variant>
      <vt:variant>
        <vt:lpstr>Заголовки слайдов</vt:lpstr>
      </vt:variant>
      <vt:variant>
        <vt:i4>20</vt:i4>
      </vt:variant>
    </vt:vector>
  </HeadingPairs>
  <TitlesOfParts>
    <vt:vector size="21" baseType="lpstr">
      <vt:lpstr>Посылка</vt:lpstr>
      <vt:lpstr> Практичне заняття 10(2 год.) Topic «Past Simple and its usage.» Grammar revision </vt:lpstr>
      <vt:lpstr>Презентация PowerPoint</vt:lpstr>
      <vt:lpstr> Хід заняття (Procedure)    Read and translate the theory. Past simple (l did) </vt:lpstr>
      <vt:lpstr>Презентация PowerPoint</vt:lpstr>
      <vt:lpstr>Презентация PowerPoint</vt:lpstr>
      <vt:lpstr>Презентация PowerPoint</vt:lpstr>
      <vt:lpstr>Презентация PowerPoint</vt:lpstr>
      <vt:lpstr>   Read the text and translate into Ukrainian in the written form.   Learn the new words and word combinations.  Make summery of the text in English.   Make some questions on the text. </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 </dc:creator>
  <cp:revision>93</cp:revision>
  <dcterms:created xsi:type="dcterms:W3CDTF">2015-12-01T21:32:24Z</dcterms:created>
  <dcterms:modified xsi:type="dcterms:W3CDTF">2024-08-21T16:16:55Z</dcterms:modified>
</cp:coreProperties>
</file>

<file path=docProps/thumbnail.jpeg>
</file>