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6" r:id="rId10"/>
    <p:sldId id="267" r:id="rId11"/>
    <p:sldId id="270" r:id="rId12"/>
    <p:sldId id="268" r:id="rId13"/>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82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3 (14 год.)</a:t>
            </a:r>
            <a:endParaRPr lang="ru-RU" sz="4000" dirty="0"/>
          </a:p>
        </p:txBody>
      </p:sp>
    </p:spTree>
    <p:extLst>
      <p:ext uri="{BB962C8B-B14F-4D97-AF65-F5344CB8AC3E}">
        <p14:creationId xmlns:p14="http://schemas.microsoft.com/office/powerpoint/2010/main" val="75290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328641" y="1948567"/>
            <a:ext cx="11633510" cy="2863610"/>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1772375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483551" y="1603947"/>
            <a:ext cx="11271336" cy="3447737"/>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1204596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ru-RU" sz="3600" dirty="0" smtClean="0">
                <a:solidFill>
                  <a:srgbClr val="FF0000"/>
                </a:solidFill>
              </a:rPr>
              <a:t>16 </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«Management control. Conditional Mood(if I do … and if I did …).»  Grammar revision</a:t>
            </a:r>
          </a:p>
        </p:txBody>
      </p:sp>
    </p:spTree>
    <p:extLst>
      <p:ext uri="{BB962C8B-B14F-4D97-AF65-F5344CB8AC3E}">
        <p14:creationId xmlns:p14="http://schemas.microsoft.com/office/powerpoint/2010/main" val="189278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813604"/>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«Management control. Conditional Mood.» (if I do … and if I did …)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34911"/>
            <a:ext cx="12192000" cy="646330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7200"/>
            <a:r>
              <a:rPr lang="en-US" dirty="0"/>
              <a:t>Management control is the process by which managers influence other members of the organization to implement the organization’s strategies.</a:t>
            </a:r>
          </a:p>
          <a:p>
            <a:pPr indent="457200"/>
            <a:r>
              <a:rPr lang="en-US" dirty="0"/>
              <a:t>Management control involves a variety of activities , including : planning what the organization should do; coordinating the activities of several parts of the organization; communicating information; evaluating information; deciding what, if any , action should be taken; influencing people to change their behavior.</a:t>
            </a:r>
          </a:p>
          <a:p>
            <a:pPr indent="457200"/>
            <a:r>
              <a:rPr lang="en-US" dirty="0"/>
              <a:t>Management control does not necessarily require that all actions correspond to a previously determined plan, such as a budget. Such plans are based on circumstances believed to exist at the time they were formulated. If these circumstances have changed at the time of implementation, the actions dictated by the plan may no longer be appropriate. If a manager discovers a better approach - one more likely than the predetermined plan to achieve the organization’s goals - the management control system should not obstruct its implementation.</a:t>
            </a:r>
          </a:p>
          <a:p>
            <a:pPr indent="457200"/>
            <a:r>
              <a:rPr lang="en-US" dirty="0"/>
              <a:t>The management control process is by no means mechanical, it involves interactions among individuals, which cannot be described in mechanical ways. Managers have personal as well as organization goals. The central control problem is to induce them to act in pursuit of their personal goals in ways that will help attain the organization’s goals as well. Goal congruence means that,</a:t>
            </a:r>
          </a:p>
          <a:p>
            <a:pPr indent="457200"/>
            <a:r>
              <a:rPr lang="en-US" dirty="0"/>
              <a:t>the goals of an organization’s individual members should be consistent with the goals of the organization itself. The management control  system should be designed and operated with the principle of goal congruence in mind.</a:t>
            </a:r>
          </a:p>
          <a:p>
            <a:pPr indent="457200"/>
            <a:r>
              <a:rPr lang="en-US" dirty="0"/>
              <a:t>Management control systems help managers move an organization toward its strategic objectives. Thus, management control focuses primarily on strategy execution. Management controls are only one of the tools managers use in implementing desired strategies.</a:t>
            </a:r>
          </a:p>
          <a:p>
            <a:pPr indent="457200"/>
            <a:r>
              <a:rPr lang="en-US" dirty="0"/>
              <a:t>Management control systems encompass both financial and non-financial performance measures.</a:t>
            </a:r>
          </a:p>
          <a:p>
            <a:pPr indent="457200"/>
            <a:r>
              <a:rPr lang="en-US" dirty="0"/>
              <a:t>So, the primary role of management control is to ensure the execution of chosen strategies. In industries that are subject to rapid environmental changes, however, management control information, especially of a non-financial nature, can also provide the basis for considering new strategies.</a:t>
            </a:r>
          </a:p>
        </p:txBody>
      </p:sp>
    </p:spTree>
    <p:extLst>
      <p:ext uri="{BB962C8B-B14F-4D97-AF65-F5344CB8AC3E}">
        <p14:creationId xmlns:p14="http://schemas.microsoft.com/office/powerpoint/2010/main" val="1306620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327019" y="1588958"/>
            <a:ext cx="11592467" cy="3297836"/>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21364616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328300" y="269823"/>
            <a:ext cx="11319057" cy="6234455"/>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66301078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117</TotalTime>
  <Words>483</Words>
  <Application>Microsoft Office PowerPoint</Application>
  <PresentationFormat>Произвольный</PresentationFormat>
  <Paragraphs>52</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111</cp:revision>
  <dcterms:created xsi:type="dcterms:W3CDTF">2023-07-12T10:27:08Z</dcterms:created>
  <dcterms:modified xsi:type="dcterms:W3CDTF">2024-07-29T10:21:44Z</dcterms:modified>
</cp:coreProperties>
</file>