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70" r:id="rId12"/>
    <p:sldId id="271" r:id="rId13"/>
    <p:sldId id="272"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2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54636" y="162547"/>
            <a:ext cx="11152682" cy="6500581"/>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45826" y="854439"/>
            <a:ext cx="11201549" cy="5291528"/>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120459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41420" y="1903751"/>
            <a:ext cx="11674258" cy="357098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718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57679" y="1289154"/>
            <a:ext cx="11529521" cy="4102747"/>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56036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10</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«Functions of Managers. Modal verbs 2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«Functions of Managers. Modal verbs 2 »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6671"/>
            <a:ext cx="12192000" cy="65864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Managers just don't go out and haphazardly perform their responsibilities. Good managers discover how to master five basic functions: planning, organizing, staffing, leading, and controlling.</a:t>
            </a:r>
          </a:p>
          <a:p>
            <a:pPr indent="457200"/>
            <a:r>
              <a:rPr lang="en-US" sz="2000" dirty="0"/>
              <a:t>• Planning: This step involves mapping out exactly how to achieve a particular goal. Say, for example, that the organization's goal is to improve company sales. The manager first needs to decide which steps are necessary to accomplish that goal. These steps may include   increasing   advertising, inventory, and sales staff. These necessary steps are developed into a plan. When the plan is in place, the manager can follow it to accomplish the goal of improving company sales.</a:t>
            </a:r>
          </a:p>
          <a:p>
            <a:pPr indent="457200"/>
            <a:r>
              <a:rPr lang="en-US" sz="2000" dirty="0"/>
              <a:t>• Organizing: After a plan is in place, a manager needs to organize her team and materials according to her plan. Assigning work and granting authority are two important elements of organizing.</a:t>
            </a:r>
          </a:p>
          <a:p>
            <a:pPr indent="457200"/>
            <a:r>
              <a:rPr lang="en-US" sz="2000" dirty="0"/>
              <a:t>• Staffing: After a manager discerns his area's needs, he may decide to beef up his staffing by recruiting, selecting, training, and developing employees. A manager in a large organization often works with the company's human resources department to accomplish this goal.</a:t>
            </a:r>
          </a:p>
          <a:p>
            <a:pPr indent="457200"/>
            <a:r>
              <a:rPr lang="en-US" sz="2000" dirty="0"/>
              <a:t>• Leading: A manager needs to do more than just plan, organize, and staff her team to achieve a goal. She must also lead. Leading involves motivating, communicating, guiding, and encouraging.   It requires the manager to coach, assist, and problem solve with employees.</a:t>
            </a:r>
          </a:p>
          <a:p>
            <a:pPr indent="457200"/>
            <a:r>
              <a:rPr lang="en-US" sz="2000" dirty="0"/>
              <a:t>• Controlling: After the other elements are in place, a manager's job is not finished. He needs to continuously check results against goals and take any corrective actions necessary to make sure that his area's plans remain on track</a:t>
            </a:r>
            <a:r>
              <a:rPr lang="en-US" sz="2000" dirty="0" smtClean="0"/>
              <a:t>.</a:t>
            </a:r>
            <a:r>
              <a:rPr lang="uk-UA" sz="2000" dirty="0"/>
              <a:t> </a:t>
            </a:r>
            <a:endParaRPr lang="uk-UA" sz="2000" dirty="0" smtClean="0"/>
          </a:p>
          <a:p>
            <a:pPr indent="457200"/>
            <a:r>
              <a:rPr lang="uk-UA" sz="2000" dirty="0" err="1" smtClean="0"/>
              <a:t>All</a:t>
            </a:r>
            <a:r>
              <a:rPr lang="uk-UA" sz="2000" dirty="0" smtClean="0"/>
              <a:t> </a:t>
            </a:r>
            <a:r>
              <a:rPr lang="uk-UA" sz="2000" dirty="0" err="1"/>
              <a:t>managers</a:t>
            </a:r>
            <a:r>
              <a:rPr lang="uk-UA" sz="2000" dirty="0"/>
              <a:t> </a:t>
            </a:r>
            <a:r>
              <a:rPr lang="uk-UA" sz="2000" dirty="0" err="1"/>
              <a:t>at</a:t>
            </a:r>
            <a:r>
              <a:rPr lang="uk-UA" sz="2000" dirty="0"/>
              <a:t> </a:t>
            </a:r>
            <a:r>
              <a:rPr lang="uk-UA" sz="2000" dirty="0" err="1"/>
              <a:t>all</a:t>
            </a:r>
            <a:r>
              <a:rPr lang="uk-UA" sz="2000" dirty="0"/>
              <a:t> </a:t>
            </a:r>
            <a:r>
              <a:rPr lang="uk-UA" sz="2000" dirty="0" err="1"/>
              <a:t>levels</a:t>
            </a:r>
            <a:r>
              <a:rPr lang="uk-UA" sz="2000" dirty="0"/>
              <a:t> </a:t>
            </a:r>
            <a:r>
              <a:rPr lang="uk-UA" sz="2000" dirty="0" err="1"/>
              <a:t>of</a:t>
            </a:r>
            <a:r>
              <a:rPr lang="uk-UA" sz="2000" dirty="0"/>
              <a:t> </a:t>
            </a:r>
            <a:r>
              <a:rPr lang="uk-UA" sz="2000" dirty="0" err="1"/>
              <a:t>every</a:t>
            </a:r>
            <a:r>
              <a:rPr lang="uk-UA" sz="2000" dirty="0"/>
              <a:t> </a:t>
            </a:r>
            <a:r>
              <a:rPr lang="uk-UA" sz="2000" dirty="0" err="1"/>
              <a:t>organization</a:t>
            </a:r>
            <a:r>
              <a:rPr lang="uk-UA" sz="2000" dirty="0"/>
              <a:t> </a:t>
            </a:r>
            <a:r>
              <a:rPr lang="uk-UA" sz="2000" dirty="0" err="1"/>
              <a:t>perform</a:t>
            </a:r>
            <a:r>
              <a:rPr lang="uk-UA" sz="2000" dirty="0"/>
              <a:t> </a:t>
            </a:r>
            <a:r>
              <a:rPr lang="uk-UA" sz="2000" dirty="0" err="1"/>
              <a:t>these</a:t>
            </a:r>
            <a:r>
              <a:rPr lang="uk-UA" sz="2000" dirty="0"/>
              <a:t> </a:t>
            </a:r>
            <a:r>
              <a:rPr lang="uk-UA" sz="2000" dirty="0" err="1"/>
              <a:t>functions</a:t>
            </a:r>
            <a:r>
              <a:rPr lang="uk-UA" sz="2000" dirty="0"/>
              <a:t>, </a:t>
            </a:r>
            <a:r>
              <a:rPr lang="uk-UA" sz="2000" dirty="0" err="1"/>
              <a:t>but</a:t>
            </a:r>
            <a:r>
              <a:rPr lang="uk-UA" sz="2000" dirty="0"/>
              <a:t> </a:t>
            </a:r>
            <a:r>
              <a:rPr lang="uk-UA" sz="2000" dirty="0" err="1"/>
              <a:t>the</a:t>
            </a:r>
            <a:r>
              <a:rPr lang="uk-UA" sz="2000" dirty="0"/>
              <a:t> </a:t>
            </a:r>
            <a:r>
              <a:rPr lang="uk-UA" sz="2000" dirty="0" err="1"/>
              <a:t>amount</a:t>
            </a:r>
            <a:r>
              <a:rPr lang="uk-UA" sz="2000" dirty="0"/>
              <a:t> </a:t>
            </a:r>
            <a:r>
              <a:rPr lang="uk-UA" sz="2000" dirty="0" err="1"/>
              <a:t>of</a:t>
            </a:r>
            <a:r>
              <a:rPr lang="uk-UA" sz="2000" dirty="0"/>
              <a:t> </a:t>
            </a:r>
            <a:r>
              <a:rPr lang="uk-UA" sz="2000" dirty="0" err="1"/>
              <a:t>time</a:t>
            </a:r>
            <a:r>
              <a:rPr lang="uk-UA" sz="2000" dirty="0"/>
              <a:t> a </a:t>
            </a:r>
            <a:r>
              <a:rPr lang="uk-UA" sz="2000" dirty="0" err="1"/>
              <a:t>manager</a:t>
            </a:r>
            <a:r>
              <a:rPr lang="uk-UA" sz="2000" dirty="0"/>
              <a:t> </a:t>
            </a:r>
            <a:r>
              <a:rPr lang="uk-UA" sz="2000" dirty="0" err="1"/>
              <a:t>spends</a:t>
            </a:r>
            <a:r>
              <a:rPr lang="uk-UA" sz="2000" dirty="0"/>
              <a:t> </a:t>
            </a:r>
            <a:r>
              <a:rPr lang="uk-UA" sz="2000" dirty="0" err="1"/>
              <a:t>on</a:t>
            </a:r>
            <a:r>
              <a:rPr lang="uk-UA" sz="2000" dirty="0"/>
              <a:t> </a:t>
            </a:r>
            <a:r>
              <a:rPr lang="uk-UA" sz="2000" dirty="0" err="1"/>
              <a:t>each</a:t>
            </a:r>
            <a:r>
              <a:rPr lang="uk-UA" sz="2000" dirty="0"/>
              <a:t> </a:t>
            </a:r>
            <a:r>
              <a:rPr lang="uk-UA" sz="2000" dirty="0" err="1"/>
              <a:t>one</a:t>
            </a:r>
            <a:r>
              <a:rPr lang="uk-UA" sz="2000" dirty="0"/>
              <a:t> </a:t>
            </a:r>
            <a:r>
              <a:rPr lang="uk-UA" sz="2000" dirty="0" err="1"/>
              <a:t>depends</a:t>
            </a:r>
            <a:r>
              <a:rPr lang="uk-UA" sz="2000" dirty="0"/>
              <a:t> </a:t>
            </a:r>
            <a:r>
              <a:rPr lang="uk-UA" sz="2000" dirty="0" err="1"/>
              <a:t>on</a:t>
            </a:r>
            <a:r>
              <a:rPr lang="uk-UA" sz="2000" dirty="0"/>
              <a:t> </a:t>
            </a:r>
            <a:r>
              <a:rPr lang="uk-UA" sz="2000" dirty="0" err="1"/>
              <a:t>both</a:t>
            </a:r>
            <a:r>
              <a:rPr lang="uk-UA" sz="2000" dirty="0"/>
              <a:t> </a:t>
            </a:r>
            <a:r>
              <a:rPr lang="uk-UA" sz="2000" dirty="0" err="1"/>
              <a:t>the</a:t>
            </a:r>
            <a:r>
              <a:rPr lang="uk-UA" sz="2000" dirty="0"/>
              <a:t> </a:t>
            </a:r>
            <a:r>
              <a:rPr lang="uk-UA" sz="2000" dirty="0" err="1"/>
              <a:t>level</a:t>
            </a:r>
            <a:r>
              <a:rPr lang="uk-UA" sz="2000" dirty="0"/>
              <a:t> </a:t>
            </a:r>
            <a:r>
              <a:rPr lang="uk-UA" sz="2000" dirty="0" err="1"/>
              <a:t>of</a:t>
            </a:r>
            <a:r>
              <a:rPr lang="uk-UA" sz="2000" dirty="0"/>
              <a:t> </a:t>
            </a:r>
            <a:r>
              <a:rPr lang="uk-UA" sz="2000" dirty="0" err="1"/>
              <a:t>management</a:t>
            </a:r>
            <a:r>
              <a:rPr lang="uk-UA" sz="2000" dirty="0"/>
              <a:t> </a:t>
            </a:r>
            <a:r>
              <a:rPr lang="uk-UA" sz="2000" dirty="0" err="1"/>
              <a:t>and</a:t>
            </a:r>
            <a:r>
              <a:rPr lang="uk-UA" sz="2000" dirty="0"/>
              <a:t> </a:t>
            </a:r>
            <a:r>
              <a:rPr lang="uk-UA" sz="2000" dirty="0" err="1"/>
              <a:t>the</a:t>
            </a:r>
            <a:r>
              <a:rPr lang="uk-UA" sz="2000" dirty="0"/>
              <a:t> </a:t>
            </a:r>
            <a:r>
              <a:rPr lang="uk-UA" sz="2000" dirty="0" err="1"/>
              <a:t>specific</a:t>
            </a:r>
            <a:r>
              <a:rPr lang="uk-UA" sz="2000" dirty="0"/>
              <a:t> </a:t>
            </a:r>
            <a:r>
              <a:rPr lang="uk-UA" sz="2000" dirty="0" err="1"/>
              <a:t>organization</a:t>
            </a:r>
            <a:r>
              <a:rPr lang="uk-UA" sz="2000" dirty="0"/>
              <a:t>.</a:t>
            </a:r>
          </a:p>
          <a:p>
            <a:pPr indent="457200"/>
            <a:endParaRPr lang="en-US" sz="2200"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00618" y="1364105"/>
            <a:ext cx="11429321" cy="408645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03364" y="1244183"/>
            <a:ext cx="11643796" cy="4306459"/>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76</TotalTime>
  <Words>454</Words>
  <Application>Microsoft Office PowerPoint</Application>
  <PresentationFormat>Произвольный</PresentationFormat>
  <Paragraphs>51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62</cp:revision>
  <dcterms:created xsi:type="dcterms:W3CDTF">2023-07-12T10:27:08Z</dcterms:created>
  <dcterms:modified xsi:type="dcterms:W3CDTF">2024-07-29T10:20:33Z</dcterms:modified>
</cp:coreProperties>
</file>