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1" r:id="rId9"/>
    <p:sldId id="265" r:id="rId10"/>
    <p:sldId id="266" r:id="rId11"/>
    <p:sldId id="267" r:id="rId12"/>
    <p:sldId id="270" r:id="rId13"/>
    <p:sldId id="268" r:id="rId14"/>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3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37281" y="1558977"/>
            <a:ext cx="11490269" cy="3597639"/>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63010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333677" y="1708879"/>
            <a:ext cx="11538533" cy="3432747"/>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1772375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52138" y="1903750"/>
            <a:ext cx="11356339" cy="3013023"/>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1204596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smtClean="0">
                <a:solidFill>
                  <a:srgbClr val="FF0000"/>
                </a:solidFill>
              </a:rPr>
              <a:t>17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a:t>Topic«Managers</a:t>
            </a:r>
            <a:r>
              <a:rPr lang="en-US" sz="4000" dirty="0"/>
              <a:t> and managing. Subjunctive 2.»  Grammar revision</a:t>
            </a:r>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813604"/>
            <a:ext cx="11824138"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«Managers and managing. Subjunctive 2.»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254832"/>
            <a:ext cx="12192000" cy="637097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400" dirty="0"/>
              <a:t>First-line managers: At the base of the managerial hierarchy are first- line managers. They are responsible for the daily supervision of the non- managerial employees who perform many of the specific activities necessary to produce goods and services. First-line managers are found in all departments of an organization. Examples of first-line managers include the supervisor of a work team in the manufacturing department of a car plant, the head nurses in the obstetrics department of hospital and chief mechanic overseeing a crew of mechanic in the service department of a new car dealership. At Dell Computer, first-line managers include the supervisors for controlling the quality of computers.</a:t>
            </a:r>
          </a:p>
          <a:p>
            <a:pPr indent="457200"/>
            <a:r>
              <a:rPr lang="en-US" sz="2400" dirty="0"/>
              <a:t>Middle managers:   Supervising   the   first-line   managers   are   middle</a:t>
            </a:r>
          </a:p>
          <a:p>
            <a:pPr indent="457200"/>
            <a:r>
              <a:rPr lang="en-US" sz="2400" dirty="0"/>
              <a:t>managers who have the responsible to find the best way to organize human and other resources to achieve organizational goals. To increase efficiency, middle managers try to find ways to help first-line managers and better utilize resources in order to reduce manufacturing costs or improve the way services are provided to customers. To increase effectiveness, middle managers are responsible for evaluating whether the goals that the organization is pursuing are appropriate and for suggesting to top manager’s ways in which goals should be changed. The major part of the middle managers job is to develop and fine - tune skills and know-how, such as manufacturing or marketing expertise, that allow the organization to be efficient and effective.</a:t>
            </a:r>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169231"/>
            <a:ext cx="12191999" cy="415498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Top managers: Top managers establish organizational goals, such as which goods and services the company should produce; they decide how the different departments should interact; and they monitor how well middle managers in each department utilize resources to achieve goals. Top managers are ultimately responsible for the success or failure of the organization, and their performance is continually scrutinized by people inside and outside the organization. President are responsible for the developing good working relationships among the top managers who head the various departments and who usually have the title vice president. The relative importance of planning, organizing, leading and controlling - the four managerial functions - to any particular manager depends on the manager’s position in the managerial hierarchy. Top managers devote most of their time to planning and organizing, the functions that are so crucial to determining an organization’s long-term performance.</a:t>
            </a:r>
            <a:endParaRPr lang="uk-UA" sz="2400" dirty="0"/>
          </a:p>
        </p:txBody>
      </p:sp>
    </p:spTree>
    <p:extLst>
      <p:ext uri="{BB962C8B-B14F-4D97-AF65-F5344CB8AC3E}">
        <p14:creationId xmlns:p14="http://schemas.microsoft.com/office/powerpoint/2010/main" val="5337077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58385" y="719528"/>
            <a:ext cx="11134876" cy="5351488"/>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136461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121</TotalTime>
  <Words>518</Words>
  <Application>Microsoft Office PowerPoint</Application>
  <PresentationFormat>Произвольный</PresentationFormat>
  <Paragraphs>48</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118</cp:revision>
  <dcterms:created xsi:type="dcterms:W3CDTF">2023-07-12T10:27:08Z</dcterms:created>
  <dcterms:modified xsi:type="dcterms:W3CDTF">2024-07-29T10:21:55Z</dcterms:modified>
</cp:coreProperties>
</file>