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70" r:id="rId12"/>
    <p:sldId id="271"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476569" y="1454045"/>
            <a:ext cx="11316114" cy="382249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96588" y="1903752"/>
            <a:ext cx="11466825" cy="3147934"/>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44775" y="1963712"/>
            <a:ext cx="11573828" cy="289310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718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13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smtClean="0"/>
              <a:t>Topic </a:t>
            </a:r>
            <a:r>
              <a:rPr lang="en-US" sz="4000" dirty="0"/>
              <a:t>«The measurement system. The Participle.»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measurement system. The Participle.»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19922"/>
            <a:ext cx="1219200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The measurement system began with the planning process. Each operating unit within a Business division or Customer Operations division developed its annual and long-range plans. These plans were consolidated into the Business and Customer Operations division plans. This was a common business practice, with reviews and feedback sessions as the planning process cycled through the organization. The overriding principle was that the division general  managers wen responsible for managing and controlling their environments to deliver the committed results.</a:t>
            </a:r>
          </a:p>
          <a:p>
            <a:pPr indent="457200"/>
            <a:r>
              <a:rPr lang="en-US" sz="2000" dirty="0"/>
              <a:t>With Leadership through Quality (which included competitive benchmarking’, management utilized operational measures, such   as   market share, customer satisfaction, and various quality statistics, as a major part of their measurement scheme. These data augmented the traditional financial- based performance measures, such as return on investment. Competitive benchmarking provided standards of world class performance, and managers were expected to improve, over time, to these levels. Operating units set targets (number of machine installs per machine type, number of customers per territory, on-time delivery rates, service response time levels, customer satisfaction ratings, etc.) for achievement. John </a:t>
            </a:r>
            <a:r>
              <a:rPr lang="en-US" sz="2000" dirty="0" err="1"/>
              <a:t>McGinty</a:t>
            </a:r>
            <a:r>
              <a:rPr lang="en-US" sz="2000" dirty="0"/>
              <a:t>, vice president of control, explains, “We learned that activities of a business cause the numbers to happen. Also, we need to get a better notion of time and be able to put an equivalent dollar on time. These quality-related   concepts   help   provide   the control framework process</a:t>
            </a:r>
          </a:p>
          <a:p>
            <a:pPr indent="457200"/>
            <a:r>
              <a:rPr lang="en-US" sz="2000" dirty="0"/>
              <a:t>of predictive deliverables.”</a:t>
            </a:r>
          </a:p>
          <a:p>
            <a:pPr indent="457200"/>
            <a:r>
              <a:rPr lang="en-US" sz="2000" dirty="0"/>
              <a:t>Measurements were a combination of financial and operational targets. Return on assets and a set of operational statistics, based on the critical success</a:t>
            </a:r>
          </a:p>
          <a:p>
            <a:pPr indent="457200"/>
            <a:r>
              <a:rPr lang="en-US" sz="2000" dirty="0"/>
              <a:t>factors of the business unit, were the measures. Each operating unit had a set of custom-designed targets. Management linked growth and profit measures to the unit’s business economy with operational measures linked to world-class benchmarking performance.</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28271" y="1528997"/>
            <a:ext cx="11573435" cy="374754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73314" y="1813810"/>
            <a:ext cx="11392463" cy="292620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107</TotalTime>
  <Words>436</Words>
  <Application>Microsoft Office PowerPoint</Application>
  <PresentationFormat>Произвольный</PresentationFormat>
  <Paragraphs>49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86</cp:revision>
  <dcterms:created xsi:type="dcterms:W3CDTF">2023-07-12T10:27:08Z</dcterms:created>
  <dcterms:modified xsi:type="dcterms:W3CDTF">2024-07-29T10:21:07Z</dcterms:modified>
</cp:coreProperties>
</file>