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1" r:id="rId9"/>
    <p:sldId id="265" r:id="rId10"/>
    <p:sldId id="266" r:id="rId11"/>
    <p:sldId id="267"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3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257559" y="794479"/>
            <a:ext cx="11427734" cy="5156616"/>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55395" y="974360"/>
            <a:ext cx="11323455" cy="484182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18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2963976"/>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Nature of Management Control Systems.» </a:t>
            </a:r>
            <a:r>
              <a:rPr lang="en-US" sz="4000" dirty="0" err="1"/>
              <a:t>Вживання</a:t>
            </a:r>
            <a:r>
              <a:rPr lang="en-US" sz="4000" dirty="0"/>
              <a:t> Conditional Mood </a:t>
            </a:r>
            <a:r>
              <a:rPr lang="en-US" sz="4000" dirty="0" err="1"/>
              <a:t>та</a:t>
            </a:r>
            <a:r>
              <a:rPr lang="en-US" sz="4000" dirty="0"/>
              <a:t> Subjunctive 2 (if I had known …I wish I had known …)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Nature of Management Control Systems. Subjunctive 2.»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19921"/>
            <a:ext cx="1219200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Management control is a must in any organization that practices decentralization. One view argues that management control systems must fit the firm's strategy. This implies the strategy is first developed through a formal and rational process, and this strategy then dictates the design of the firm's management systems. An alternative perspective is that strategies emerge through experimentation, which are influenced by the firm's management systems. In this view, management control systems can impact the development of strategies. We will consider both of view, as well as their implications in terms of the design and operation of management control systems.</a:t>
            </a:r>
          </a:p>
          <a:p>
            <a:pPr indent="457200"/>
            <a:r>
              <a:rPr lang="en-US" sz="2000" dirty="0"/>
              <a:t>When firms operate in industry contexts where environmental changes are predictable, they can use a formal and rational process to develop the strategy first and then design management control systems to execute that strategy. However, in a rapidly changing environment, it is difficult for a firm to formulate the strategy first and then design management systems to execute the chosen strategy. Perhaps in such contexts, strategies emerge through experimentation and ad hoc processes that are significantly influenced by the firm's management control systems.</a:t>
            </a:r>
          </a:p>
          <a:p>
            <a:pPr indent="457200"/>
            <a:r>
              <a:rPr lang="en-US" sz="2000" dirty="0"/>
              <a:t>Over 90 percent of businesses (as well as nonprofit organizations) founder on the rocks of implementation: either the strategies never come into being or get distorted, or the implementation is much more costly and time-consuming than anticipated. However laudable strategic intentions may be, if they do not become reality, they usually are not worth the paper on which they are written. Conversely, high-performing companies excel at execution.</a:t>
            </a:r>
          </a:p>
          <a:p>
            <a:pPr indent="457200"/>
            <a:r>
              <a:rPr lang="en-US" sz="2000" dirty="0"/>
              <a:t>Consider the   collapse   of   companies   such   as   Tyco,   Global   Crossing,</a:t>
            </a:r>
          </a:p>
          <a:p>
            <a:pPr indent="457200"/>
            <a:r>
              <a:rPr lang="en-US" sz="2000" dirty="0"/>
              <a:t>WorldCom, and Enron. Part of the reason for their demise was the lapse in controls. CEO and top management compensation in these companies was so heavily tied to stock options that executives were motivated to manipulate financials to buy the short-term stock price.</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019329"/>
            <a:ext cx="12191999"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Consider world-class companies such as Emerson Electric, Lincoln Electric, New York Times, Worthington Industries, 3M Corporation, Nucor Corporation, Dell Computer, Wal-Mart, Southwest Airlines, Cisco Systems, and Analog Devices. Their long-term success is not just because they have developed good strategies, but, more importantly, they have designed  systems and processes that energize their employees to execute those strategies effectively.</a:t>
            </a:r>
          </a:p>
          <a:p>
            <a:r>
              <a:rPr lang="en-US" sz="2400" dirty="0"/>
              <a:t>Three short years ago, innovative business models were cheap. With so many new business models currently it is quite natural rejection of them is equivalent to failed business models. But many of the Internet - not only experiments were based on bad ideas have been premature. There were limitations on the speed with which the infrastructure was built and  a limit on the rate at which consumers change their habits. After all, too much has been invested too early.</a:t>
            </a:r>
          </a:p>
          <a:p>
            <a:r>
              <a:rPr lang="en-US" sz="2400" dirty="0"/>
              <a:t>Because corporations are preparing for their second generation Internet initiatives, they need more attention to the allocation of resources, budgeting, performance evaluation and other key management control  in the implementation of the strategy.</a:t>
            </a:r>
          </a:p>
        </p:txBody>
      </p:sp>
    </p:spTree>
    <p:extLst>
      <p:ext uri="{BB962C8B-B14F-4D97-AF65-F5344CB8AC3E}">
        <p14:creationId xmlns:p14="http://schemas.microsoft.com/office/powerpoint/2010/main" val="533707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68117" y="1004340"/>
            <a:ext cx="11178173" cy="4751881"/>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123</TotalTime>
  <Words>664</Words>
  <Application>Microsoft Office PowerPoint</Application>
  <PresentationFormat>Произвольный</PresentationFormat>
  <Paragraphs>52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125</cp:revision>
  <dcterms:created xsi:type="dcterms:W3CDTF">2023-07-12T10:27:08Z</dcterms:created>
  <dcterms:modified xsi:type="dcterms:W3CDTF">2024-07-29T10:22:06Z</dcterms:modified>
</cp:coreProperties>
</file>