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9" r:id="rId10"/>
    <p:sldId id="270" r:id="rId11"/>
    <p:sldId id="265" r:id="rId12"/>
    <p:sldId id="266" r:id="rId13"/>
    <p:sldId id="267"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9745" y="347248"/>
            <a:ext cx="11572406"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7.	The employee employer relationships domain concerns labor relations law and compliance and procedures designed to maintain good working relationships between employees and employers. A critical part of Human Resource Management is the establishment and maintenance of a good working relationship with employees. Communications is an important component of this domain. This domain include the negotiation of collective bargaining agreements, which require employers to negotiate with unionized workers over the conditions of employment.</a:t>
            </a:r>
          </a:p>
          <a:p>
            <a:r>
              <a:rPr lang="en-US" sz="2400" dirty="0"/>
              <a:t>8.	The final domain is employee health and safety and includes compliance with a number of laws and regulations concerned with the work environment and its effect on workers and the general public.</a:t>
            </a:r>
          </a:p>
          <a:p>
            <a:r>
              <a:rPr lang="en-US" sz="2400" dirty="0"/>
              <a:t>All these domains are concerned with sharing information among employees, management, and outside constituents, including customers. Information systems , personnel research, attitude surveys, and company publications are all included here. The manner in which the organization treats its employees, pays its executives, outsources work and to whom, promotes workforce diversity, and uses its workers can affect customer satisfaction and is thus an important Human Resource activity.</a:t>
            </a:r>
          </a:p>
        </p:txBody>
      </p:sp>
    </p:spTree>
    <p:extLst>
      <p:ext uri="{BB962C8B-B14F-4D97-AF65-F5344CB8AC3E}">
        <p14:creationId xmlns:p14="http://schemas.microsoft.com/office/powerpoint/2010/main" val="937513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19725" y="222124"/>
            <a:ext cx="11242623" cy="633446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66207" y="1169232"/>
            <a:ext cx="11885885" cy="4557009"/>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20304" y="854440"/>
            <a:ext cx="10783346" cy="509665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a:solidFill>
                  <a:srgbClr val="FF0000"/>
                </a:solidFill>
              </a:rPr>
              <a:t>7</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activities of human resource management. Direct and Reported speech.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pPr marL="457200" indent="-457200">
              <a:buAutoNum type="arabicPeriod" startAt="2"/>
            </a:pPr>
            <a:r>
              <a:rPr lang="en-US" sz="2400" dirty="0" smtClean="0"/>
              <a:t>Discussing </a:t>
            </a:r>
            <a:r>
              <a:rPr lang="en-US" sz="2400" dirty="0"/>
              <a:t>of the topic «The activities of human resource management. Direct and </a:t>
            </a:r>
            <a:r>
              <a:rPr lang="en-US" sz="2400" dirty="0" err="1"/>
              <a:t>Reportedspeech</a:t>
            </a:r>
            <a:r>
              <a:rPr lang="en-US" sz="2400" dirty="0"/>
              <a:t>. »  Grammar </a:t>
            </a:r>
            <a:r>
              <a:rPr lang="en-US" sz="2400" dirty="0" smtClean="0"/>
              <a:t>revision</a:t>
            </a:r>
            <a:endParaRPr lang="ru-RU" sz="2400" dirty="0" smtClean="0"/>
          </a:p>
          <a:p>
            <a:r>
              <a:rPr lang="en-US" sz="2400" dirty="0" smtClean="0"/>
              <a:t>3</a:t>
            </a:r>
            <a:r>
              <a:rPr lang="en-US" sz="2400" dirty="0"/>
              <a:t>.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931" y="494676"/>
            <a:ext cx="11947160"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"The Human Resource function must become a partner in developing an organization's strategic plan" [Edward Lawler].</a:t>
            </a:r>
          </a:p>
          <a:p>
            <a:pPr indent="457200"/>
            <a:r>
              <a:rPr lang="en-US" sz="2000" dirty="0"/>
              <a:t>The	Human   Resource   Management	activities	fall   under   eight	major human resource policy domain :</a:t>
            </a:r>
          </a:p>
          <a:p>
            <a:pPr indent="457200"/>
            <a:r>
              <a:rPr lang="en-US" sz="2000" dirty="0"/>
              <a:t>1.	Organizational design</a:t>
            </a:r>
          </a:p>
          <a:p>
            <a:pPr indent="457200"/>
            <a:r>
              <a:rPr lang="en-US" sz="2000" dirty="0"/>
              <a:t>2.	Staffing</a:t>
            </a:r>
          </a:p>
          <a:p>
            <a:pPr indent="457200"/>
            <a:r>
              <a:rPr lang="en-US" sz="2000" dirty="0"/>
              <a:t>3.	Employee and  organizational  development.</a:t>
            </a:r>
          </a:p>
          <a:p>
            <a:pPr indent="457200"/>
            <a:r>
              <a:rPr lang="en-US" sz="2000" dirty="0"/>
              <a:t>4.	Performance appraisal and management.</a:t>
            </a:r>
          </a:p>
          <a:p>
            <a:pPr indent="457200"/>
            <a:r>
              <a:rPr lang="en-US" sz="2000" dirty="0"/>
              <a:t>5.	Reward systems and benefits.</a:t>
            </a:r>
          </a:p>
          <a:p>
            <a:pPr indent="457200"/>
            <a:r>
              <a:rPr lang="en-US" sz="2000" dirty="0"/>
              <a:t>6.	Productivity improvement.</a:t>
            </a:r>
          </a:p>
          <a:p>
            <a:pPr indent="457200"/>
            <a:r>
              <a:rPr lang="en-US" sz="2000" dirty="0"/>
              <a:t>7.	Employee/employer relationships, including labor relations.</a:t>
            </a:r>
          </a:p>
          <a:p>
            <a:pPr indent="457200"/>
            <a:r>
              <a:rPr lang="en-US" sz="2000" dirty="0"/>
              <a:t>8.	Health and safety.</a:t>
            </a:r>
          </a:p>
          <a:p>
            <a:pPr indent="457200"/>
            <a:r>
              <a:rPr lang="en-US" sz="2000" dirty="0"/>
              <a:t>The activities subsumed under these domains are at least conceptually interdependent , although many organizations pursue various activities and domains as if they had no implications for any of the other domains. For example, many organizations have reduced or eliminated health care benefits without considering the effects of the new compensation package on staffing and employee retention. Companies have installed new  staffing procedures without considering the effects on its diversity or affirmative action program. Complementary Human Resource Management activities are also considered to be a key to competitive advantage. Let us introduce the eight domains next.</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49705"/>
            <a:ext cx="1219200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a:t>1.	Organizational design involves the arrangement of work tasks based on the interaction of people, technology, and the tasks to be performed in the context of the mission, goals, and strategic plan of the organization. Human Resource Management activities such as human resources   planning,   job analysis, organizational restructuring, job design, computerization, and worker - machine interfaces are under this policy area.</a:t>
            </a:r>
          </a:p>
          <a:p>
            <a:pPr indent="457200"/>
            <a:r>
              <a:rPr lang="en-US" sz="2400" dirty="0"/>
              <a:t>After the organization is structured and jobs are clearly defined in terms of the necessary knowledge , skills, and abilities, positions must be staffed .</a:t>
            </a:r>
          </a:p>
          <a:p>
            <a:pPr indent="457200"/>
            <a:r>
              <a:rPr lang="en-US" sz="2400" dirty="0"/>
              <a:t>2.	Staffing has to do with the flow of people into, through, and out of the organization. Recruitment, employee orientation, staffing, promotion, and outplacement, which is assistance for terminated employees , are among the functions that fit into this domain . Of all the Human Resource domains, staffing is probably the one most likely affected by litigation.</a:t>
            </a:r>
          </a:p>
          <a:p>
            <a:pPr indent="457200"/>
            <a:r>
              <a:rPr lang="en-US" sz="2400" dirty="0"/>
              <a:t>3.	Employee training and organizational development programs are concerned with establishing, fostering , and maintaining employee skills based on organizational and employee needs. Developmental activities may include specialized training, career development plans, self-directed learning, and retirement programs .</a:t>
            </a:r>
          </a:p>
          <a:p>
            <a:endParaRPr lang="en-US" sz="24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4911" y="1305342"/>
            <a:ext cx="12057089" cy="415498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4.	Performance appraisal and management activities include assessments of individual, unit, or other levels of performance to measure and improve, work performance. This domain includes employee discipline .</a:t>
            </a:r>
          </a:p>
          <a:p>
            <a:r>
              <a:rPr lang="en-US" sz="2400" dirty="0"/>
              <a:t>5.	Reward systems and benefits have to do with any type of reward or benefit available to employees. Direct and indirect compensation, merit pay, profit sharing, health care, parental leave programs, vacation leave,   and pensions are among the critical areas within this domain. The activities also include domestic and international compliance requirements from local, state, and federal agencies..</a:t>
            </a:r>
          </a:p>
          <a:p>
            <a:r>
              <a:rPr lang="en-US" sz="2400" dirty="0"/>
              <a:t>6.	Productivity improvement programs have become a major emphasis of Human Resource activity as companies pursue a variety of different programs designed to increase effectiveness and efficiency.</a:t>
            </a:r>
          </a:p>
        </p:txBody>
      </p:sp>
    </p:spTree>
    <p:extLst>
      <p:ext uri="{BB962C8B-B14F-4D97-AF65-F5344CB8AC3E}">
        <p14:creationId xmlns:p14="http://schemas.microsoft.com/office/powerpoint/2010/main" val="400120693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56</TotalTime>
  <Words>147</Words>
  <Application>Microsoft Office PowerPoint</Application>
  <PresentationFormat>Произвольный</PresentationFormat>
  <Paragraphs>65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36</cp:revision>
  <dcterms:created xsi:type="dcterms:W3CDTF">2023-07-12T10:27:08Z</dcterms:created>
  <dcterms:modified xsi:type="dcterms:W3CDTF">2024-07-29T10:19:58Z</dcterms:modified>
</cp:coreProperties>
</file>