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6" r:id="rId10"/>
    <p:sldId id="267" r:id="rId11"/>
    <p:sldId id="269" r:id="rId12"/>
    <p:sldId id="268" r:id="rId13"/>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8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1 (14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486473" y="749509"/>
            <a:ext cx="11288226" cy="5171606"/>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1772375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24853" y="509665"/>
            <a:ext cx="11737298" cy="5591332"/>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27882057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ru-RU" sz="3600" dirty="0">
                <a:solidFill>
                  <a:srgbClr val="FF0000"/>
                </a:solidFill>
              </a:rPr>
              <a:t>4</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«The Global Market. Future Perfect.»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«The Global Market. Future Perfect.»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a:p>
            <a:r>
              <a:rPr lang="en-US" sz="2400" dirty="0" smtClean="0"/>
              <a:t> </a:t>
            </a:r>
            <a:endParaRPr lang="en-US" sz="2400" dirty="0"/>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39909" y="539646"/>
            <a:ext cx="1194716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dirty="0"/>
              <a:t>The global market is a number of profit-related business activities conducted across international boundaries. The makeup of many products sold throughout the world today reflects the international character of business. It is extremely difficult in today’s business environment to identify where specific products are manufactured. Frequently products are becoming hybrid; they   contain   parts from many different countries. For example, slogans such as “Made in the</a:t>
            </a:r>
          </a:p>
          <a:p>
            <a:r>
              <a:rPr lang="en-US" dirty="0"/>
              <a:t>USA” or “Made in Germany” might have a much less precise meaning today than it would have in the past. The increasing number of businesses operating across international boundaries makes this idea more evident. In order to compete overseas, businesses should analyze and assess the countries with which they intend to conduct business. Simply, countries differ in the ability to produce goods efficiently and consumers to spend. It is not easy to choose the best path to a foreign expansion in a world made up of hundreds of economies and regional blocs. We ask the reader to think about the many economic risks, political risks, and other types of barriers, and it proves extremely hard for a manager to assess long-term profit potential. There are many ways for a company to conduct such analyses, but the best way is to look at the country’s market and economic conditions. Economic conditions according to per capita Gross National Product (GNP) and levels of economic development vary widely around the world. The economy and the individual standards of living have a huge impact on the size and affluence of a particular target market. Furthermore, managers must educate themselves on any trade agreements existing between countries as well as on local and regional economic conditions. Therefore, being aware of economic conditions and the likely direction that those conditions will take can help companies better understand the profitability of their potential markets. Company managers must be trained in facets of international business that are not normally the concern of domestic managers. On a broad scale, these issues include knowledge of other country infrastructures, balance of trade (the difference in a country’s exports and imports) and balance of payments (account of goods and services, capital loans, gold, and other items entering and leaving a country</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514007"/>
            <a:ext cx="12192000" cy="341632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5)	Complete the sentences. Choose from the box.</a:t>
            </a:r>
          </a:p>
          <a:p>
            <a:r>
              <a:rPr lang="en-US" sz="2400" dirty="0"/>
              <a:t>1	There’s an election next week. Who  will you be voting  for?</a:t>
            </a:r>
          </a:p>
          <a:p>
            <a:r>
              <a:rPr lang="en-US" sz="2400" dirty="0"/>
              <a:t>2	</a:t>
            </a:r>
            <a:r>
              <a:rPr lang="en-US" sz="2400" dirty="0" smtClean="0"/>
              <a:t>I’ll</a:t>
            </a:r>
            <a:r>
              <a:rPr lang="ru-RU" sz="2400" dirty="0" smtClean="0"/>
              <a:t>_____</a:t>
            </a:r>
            <a:r>
              <a:rPr lang="en-US" sz="2400" dirty="0" smtClean="0"/>
              <a:t>shopping </a:t>
            </a:r>
            <a:r>
              <a:rPr lang="en-US" sz="2400" dirty="0"/>
              <a:t>later. Can I get you anything?</a:t>
            </a:r>
          </a:p>
          <a:p>
            <a:r>
              <a:rPr lang="en-US" sz="2400" dirty="0"/>
              <a:t>3	Emily is not well, so </a:t>
            </a:r>
            <a:r>
              <a:rPr lang="en-US" sz="2400" dirty="0" smtClean="0"/>
              <a:t>she</a:t>
            </a:r>
            <a:r>
              <a:rPr lang="ru-RU" sz="2400" dirty="0" smtClean="0"/>
              <a:t>_______</a:t>
            </a:r>
            <a:r>
              <a:rPr lang="en-US" sz="2400" dirty="0" smtClean="0"/>
              <a:t>volleyball </a:t>
            </a:r>
            <a:r>
              <a:rPr lang="en-US" sz="2400" dirty="0"/>
              <a:t>tomorrow.</a:t>
            </a:r>
          </a:p>
          <a:p>
            <a:r>
              <a:rPr lang="en-US" sz="2400" dirty="0"/>
              <a:t>4	Little </a:t>
            </a:r>
            <a:r>
              <a:rPr lang="en-US" sz="2400" dirty="0" smtClean="0"/>
              <a:t>Emma</a:t>
            </a:r>
            <a:r>
              <a:rPr lang="ru-RU" sz="2400" dirty="0" smtClean="0"/>
              <a:t>_________</a:t>
            </a:r>
            <a:r>
              <a:rPr lang="en-US" sz="2400" dirty="0" smtClean="0"/>
              <a:t>school </a:t>
            </a:r>
            <a:r>
              <a:rPr lang="en-US" sz="2400" dirty="0"/>
              <a:t>soon. She’s growing up fast.</a:t>
            </a:r>
          </a:p>
          <a:p>
            <a:r>
              <a:rPr lang="en-US" sz="2400" dirty="0"/>
              <a:t>5	The match is on TV tonight. Will </a:t>
            </a:r>
            <a:r>
              <a:rPr lang="en-US" sz="2400" dirty="0" smtClean="0"/>
              <a:t>you</a:t>
            </a:r>
            <a:r>
              <a:rPr lang="ru-RU" sz="2400" dirty="0" smtClean="0"/>
              <a:t>__________</a:t>
            </a:r>
            <a:r>
              <a:rPr lang="en-US" sz="2400" dirty="0" smtClean="0"/>
              <a:t>it</a:t>
            </a:r>
            <a:r>
              <a:rPr lang="en-US" sz="2400" dirty="0"/>
              <a:t>?</a:t>
            </a:r>
          </a:p>
          <a:p>
            <a:r>
              <a:rPr lang="en-US" sz="2400" dirty="0"/>
              <a:t>6	</a:t>
            </a:r>
            <a:r>
              <a:rPr lang="en-US" sz="2400" dirty="0" smtClean="0"/>
              <a:t>What</a:t>
            </a:r>
            <a:r>
              <a:rPr lang="ru-RU" sz="2400" dirty="0" smtClean="0"/>
              <a:t>___________</a:t>
            </a:r>
            <a:r>
              <a:rPr lang="en-US" sz="2400" dirty="0" smtClean="0"/>
              <a:t>in </a:t>
            </a:r>
            <a:r>
              <a:rPr lang="en-US" sz="2400" dirty="0"/>
              <a:t>your new job? The same as before?</a:t>
            </a:r>
          </a:p>
          <a:p>
            <a:r>
              <a:rPr lang="en-US" sz="2400" dirty="0"/>
              <a:t>7	</a:t>
            </a:r>
            <a:r>
              <a:rPr lang="en-US" sz="2400" dirty="0" smtClean="0"/>
              <a:t>I</a:t>
            </a:r>
            <a:r>
              <a:rPr lang="ru-RU" sz="2400" dirty="0" smtClean="0"/>
              <a:t>__________</a:t>
            </a:r>
            <a:r>
              <a:rPr lang="en-US" sz="2400" dirty="0" smtClean="0"/>
              <a:t>to </a:t>
            </a:r>
            <a:r>
              <a:rPr lang="en-US" sz="2400" dirty="0"/>
              <a:t>the wedding. I’ll be away on holiday.</a:t>
            </a:r>
          </a:p>
          <a:p>
            <a:r>
              <a:rPr lang="en-US" sz="2400" dirty="0"/>
              <a:t>8	Please fasten your seat belts. The </a:t>
            </a:r>
            <a:r>
              <a:rPr lang="en-US" sz="2400" dirty="0" smtClean="0"/>
              <a:t>plane</a:t>
            </a:r>
            <a:r>
              <a:rPr lang="ru-RU" sz="2400" dirty="0" smtClean="0"/>
              <a:t>________</a:t>
            </a:r>
            <a:r>
              <a:rPr lang="en-US" sz="2400" dirty="0" smtClean="0"/>
              <a:t>in </a:t>
            </a:r>
            <a:r>
              <a:rPr lang="en-US" sz="2400" dirty="0"/>
              <a:t>ten minutes</a:t>
            </a:r>
            <a:r>
              <a:rPr lang="en-US" sz="2000" dirty="0"/>
              <a:t>.</a:t>
            </a:r>
          </a:p>
        </p:txBody>
      </p:sp>
    </p:spTree>
    <p:extLst>
      <p:ext uri="{BB962C8B-B14F-4D97-AF65-F5344CB8AC3E}">
        <p14:creationId xmlns:p14="http://schemas.microsoft.com/office/powerpoint/2010/main" val="2136461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584615" y="582503"/>
            <a:ext cx="11172670" cy="5548476"/>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6301078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56</TotalTime>
  <Words>520</Words>
  <Application>Microsoft Office PowerPoint</Application>
  <PresentationFormat>Произвольный</PresentationFormat>
  <Paragraphs>56</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24</cp:revision>
  <dcterms:created xsi:type="dcterms:W3CDTF">2023-07-12T10:27:08Z</dcterms:created>
  <dcterms:modified xsi:type="dcterms:W3CDTF">2024-07-29T10:19:25Z</dcterms:modified>
</cp:coreProperties>
</file>