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9"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140"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4</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26" y="259079"/>
            <a:ext cx="11630261" cy="4297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639" y="335280"/>
            <a:ext cx="12373888" cy="5836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8205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22(2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2304658"/>
            <a:ext cx="11839903" cy="255454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«Marketing and Small Business Will Being a Green Marketer Help Your Business Succeed?» Auxiliary verbs (have/do/can etc.)I think so / I hope so </a:t>
            </a:r>
            <a:r>
              <a:rPr lang="en-US" sz="4000" dirty="0" err="1"/>
              <a:t>etc.Grammar</a:t>
            </a:r>
            <a:r>
              <a:rPr lang="en-US" sz="4000" dirty="0"/>
              <a:t>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«Marketing and Small Business Will Being a Green Marketer Help Your Business Succeed?.» Auxiliary verbs (have/do/can etc.)I think so / I hope so etc. Grammar revision </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919" y="179882"/>
            <a:ext cx="1194716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err="1"/>
              <a:t>Enviro</a:t>
            </a:r>
            <a:r>
              <a:rPr lang="en-US" dirty="0"/>
              <a:t> Care is a "green" store owned by a California couple. The birth of their son on Earth Day gave them the idea to start a retail business selling organic clothing and other environmentally friendly items. </a:t>
            </a:r>
            <a:r>
              <a:rPr lang="en-US" dirty="0" err="1"/>
              <a:t>Enviro</a:t>
            </a:r>
            <a:r>
              <a:rPr lang="en-US" dirty="0"/>
              <a:t> Care had its first profit two years after it began operation. </a:t>
            </a:r>
            <a:r>
              <a:rPr lang="en-US" dirty="0" err="1"/>
              <a:t>Enviro</a:t>
            </a:r>
            <a:r>
              <a:rPr lang="en-US" dirty="0"/>
              <a:t> Care is no different from more than 200 other environment-minded small businesses in the United States. Kevin Connelly, publisher of Natural Connection, a trade journal for small retailers of environmental products, has seen the owners of these businesses learn too slowly that success requires more than a concern for ecology: “A lot of these people got into this on principle but had no business or retail background”.</a:t>
            </a:r>
          </a:p>
          <a:p>
            <a:r>
              <a:rPr lang="en-US" dirty="0"/>
              <a:t> Many environmentally conscious entrepreneurs thought consumers would be eager to buy their products. They underestimated the challenge of fundamental business tasks, like marketing new products. Organizations such as the Green Business Conference and the National Green Retailing Association have been formed to help entrepreneurs who own environment friendly stores. These groups have conferences featuring seminars and workshops designed to provide education for consumers and professionals on topics ranging from "Staying Afloat In Today's Turbulent Marketplace" to "The Greening of the Internet: Surfing The Green Wave".</a:t>
            </a:r>
          </a:p>
          <a:p>
            <a:r>
              <a:rPr lang="en-US" dirty="0"/>
              <a:t> Earth-friendly retailers and green businesses will need help to succeed in a tough market. Indeed, one of the sessions at the 1996 Green Business Conference in Los Angeles focused on the question of whether the environmental marketing and merchandising movement has peaked, or whether there might be room for smart operators to carve out new opportunities? The conclusion of the panel discussion was that there are still opportunities, but competition in the future, particularly strategies based predominantly on green marketing, will be very challenging.</a:t>
            </a:r>
          </a:p>
          <a:p>
            <a:r>
              <a:rPr lang="en-US" dirty="0"/>
              <a:t> Would you frequent a store or purchase goods and services on the basis that they are environmentally friendly? What other programs could the National Green Retailing Association offer that would appeal to ecologically friendly entrepreneurs? What different challenges does a small “green” retailer face who has a concern for the environment, but not a business background?</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685" y="230029"/>
            <a:ext cx="11676818" cy="5195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632" y="259084"/>
            <a:ext cx="12084368" cy="2802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55</TotalTime>
  <Words>512</Words>
  <Application>Microsoft Office PowerPoint</Application>
  <PresentationFormat>Произвольный</PresentationFormat>
  <Paragraphs>48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27</cp:revision>
  <dcterms:created xsi:type="dcterms:W3CDTF">2023-07-12T10:27:08Z</dcterms:created>
  <dcterms:modified xsi:type="dcterms:W3CDTF">2024-07-29T10:23:04Z</dcterms:modified>
</cp:coreProperties>
</file>