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8" r:id="rId12"/>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140"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4</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845" y="457519"/>
            <a:ext cx="11781155" cy="3764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26(2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7"/>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Databases Can Probe into Your Life Verb (+ object) + to … (I want you to …)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Databases Can Probe into Your Life Verb (+ object) + to … (I want you to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919" y="179882"/>
            <a:ext cx="11947160" cy="575542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600" dirty="0"/>
              <a:t>Some companies rent their internal databases to obtain extra revenue. At times, this practice can raise important ethical questions. At one time Blockbuster planned to rent lists of customer rentals at its video stores. The plan was quickly dropped, however, when management found that federal law forbids video stores from disclosing information on movies that-customers rent. Burger King doesn't rent its database. A spokesperson for the company noted, "We were concerned that if people knew their names would be sold, it would hamper participation in our Kid's Club." </a:t>
            </a:r>
          </a:p>
          <a:p>
            <a:r>
              <a:rPr lang="en-US" sz="1600" dirty="0"/>
              <a:t>One way information technology may invade privacy is through computer matching. This typically occurs when a manager accesses several large databases and matches data about an individual in one database with information about him or her in other databases. Usually, the match is made on the Social Security number because it is included on most documents and records pertaining to individuals. </a:t>
            </a:r>
          </a:p>
          <a:p>
            <a:r>
              <a:rPr lang="en-US" sz="1600" dirty="0"/>
              <a:t>By combining databases through matching, a more extensive profile of individuals is obtained and, in this way, the manager learns a great deal about an individual's shopping habits and personal characteristics—so that, ostensibly, better decisions can be made. </a:t>
            </a:r>
          </a:p>
          <a:p>
            <a:r>
              <a:rPr lang="en-US" sz="1600" dirty="0"/>
              <a:t>Database marketers can provide information on temptingly specific markets. For example, marketers can rent the names, addresses, and phone numbers of 16,000 Jewish singles with incomes of $50,000- plus compiled by Jewish Introductions International. Or perhaps they want to target National Credit Database's 6.2 million bank and retail credit accounts that had fallen behind 60 days or target 80,000 purchasers of Omega Artificial Intelligence Software's "Eliza" psychotherapy software. </a:t>
            </a:r>
          </a:p>
          <a:p>
            <a:r>
              <a:rPr lang="en-US" sz="1600" dirty="0"/>
              <a:t>Under pressure from New York State authorities, American Express disclosed it was telling merchants more about its cardholders' spending habits than it had previously acknowledged. The company revealed that information about cardholders' lifestyles and spending habits was used to create joint marketing efforts with merchants. Previously, the company told cardholders that it merely provided merchants with a mailing list for marketing or promotions based on information in the initial application for the card. </a:t>
            </a:r>
          </a:p>
          <a:p>
            <a:r>
              <a:rPr lang="en-US" sz="1600" dirty="0"/>
              <a:t>As a result of an agreement with the New York Attorney General's office, American Express had to notify more than 20 million cardholders nationwide that it compiles profiles of spending behavior and that it uses the information for "target marketing" purposes. The cardholders would then have the option of having their information excluded from any future marketing efforts. </a:t>
            </a:r>
          </a:p>
          <a:p>
            <a:r>
              <a:rPr lang="en-US" sz="1600" dirty="0"/>
              <a:t>Should marketers be allowed to rent out their databases? What if they first offer consumers in the database the right to "opt out" by telling the businesses not to use their names for other purposes? Do you feel that legislation is needed to regulate the use of consumer information?</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1591" y="228600"/>
            <a:ext cx="11622970" cy="3307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805" y="443548"/>
            <a:ext cx="11445204" cy="5119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54</TotalTime>
  <Words>607</Words>
  <Application>Microsoft Office PowerPoint</Application>
  <PresentationFormat>Произвольный</PresentationFormat>
  <Paragraphs>51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27</cp:revision>
  <dcterms:created xsi:type="dcterms:W3CDTF">2023-07-12T10:27:08Z</dcterms:created>
  <dcterms:modified xsi:type="dcterms:W3CDTF">2024-07-29T10:23:49Z</dcterms:modified>
</cp:coreProperties>
</file>