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4912"/>
            <a:ext cx="1219200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5) Read the situations and write sentences using the words in brackets.</a:t>
            </a:r>
          </a:p>
          <a:p>
            <a:r>
              <a:rPr lang="en-US" sz="2000" dirty="0"/>
              <a:t>1. There was a picture lying on the floor.</a:t>
            </a:r>
          </a:p>
          <a:p>
            <a:r>
              <a:rPr lang="en-US" sz="2000" dirty="0"/>
              <a:t>(It / fall / off the wall) It had fallen off the wall</a:t>
            </a:r>
          </a:p>
          <a:p>
            <a:r>
              <a:rPr lang="en-US" sz="2000" dirty="0"/>
              <a:t>2. The people sitting next to you on the plane were nervous. It was their first flight.</a:t>
            </a:r>
          </a:p>
          <a:p>
            <a:r>
              <a:rPr lang="en-US" sz="2000" dirty="0"/>
              <a:t>(They / not / fly / before) They hadn’t flown before.</a:t>
            </a:r>
          </a:p>
          <a:p>
            <a:r>
              <a:rPr lang="en-US" sz="2000" dirty="0"/>
              <a:t>3. You went back to your home town recently after many years. It wasn’t the same as before.</a:t>
            </a:r>
          </a:p>
          <a:p>
            <a:r>
              <a:rPr lang="en-US" sz="2000" dirty="0"/>
              <a:t>(It / change / a lot) It </a:t>
            </a:r>
          </a:p>
          <a:p>
            <a:r>
              <a:rPr lang="en-US" sz="2000" dirty="0"/>
              <a:t>4. Somebody sang a song. You didn’t know it.</a:t>
            </a:r>
          </a:p>
          <a:p>
            <a:r>
              <a:rPr lang="en-US" sz="2000" dirty="0"/>
              <a:t>(I / not / hear / it / before) I  </a:t>
            </a:r>
          </a:p>
          <a:p>
            <a:r>
              <a:rPr lang="en-US" sz="2000" dirty="0"/>
              <a:t>5. I invited Rachel to the party, but she couldn’t come.</a:t>
            </a:r>
          </a:p>
          <a:p>
            <a:r>
              <a:rPr lang="en-US" sz="2000" dirty="0"/>
              <a:t>(She / arrange / to do something else)    </a:t>
            </a:r>
          </a:p>
          <a:p>
            <a:r>
              <a:rPr lang="en-US" sz="2000" dirty="0"/>
              <a:t>6. You went to the cinema last night. You got to the cinema late.</a:t>
            </a:r>
          </a:p>
          <a:p>
            <a:r>
              <a:rPr lang="en-US" sz="2000" dirty="0"/>
              <a:t>(The film / already / start) </a:t>
            </a:r>
          </a:p>
          <a:p>
            <a:r>
              <a:rPr lang="en-US" sz="2000" dirty="0"/>
              <a:t>7. Last year we went to Mexico. It was our first time there.</a:t>
            </a:r>
          </a:p>
          <a:p>
            <a:r>
              <a:rPr lang="en-US" sz="2000" dirty="0"/>
              <a:t>(We / not / be / there / before) We  </a:t>
            </a:r>
          </a:p>
          <a:p>
            <a:r>
              <a:rPr lang="en-US" sz="2000" dirty="0"/>
              <a:t>8. I met Daniel last week. It was good to see him again after such a long time.</a:t>
            </a:r>
          </a:p>
          <a:p>
            <a:r>
              <a:rPr lang="en-US" sz="2000" dirty="0"/>
              <a:t>(I / not / see / him for five years) </a:t>
            </a:r>
          </a:p>
          <a:p>
            <a:r>
              <a:rPr lang="en-US" sz="2000" dirty="0"/>
              <a:t>9. I offered my friends something to eat, but they weren’t hungry.</a:t>
            </a:r>
          </a:p>
          <a:p>
            <a:r>
              <a:rPr lang="en-US" sz="2000" dirty="0"/>
              <a:t>(They / just / have / lunch) </a:t>
            </a:r>
          </a:p>
          <a:p>
            <a:r>
              <a:rPr lang="en-US" sz="2000" dirty="0"/>
              <a:t>10. Sam played tennis yesterday. He wasn’t very good at it because it was his first game ever.</a:t>
            </a:r>
          </a:p>
          <a:p>
            <a:r>
              <a:rPr lang="en-US" sz="2000" dirty="0"/>
              <a:t>(He / never / play / before) </a:t>
            </a:r>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0310" y="627898"/>
            <a:ext cx="11506200"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dirty="0"/>
              <a:t>6) Put the verb into the correct form, past perfect (I had done) or past simple (I did).</a:t>
            </a:r>
          </a:p>
          <a:p>
            <a:r>
              <a:rPr lang="en-US" sz="2800" dirty="0"/>
              <a:t>1	Paul wasn’t at the party when I arrived.  He’d gone </a:t>
            </a:r>
            <a:r>
              <a:rPr lang="ru-RU" sz="2800" dirty="0" smtClean="0"/>
              <a:t>________</a:t>
            </a:r>
            <a:r>
              <a:rPr lang="en-US" sz="2800" dirty="0" smtClean="0"/>
              <a:t>(</a:t>
            </a:r>
            <a:r>
              <a:rPr lang="en-US" sz="2800" dirty="0"/>
              <a:t>He / go) home.</a:t>
            </a:r>
          </a:p>
          <a:p>
            <a:r>
              <a:rPr lang="en-US" sz="2800" dirty="0"/>
              <a:t>2	I felt very tired when I got home, so </a:t>
            </a:r>
            <a:r>
              <a:rPr lang="ru-RU" sz="2800" dirty="0" smtClean="0"/>
              <a:t>______</a:t>
            </a:r>
            <a:r>
              <a:rPr lang="en-US" sz="2800" dirty="0" smtClean="0"/>
              <a:t>(</a:t>
            </a:r>
            <a:r>
              <a:rPr lang="en-US" sz="2800" dirty="0"/>
              <a:t>I / go) straight to bed.</a:t>
            </a:r>
          </a:p>
          <a:p>
            <a:r>
              <a:rPr lang="en-US" sz="2800" dirty="0"/>
              <a:t>3	The house was very quiet when I got home. Everybody </a:t>
            </a:r>
            <a:r>
              <a:rPr lang="ru-RU" sz="2800" dirty="0" smtClean="0"/>
              <a:t>___________</a:t>
            </a:r>
            <a:r>
              <a:rPr lang="en-US" sz="2800" dirty="0" smtClean="0"/>
              <a:t>        </a:t>
            </a:r>
            <a:r>
              <a:rPr lang="en-US" sz="2800" dirty="0"/>
              <a:t>(go) to bed.</a:t>
            </a:r>
          </a:p>
          <a:p>
            <a:r>
              <a:rPr lang="en-US" sz="2800" dirty="0"/>
              <a:t>4	Mark travels a lot. When I first met him, </a:t>
            </a:r>
            <a:r>
              <a:rPr lang="ru-RU" sz="2800" dirty="0" smtClean="0"/>
              <a:t>_______</a:t>
            </a:r>
            <a:r>
              <a:rPr lang="en-US" sz="2800" dirty="0" smtClean="0"/>
              <a:t>(</a:t>
            </a:r>
            <a:r>
              <a:rPr lang="en-US" sz="2800" dirty="0"/>
              <a:t>he / already / travel) round the world.</a:t>
            </a:r>
          </a:p>
          <a:p>
            <a:r>
              <a:rPr lang="en-US" sz="2800" dirty="0"/>
              <a:t>5	Sorry I’m late. The car	</a:t>
            </a:r>
            <a:r>
              <a:rPr lang="ru-RU" sz="2800" dirty="0" smtClean="0"/>
              <a:t>_________</a:t>
            </a:r>
            <a:r>
              <a:rPr lang="en-US" sz="2800" dirty="0" smtClean="0"/>
              <a:t>(</a:t>
            </a:r>
            <a:r>
              <a:rPr lang="en-US" sz="2800" dirty="0"/>
              <a:t>break) down on my way here.</a:t>
            </a:r>
          </a:p>
          <a:p>
            <a:r>
              <a:rPr lang="en-US" sz="2800" dirty="0"/>
              <a:t>6	We were driving along the road when(we / see) a car which  	  </a:t>
            </a:r>
            <a:r>
              <a:rPr lang="ru-RU" sz="2800" dirty="0" smtClean="0"/>
              <a:t>                ___________</a:t>
            </a:r>
            <a:r>
              <a:rPr lang="en-US" sz="2800" dirty="0" smtClean="0"/>
              <a:t>break</a:t>
            </a:r>
            <a:r>
              <a:rPr lang="en-US" sz="2800" dirty="0"/>
              <a:t>) down, </a:t>
            </a:r>
            <a:r>
              <a:rPr lang="en-US" sz="2800" dirty="0" smtClean="0"/>
              <a:t>so</a:t>
            </a:r>
            <a:r>
              <a:rPr lang="ru-RU" sz="2800" dirty="0" smtClean="0"/>
              <a:t>____________</a:t>
            </a:r>
            <a:endParaRPr lang="en-US" sz="2800" dirty="0"/>
          </a:p>
        </p:txBody>
      </p:sp>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09231" y="498074"/>
            <a:ext cx="11521440" cy="590931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2000" b="1" dirty="0"/>
              <a:t>7) </a:t>
            </a:r>
            <a:r>
              <a:rPr lang="ru-RU" sz="2000" b="1" dirty="0" err="1"/>
              <a:t>Which</a:t>
            </a:r>
            <a:r>
              <a:rPr lang="ru-RU" sz="2000" b="1" dirty="0"/>
              <a:t> </a:t>
            </a:r>
            <a:r>
              <a:rPr lang="ru-RU" sz="2000" b="1" dirty="0" err="1"/>
              <a:t>is</a:t>
            </a:r>
            <a:r>
              <a:rPr lang="ru-RU" sz="2000" b="1" dirty="0"/>
              <a:t> </a:t>
            </a:r>
            <a:r>
              <a:rPr lang="ru-RU" sz="2000" b="1" dirty="0" err="1"/>
              <a:t>right</a:t>
            </a:r>
            <a:r>
              <a:rPr lang="ru-RU" sz="2000" b="1" dirty="0"/>
              <a:t>?</a:t>
            </a:r>
            <a:endParaRPr lang="uk-UA" sz="2000" dirty="0"/>
          </a:p>
          <a:p>
            <a:pPr lvl="0"/>
            <a:r>
              <a:rPr lang="en-US" sz="2000" dirty="0"/>
              <a:t>It was noisy next door last night. Our </a:t>
            </a:r>
            <a:r>
              <a:rPr lang="en-US" sz="2000" dirty="0" err="1"/>
              <a:t>neighbours</a:t>
            </a:r>
            <a:r>
              <a:rPr lang="en-US" sz="2000" dirty="0"/>
              <a:t> </a:t>
            </a:r>
            <a:r>
              <a:rPr lang="en-US" sz="2000" u="sng" dirty="0"/>
              <a:t>were having /</a:t>
            </a:r>
            <a:r>
              <a:rPr lang="en-US" sz="2000" u="sng" strike="sngStrike" dirty="0"/>
              <a:t> had been having</a:t>
            </a:r>
            <a:r>
              <a:rPr lang="en-US" sz="2000" dirty="0"/>
              <a:t> a party. </a:t>
            </a:r>
            <a:r>
              <a:rPr lang="ru-RU" sz="2000" dirty="0"/>
              <a:t>(</a:t>
            </a:r>
            <a:r>
              <a:rPr lang="ru-RU" sz="2000" u="sng" dirty="0" err="1"/>
              <a:t>were</a:t>
            </a:r>
            <a:r>
              <a:rPr lang="ru-RU" sz="2000" u="sng" dirty="0"/>
              <a:t> </a:t>
            </a:r>
            <a:r>
              <a:rPr lang="ru-RU" sz="2000" u="sng" dirty="0" err="1"/>
              <a:t>having</a:t>
            </a:r>
            <a:r>
              <a:rPr lang="ru-RU" sz="2000" dirty="0"/>
              <a:t> </a:t>
            </a:r>
            <a:r>
              <a:rPr lang="ru-RU" sz="2000" i="1" dirty="0" err="1"/>
              <a:t>is</a:t>
            </a:r>
            <a:r>
              <a:rPr lang="ru-RU" sz="2000" i="1" dirty="0"/>
              <a:t> </a:t>
            </a:r>
            <a:r>
              <a:rPr lang="ru-RU" sz="2000" i="1" dirty="0" err="1"/>
              <a:t>correct</a:t>
            </a:r>
            <a:r>
              <a:rPr lang="ru-RU" sz="2000" dirty="0"/>
              <a:t>)</a:t>
            </a:r>
            <a:endParaRPr lang="uk-UA" sz="2000" dirty="0"/>
          </a:p>
          <a:p>
            <a:pPr lvl="0"/>
            <a:r>
              <a:rPr lang="en-US" sz="2000" dirty="0"/>
              <a:t>At the end of our journey we were extremely tired. </a:t>
            </a:r>
            <a:r>
              <a:rPr lang="en-US" sz="2000" u="sng" dirty="0"/>
              <a:t>We were travelling / We’d been travelling</a:t>
            </a:r>
            <a:r>
              <a:rPr lang="en-US" sz="2000" dirty="0"/>
              <a:t> for more than 24 hours.</a:t>
            </a:r>
            <a:endParaRPr lang="uk-UA" sz="2000" dirty="0"/>
          </a:p>
          <a:p>
            <a:pPr lvl="0"/>
            <a:r>
              <a:rPr lang="en-US" sz="2000" dirty="0"/>
              <a:t>James was on his hands and knees on the floor. </a:t>
            </a:r>
            <a:r>
              <a:rPr lang="en-US" sz="2000" u="sng" dirty="0"/>
              <a:t>He was looking / He’d been looking</a:t>
            </a:r>
            <a:r>
              <a:rPr lang="en-US" sz="2000" dirty="0"/>
              <a:t> for his contact lens.</a:t>
            </a:r>
            <a:endParaRPr lang="uk-UA" sz="2000" dirty="0"/>
          </a:p>
          <a:p>
            <a:pPr lvl="0"/>
            <a:r>
              <a:rPr lang="en-US" sz="2000" dirty="0"/>
              <a:t>Sue was sitting on the ground. She was out of breath. </a:t>
            </a:r>
            <a:r>
              <a:rPr lang="en-US" sz="2000" u="sng" dirty="0"/>
              <a:t>She was running / She’d been running</a:t>
            </a:r>
            <a:r>
              <a:rPr lang="en-US" sz="2000" dirty="0"/>
              <a:t>.</a:t>
            </a:r>
            <a:endParaRPr lang="uk-UA" sz="2000" dirty="0"/>
          </a:p>
          <a:p>
            <a:pPr lvl="0"/>
            <a:r>
              <a:rPr lang="en-US" sz="2000" dirty="0"/>
              <a:t>John and I went for a walk. </a:t>
            </a:r>
            <a:r>
              <a:rPr lang="en-US" sz="2000" u="sng" dirty="0"/>
              <a:t>He was walking / He’d been walking</a:t>
            </a:r>
            <a:r>
              <a:rPr lang="en-US" sz="2000" dirty="0"/>
              <a:t> very fast and I had difficulty keeping up with him.</a:t>
            </a:r>
            <a:endParaRPr lang="uk-UA" sz="2000" dirty="0"/>
          </a:p>
          <a:p>
            <a:pPr lvl="0"/>
            <a:r>
              <a:rPr lang="en-US" sz="2000" dirty="0"/>
              <a:t>I was sad when I sold my car. </a:t>
            </a:r>
            <a:r>
              <a:rPr lang="en-US" sz="2000" u="sng" dirty="0"/>
              <a:t>I’ve had it / I’d had it</a:t>
            </a:r>
            <a:r>
              <a:rPr lang="en-US" sz="2000" dirty="0"/>
              <a:t> for a very long time.</a:t>
            </a:r>
            <a:endParaRPr lang="uk-UA" sz="2000" dirty="0"/>
          </a:p>
          <a:p>
            <a:pPr lvl="0"/>
            <a:r>
              <a:rPr lang="en-US" sz="2000" dirty="0"/>
              <a:t>I was sad when my local cafe closed. </a:t>
            </a:r>
            <a:r>
              <a:rPr lang="en-US" sz="2000" u="sng" dirty="0"/>
              <a:t>I was going / I’d been going</a:t>
            </a:r>
            <a:r>
              <a:rPr lang="en-US" sz="2000" dirty="0"/>
              <a:t> there for many years.</a:t>
            </a:r>
            <a:endParaRPr lang="uk-UA" sz="2000" dirty="0"/>
          </a:p>
          <a:p>
            <a:pPr lvl="0"/>
            <a:r>
              <a:rPr lang="en-US" sz="2000" dirty="0"/>
              <a:t>I’m running a marathon next month. </a:t>
            </a:r>
            <a:r>
              <a:rPr lang="en-US" sz="2000" u="sng" dirty="0"/>
              <a:t>I’ve been training / I’d been training</a:t>
            </a:r>
            <a:r>
              <a:rPr lang="en-US" sz="2000" dirty="0"/>
              <a:t> for it every day.</a:t>
            </a:r>
            <a:endParaRPr lang="uk-UA" sz="2000" dirty="0"/>
          </a:p>
          <a:p>
            <a:pPr lvl="0"/>
            <a:r>
              <a:rPr lang="en-US" sz="2000" dirty="0"/>
              <a:t>I had arranged to meet Kate, but I was late. When I finally arrived, </a:t>
            </a:r>
            <a:r>
              <a:rPr lang="en-US" sz="2000" u="sng" dirty="0"/>
              <a:t>she was waiting / she’d </a:t>
            </a:r>
            <a:endParaRPr lang="uk-UA" sz="2000" dirty="0"/>
          </a:p>
          <a:p>
            <a:r>
              <a:rPr lang="uk-UA" sz="2000" u="sng" dirty="0" err="1"/>
              <a:t>been</a:t>
            </a:r>
            <a:r>
              <a:rPr lang="uk-UA" sz="2000" u="sng" dirty="0"/>
              <a:t> </a:t>
            </a:r>
            <a:r>
              <a:rPr lang="uk-UA" sz="2000" u="sng" dirty="0" err="1"/>
              <a:t>waiting</a:t>
            </a:r>
            <a:r>
              <a:rPr lang="uk-UA" sz="2000" dirty="0"/>
              <a:t> </a:t>
            </a:r>
            <a:r>
              <a:rPr lang="uk-UA" sz="2000" dirty="0" err="1"/>
              <a:t>for</a:t>
            </a:r>
            <a:r>
              <a:rPr lang="uk-UA" sz="2000" dirty="0"/>
              <a:t> </a:t>
            </a:r>
            <a:r>
              <a:rPr lang="uk-UA" sz="2000" dirty="0" err="1"/>
              <a:t>me</a:t>
            </a:r>
            <a:r>
              <a:rPr lang="uk-UA" sz="2000" dirty="0"/>
              <a:t>. </a:t>
            </a:r>
            <a:r>
              <a:rPr lang="uk-UA" sz="2000" dirty="0" err="1"/>
              <a:t>She</a:t>
            </a:r>
            <a:r>
              <a:rPr lang="uk-UA" sz="2000" dirty="0"/>
              <a:t> </a:t>
            </a:r>
            <a:r>
              <a:rPr lang="uk-UA" sz="2000" dirty="0" err="1"/>
              <a:t>was</a:t>
            </a:r>
            <a:r>
              <a:rPr lang="uk-UA" sz="2000" dirty="0"/>
              <a:t> </a:t>
            </a:r>
            <a:r>
              <a:rPr lang="uk-UA" sz="2000" dirty="0" err="1"/>
              <a:t>annoyed</a:t>
            </a:r>
            <a:r>
              <a:rPr lang="uk-UA" sz="2000" dirty="0"/>
              <a:t> </a:t>
            </a:r>
            <a:r>
              <a:rPr lang="uk-UA" sz="2000" dirty="0" err="1"/>
              <a:t>because</a:t>
            </a:r>
            <a:r>
              <a:rPr lang="uk-UA" sz="2000" dirty="0"/>
              <a:t> </a:t>
            </a:r>
            <a:r>
              <a:rPr lang="uk-UA" sz="2000" u="sng" dirty="0" err="1"/>
              <a:t>she</a:t>
            </a:r>
            <a:r>
              <a:rPr lang="uk-UA" sz="2000" u="sng" dirty="0"/>
              <a:t> </a:t>
            </a:r>
            <a:r>
              <a:rPr lang="uk-UA" sz="2000" u="sng" dirty="0" err="1"/>
              <a:t>was</a:t>
            </a:r>
            <a:r>
              <a:rPr lang="uk-UA" sz="2000" u="sng" dirty="0"/>
              <a:t> </a:t>
            </a:r>
            <a:r>
              <a:rPr lang="uk-UA" sz="2000" u="sng" dirty="0" err="1"/>
              <a:t>waiting</a:t>
            </a:r>
            <a:r>
              <a:rPr lang="uk-UA" sz="2000" u="sng" dirty="0"/>
              <a:t> / </a:t>
            </a:r>
            <a:r>
              <a:rPr lang="uk-UA" sz="2000" u="sng" dirty="0" err="1"/>
              <a:t>she’d</a:t>
            </a:r>
            <a:r>
              <a:rPr lang="uk-UA" sz="2000" u="sng" dirty="0"/>
              <a:t> </a:t>
            </a:r>
            <a:r>
              <a:rPr lang="uk-UA" sz="2000" u="sng" dirty="0" err="1"/>
              <a:t>been</a:t>
            </a:r>
            <a:r>
              <a:rPr lang="uk-UA" sz="2000" u="sng" dirty="0"/>
              <a:t> </a:t>
            </a:r>
            <a:r>
              <a:rPr lang="uk-UA" sz="2000" u="sng" dirty="0" err="1"/>
              <a:t>waiting</a:t>
            </a:r>
            <a:r>
              <a:rPr lang="uk-UA" sz="2000" dirty="0"/>
              <a:t> </a:t>
            </a:r>
            <a:r>
              <a:rPr lang="uk-UA" sz="2000" dirty="0" err="1"/>
              <a:t>such</a:t>
            </a:r>
            <a:r>
              <a:rPr lang="uk-UA" sz="2000" dirty="0"/>
              <a:t> a </a:t>
            </a:r>
            <a:r>
              <a:rPr lang="uk-UA" sz="2000" dirty="0" err="1"/>
              <a:t>long</a:t>
            </a:r>
            <a:r>
              <a:rPr lang="uk-UA" sz="2000" dirty="0"/>
              <a:t> </a:t>
            </a:r>
            <a:r>
              <a:rPr lang="uk-UA" sz="2000" dirty="0" err="1"/>
              <a:t>time</a:t>
            </a:r>
            <a:r>
              <a:rPr lang="uk-UA" sz="2000" dirty="0"/>
              <a:t>.</a:t>
            </a:r>
          </a:p>
          <a:p>
            <a:r>
              <a:rPr lang="uk-UA" sz="2000" b="1" dirty="0"/>
              <a:t>10a </a:t>
            </a:r>
            <a:r>
              <a:rPr lang="uk-UA" sz="2000" dirty="0" err="1"/>
              <a:t>Joe</a:t>
            </a:r>
            <a:r>
              <a:rPr lang="uk-UA" sz="2000" dirty="0"/>
              <a:t> </a:t>
            </a:r>
            <a:r>
              <a:rPr lang="uk-UA" sz="2000" dirty="0" err="1"/>
              <a:t>and</a:t>
            </a:r>
            <a:r>
              <a:rPr lang="uk-UA" sz="2000" dirty="0"/>
              <a:t> I </a:t>
            </a:r>
            <a:r>
              <a:rPr lang="uk-UA" sz="2000" dirty="0" err="1"/>
              <a:t>work</a:t>
            </a:r>
            <a:r>
              <a:rPr lang="uk-UA" sz="2000" dirty="0"/>
              <a:t> </a:t>
            </a:r>
            <a:r>
              <a:rPr lang="uk-UA" sz="2000" dirty="0" err="1"/>
              <a:t>for</a:t>
            </a:r>
            <a:r>
              <a:rPr lang="uk-UA" sz="2000" dirty="0"/>
              <a:t> </a:t>
            </a:r>
            <a:r>
              <a:rPr lang="uk-UA" sz="2000" dirty="0" err="1"/>
              <a:t>the</a:t>
            </a:r>
            <a:r>
              <a:rPr lang="uk-UA" sz="2000" dirty="0"/>
              <a:t> </a:t>
            </a:r>
            <a:r>
              <a:rPr lang="uk-UA" sz="2000" dirty="0" err="1"/>
              <a:t>same</a:t>
            </a:r>
            <a:r>
              <a:rPr lang="uk-UA" sz="2000" dirty="0"/>
              <a:t> </a:t>
            </a:r>
            <a:r>
              <a:rPr lang="uk-UA" sz="2000" dirty="0" err="1"/>
              <a:t>company</a:t>
            </a:r>
            <a:r>
              <a:rPr lang="uk-UA" sz="2000" dirty="0"/>
              <a:t>. </a:t>
            </a:r>
            <a:r>
              <a:rPr lang="uk-UA" sz="2000" dirty="0" err="1"/>
              <a:t>He</a:t>
            </a:r>
            <a:r>
              <a:rPr lang="uk-UA" sz="2000" dirty="0"/>
              <a:t> </a:t>
            </a:r>
            <a:r>
              <a:rPr lang="uk-UA" sz="2000" dirty="0" err="1"/>
              <a:t>joined</a:t>
            </a:r>
            <a:r>
              <a:rPr lang="uk-UA" sz="2000" dirty="0"/>
              <a:t> </a:t>
            </a:r>
            <a:r>
              <a:rPr lang="uk-UA" sz="2000" dirty="0" err="1"/>
              <a:t>the</a:t>
            </a:r>
            <a:r>
              <a:rPr lang="uk-UA" sz="2000" dirty="0"/>
              <a:t> </a:t>
            </a:r>
            <a:r>
              <a:rPr lang="uk-UA" sz="2000" dirty="0" err="1"/>
              <a:t>company</a:t>
            </a:r>
            <a:r>
              <a:rPr lang="uk-UA" sz="2000" dirty="0"/>
              <a:t> </a:t>
            </a:r>
            <a:r>
              <a:rPr lang="uk-UA" sz="2000" dirty="0" err="1"/>
              <a:t>before</a:t>
            </a:r>
            <a:r>
              <a:rPr lang="uk-UA" sz="2000" dirty="0"/>
              <a:t> </a:t>
            </a:r>
            <a:r>
              <a:rPr lang="uk-UA" sz="2000" dirty="0" err="1"/>
              <a:t>me</a:t>
            </a:r>
            <a:r>
              <a:rPr lang="uk-UA" sz="2000" dirty="0"/>
              <a:t>. </a:t>
            </a:r>
            <a:r>
              <a:rPr lang="uk-UA" sz="2000" dirty="0" err="1"/>
              <a:t>When</a:t>
            </a:r>
            <a:r>
              <a:rPr lang="uk-UA" sz="2000" dirty="0"/>
              <a:t> I </a:t>
            </a:r>
            <a:r>
              <a:rPr lang="uk-UA" sz="2000" dirty="0" err="1"/>
              <a:t>started</a:t>
            </a:r>
            <a:r>
              <a:rPr lang="uk-UA" sz="2000" dirty="0"/>
              <a:t> a </a:t>
            </a:r>
            <a:r>
              <a:rPr lang="uk-UA" sz="2000" dirty="0" err="1"/>
              <a:t>few</a:t>
            </a:r>
            <a:r>
              <a:rPr lang="uk-UA" sz="2000" dirty="0"/>
              <a:t> </a:t>
            </a:r>
            <a:r>
              <a:rPr lang="uk-UA" sz="2000" dirty="0" err="1"/>
              <a:t>years</a:t>
            </a:r>
            <a:r>
              <a:rPr lang="uk-UA" sz="2000" dirty="0"/>
              <a:t> </a:t>
            </a:r>
            <a:r>
              <a:rPr lang="uk-UA" sz="2000" dirty="0" err="1"/>
              <a:t>ago</a:t>
            </a:r>
            <a:r>
              <a:rPr lang="uk-UA" sz="2000" dirty="0"/>
              <a:t>, </a:t>
            </a:r>
            <a:r>
              <a:rPr lang="uk-UA" sz="2000" u="sng" dirty="0" err="1"/>
              <a:t>he</a:t>
            </a:r>
            <a:r>
              <a:rPr lang="uk-UA" sz="2000" u="sng" dirty="0"/>
              <a:t> </a:t>
            </a:r>
            <a:r>
              <a:rPr lang="uk-UA" sz="2000" u="sng" dirty="0" err="1"/>
              <a:t>was</a:t>
            </a:r>
            <a:r>
              <a:rPr lang="uk-UA" sz="2000" u="sng" dirty="0"/>
              <a:t> </a:t>
            </a:r>
            <a:r>
              <a:rPr lang="uk-UA" sz="2000" u="sng" dirty="0" err="1"/>
              <a:t>already</a:t>
            </a:r>
            <a:r>
              <a:rPr lang="uk-UA" sz="2000" u="sng" dirty="0"/>
              <a:t> </a:t>
            </a:r>
            <a:r>
              <a:rPr lang="uk-UA" sz="2000" u="sng" dirty="0" err="1"/>
              <a:t>working</a:t>
            </a:r>
            <a:r>
              <a:rPr lang="uk-UA" sz="2000" u="sng" dirty="0"/>
              <a:t> / </a:t>
            </a:r>
            <a:r>
              <a:rPr lang="uk-UA" sz="2000" u="sng" dirty="0" err="1"/>
              <a:t>he’d</a:t>
            </a:r>
            <a:r>
              <a:rPr lang="uk-UA" sz="2000" u="sng" dirty="0"/>
              <a:t> </a:t>
            </a:r>
            <a:r>
              <a:rPr lang="uk-UA" sz="2000" u="sng" dirty="0" err="1"/>
              <a:t>already</a:t>
            </a:r>
            <a:r>
              <a:rPr lang="uk-UA" sz="2000" u="sng" dirty="0"/>
              <a:t> </a:t>
            </a:r>
            <a:r>
              <a:rPr lang="uk-UA" sz="2000" u="sng" dirty="0" err="1"/>
              <a:t>been</a:t>
            </a:r>
            <a:r>
              <a:rPr lang="uk-UA" sz="2000" u="sng" dirty="0"/>
              <a:t> </a:t>
            </a:r>
            <a:r>
              <a:rPr lang="uk-UA" sz="2000" u="sng" dirty="0" err="1"/>
              <a:t>working</a:t>
            </a:r>
            <a:r>
              <a:rPr lang="uk-UA" sz="2000" dirty="0"/>
              <a:t> </a:t>
            </a:r>
            <a:r>
              <a:rPr lang="uk-UA" sz="2000" dirty="0" err="1"/>
              <a:t>there</a:t>
            </a:r>
            <a:r>
              <a:rPr lang="uk-UA" sz="2000" dirty="0"/>
              <a:t>.</a:t>
            </a:r>
          </a:p>
          <a:p>
            <a:r>
              <a:rPr lang="uk-UA" sz="2000" b="1" dirty="0"/>
              <a:t>10b </a:t>
            </a:r>
            <a:r>
              <a:rPr lang="uk-UA" sz="2000" dirty="0"/>
              <a:t>I </a:t>
            </a:r>
            <a:r>
              <a:rPr lang="uk-UA" sz="2000" dirty="0" err="1"/>
              <a:t>started</a:t>
            </a:r>
            <a:r>
              <a:rPr lang="uk-UA" sz="2000" dirty="0"/>
              <a:t> </a:t>
            </a:r>
            <a:r>
              <a:rPr lang="uk-UA" sz="2000" dirty="0" err="1"/>
              <a:t>working</a:t>
            </a:r>
            <a:r>
              <a:rPr lang="uk-UA" sz="2000" dirty="0"/>
              <a:t> </a:t>
            </a:r>
            <a:r>
              <a:rPr lang="uk-UA" sz="2000" dirty="0" err="1"/>
              <a:t>at</a:t>
            </a:r>
            <a:r>
              <a:rPr lang="uk-UA" sz="2000" dirty="0"/>
              <a:t> </a:t>
            </a:r>
            <a:r>
              <a:rPr lang="uk-UA" sz="2000" dirty="0" err="1"/>
              <a:t>the</a:t>
            </a:r>
            <a:r>
              <a:rPr lang="uk-UA" sz="2000" dirty="0"/>
              <a:t> </a:t>
            </a:r>
            <a:r>
              <a:rPr lang="uk-UA" sz="2000" dirty="0" err="1"/>
              <a:t>company</a:t>
            </a:r>
            <a:r>
              <a:rPr lang="uk-UA" sz="2000" dirty="0"/>
              <a:t> a </a:t>
            </a:r>
            <a:r>
              <a:rPr lang="uk-UA" sz="2000" dirty="0" err="1"/>
              <a:t>few</a:t>
            </a:r>
            <a:r>
              <a:rPr lang="uk-UA" sz="2000" dirty="0"/>
              <a:t> </a:t>
            </a:r>
            <a:r>
              <a:rPr lang="uk-UA" sz="2000" dirty="0" err="1"/>
              <a:t>years</a:t>
            </a:r>
            <a:r>
              <a:rPr lang="uk-UA" sz="2000" dirty="0"/>
              <a:t> </a:t>
            </a:r>
            <a:r>
              <a:rPr lang="uk-UA" sz="2000" dirty="0" err="1"/>
              <a:t>ago</a:t>
            </a:r>
            <a:r>
              <a:rPr lang="uk-UA" sz="2000" dirty="0"/>
              <a:t>. </a:t>
            </a:r>
            <a:r>
              <a:rPr lang="uk-UA" sz="2000" dirty="0" err="1"/>
              <a:t>At</a:t>
            </a:r>
            <a:r>
              <a:rPr lang="uk-UA" sz="2000" dirty="0"/>
              <a:t> </a:t>
            </a:r>
            <a:r>
              <a:rPr lang="uk-UA" sz="2000" dirty="0" err="1"/>
              <a:t>the</a:t>
            </a:r>
            <a:r>
              <a:rPr lang="uk-UA" sz="2000" dirty="0"/>
              <a:t> </a:t>
            </a:r>
            <a:r>
              <a:rPr lang="uk-UA" sz="2000" dirty="0" err="1"/>
              <a:t>time</a:t>
            </a:r>
            <a:r>
              <a:rPr lang="uk-UA" sz="2000" dirty="0"/>
              <a:t> I </a:t>
            </a:r>
            <a:r>
              <a:rPr lang="uk-UA" sz="2000" dirty="0" err="1"/>
              <a:t>started</a:t>
            </a:r>
            <a:r>
              <a:rPr lang="uk-UA" sz="2000" dirty="0"/>
              <a:t>, </a:t>
            </a:r>
            <a:r>
              <a:rPr lang="uk-UA" sz="2000" dirty="0" err="1"/>
              <a:t>Joe</a:t>
            </a:r>
            <a:r>
              <a:rPr lang="uk-UA" sz="2000" dirty="0"/>
              <a:t> </a:t>
            </a:r>
            <a:r>
              <a:rPr lang="uk-UA" sz="2000" u="sng" dirty="0" err="1"/>
              <a:t>was</a:t>
            </a:r>
            <a:r>
              <a:rPr lang="uk-UA" sz="2000" u="sng" dirty="0"/>
              <a:t> </a:t>
            </a:r>
            <a:r>
              <a:rPr lang="uk-UA" sz="2000" u="sng" dirty="0" err="1"/>
              <a:t>already</a:t>
            </a:r>
            <a:r>
              <a:rPr lang="uk-UA" sz="2000" u="sng" dirty="0"/>
              <a:t> </a:t>
            </a:r>
            <a:r>
              <a:rPr lang="uk-UA" sz="2000" u="sng" dirty="0" err="1"/>
              <a:t>working</a:t>
            </a:r>
            <a:r>
              <a:rPr lang="uk-UA" sz="2000" u="sng" dirty="0"/>
              <a:t> / </a:t>
            </a:r>
            <a:r>
              <a:rPr lang="uk-UA" sz="2000" u="sng" dirty="0" err="1"/>
              <a:t>had</a:t>
            </a:r>
            <a:r>
              <a:rPr lang="uk-UA" sz="2000" dirty="0"/>
              <a:t> </a:t>
            </a:r>
            <a:r>
              <a:rPr lang="uk-UA" sz="2000" u="sng" dirty="0" err="1"/>
              <a:t>already</a:t>
            </a:r>
            <a:r>
              <a:rPr lang="uk-UA" sz="2000" u="sng" dirty="0"/>
              <a:t> </a:t>
            </a:r>
            <a:r>
              <a:rPr lang="uk-UA" sz="2000" u="sng" dirty="0" err="1"/>
              <a:t>been</a:t>
            </a:r>
            <a:r>
              <a:rPr lang="uk-UA" sz="2000" u="sng" dirty="0"/>
              <a:t> </a:t>
            </a:r>
            <a:r>
              <a:rPr lang="uk-UA" sz="2000" u="sng" dirty="0" err="1"/>
              <a:t>working</a:t>
            </a:r>
            <a:r>
              <a:rPr lang="uk-UA" sz="2000" dirty="0"/>
              <a:t> </a:t>
            </a:r>
            <a:r>
              <a:rPr lang="uk-UA" sz="2000" dirty="0" err="1"/>
              <a:t>there</a:t>
            </a:r>
            <a:r>
              <a:rPr lang="uk-UA" sz="2000" dirty="0"/>
              <a:t> </a:t>
            </a:r>
            <a:r>
              <a:rPr lang="uk-UA" sz="2000" dirty="0" err="1"/>
              <a:t>for</a:t>
            </a:r>
            <a:r>
              <a:rPr lang="uk-UA" sz="2000" dirty="0"/>
              <a:t> </a:t>
            </a:r>
            <a:r>
              <a:rPr lang="uk-UA" sz="2000" dirty="0" err="1"/>
              <a:t>two</a:t>
            </a:r>
            <a:r>
              <a:rPr lang="uk-UA" sz="2000" dirty="0"/>
              <a:t> </a:t>
            </a:r>
            <a:r>
              <a:rPr lang="uk-UA" sz="2000" dirty="0" err="1"/>
              <a:t>years</a:t>
            </a:r>
            <a:r>
              <a:rPr lang="uk-UA" sz="2000" dirty="0"/>
              <a:t>.</a:t>
            </a:r>
          </a:p>
          <a:p>
            <a:r>
              <a:rPr lang="ru-RU" sz="2000" b="1" dirty="0"/>
              <a:t>10c </a:t>
            </a:r>
            <a:r>
              <a:rPr lang="ru-RU" sz="2000" dirty="0" err="1"/>
              <a:t>Joe</a:t>
            </a:r>
            <a:r>
              <a:rPr lang="ru-RU" sz="2000" dirty="0"/>
              <a:t> </a:t>
            </a:r>
            <a:r>
              <a:rPr lang="ru-RU" sz="2000" dirty="0" err="1"/>
              <a:t>still</a:t>
            </a:r>
            <a:r>
              <a:rPr lang="ru-RU" sz="2000" dirty="0"/>
              <a:t> </a:t>
            </a:r>
            <a:r>
              <a:rPr lang="ru-RU" sz="2000" dirty="0" err="1"/>
              <a:t>works</a:t>
            </a:r>
            <a:r>
              <a:rPr lang="ru-RU" sz="2000" dirty="0"/>
              <a:t> </a:t>
            </a:r>
            <a:r>
              <a:rPr lang="ru-RU" sz="2000" dirty="0" err="1"/>
              <a:t>for</a:t>
            </a:r>
            <a:r>
              <a:rPr lang="ru-RU" sz="2000" dirty="0"/>
              <a:t> </a:t>
            </a:r>
            <a:r>
              <a:rPr lang="ru-RU" sz="2000" dirty="0" err="1"/>
              <a:t>the</a:t>
            </a:r>
            <a:r>
              <a:rPr lang="ru-RU" sz="2000" dirty="0"/>
              <a:t> </a:t>
            </a:r>
            <a:r>
              <a:rPr lang="ru-RU" sz="2000" dirty="0" err="1"/>
              <a:t>company</a:t>
            </a:r>
            <a:r>
              <a:rPr lang="ru-RU" sz="2000" dirty="0"/>
              <a:t>. </a:t>
            </a:r>
            <a:r>
              <a:rPr lang="ru-RU" sz="2000" u="sng" dirty="0" err="1"/>
              <a:t>He’s</a:t>
            </a:r>
            <a:r>
              <a:rPr lang="ru-RU" sz="2000" u="sng" dirty="0"/>
              <a:t> </a:t>
            </a:r>
            <a:r>
              <a:rPr lang="ru-RU" sz="2000" u="sng" dirty="0" err="1"/>
              <a:t>been</a:t>
            </a:r>
            <a:r>
              <a:rPr lang="ru-RU" sz="2000" u="sng" dirty="0"/>
              <a:t> </a:t>
            </a:r>
            <a:r>
              <a:rPr lang="ru-RU" sz="2000" u="sng" dirty="0" err="1"/>
              <a:t>working</a:t>
            </a:r>
            <a:r>
              <a:rPr lang="ru-RU" sz="2000" u="sng" dirty="0"/>
              <a:t> / </a:t>
            </a:r>
            <a:r>
              <a:rPr lang="ru-RU" sz="2000" u="sng" dirty="0" err="1"/>
              <a:t>He’d</a:t>
            </a:r>
            <a:r>
              <a:rPr lang="ru-RU" sz="2000" u="sng" dirty="0"/>
              <a:t> </a:t>
            </a:r>
            <a:r>
              <a:rPr lang="ru-RU" sz="2000" u="sng" dirty="0" err="1"/>
              <a:t>been</a:t>
            </a:r>
            <a:r>
              <a:rPr lang="ru-RU" sz="2000" u="sng" dirty="0"/>
              <a:t> </a:t>
            </a:r>
            <a:r>
              <a:rPr lang="ru-RU" sz="2000" u="sng" dirty="0" err="1"/>
              <a:t>working</a:t>
            </a:r>
            <a:r>
              <a:rPr lang="ru-RU" sz="2000" dirty="0"/>
              <a:t> </a:t>
            </a:r>
            <a:r>
              <a:rPr lang="ru-RU" sz="2000" dirty="0" err="1"/>
              <a:t>there</a:t>
            </a:r>
            <a:r>
              <a:rPr lang="ru-RU" sz="2000" dirty="0"/>
              <a:t> a </a:t>
            </a:r>
            <a:r>
              <a:rPr lang="ru-RU" sz="2000" dirty="0" err="1"/>
              <a:t>long</a:t>
            </a:r>
            <a:r>
              <a:rPr lang="ru-RU" sz="2000" dirty="0"/>
              <a:t> </a:t>
            </a:r>
            <a:r>
              <a:rPr lang="ru-RU" sz="2000" dirty="0" err="1"/>
              <a:t>time</a:t>
            </a:r>
            <a:r>
              <a:rPr lang="ru-RU" sz="2000" dirty="0"/>
              <a:t> </a:t>
            </a:r>
            <a:r>
              <a:rPr lang="ru-RU" sz="2000" dirty="0" err="1"/>
              <a:t>now</a:t>
            </a:r>
            <a:r>
              <a:rPr lang="ru-RU" sz="2000" dirty="0"/>
              <a:t>.</a:t>
            </a:r>
            <a:endParaRPr lang="en-US" sz="2400" dirty="0"/>
          </a:p>
        </p:txBody>
      </p:sp>
    </p:spTree>
    <p:extLst>
      <p:ext uri="{BB962C8B-B14F-4D97-AF65-F5344CB8AC3E}">
        <p14:creationId xmlns:p14="http://schemas.microsoft.com/office/powerpoint/2010/main" val="177237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69626" y="567399"/>
            <a:ext cx="11272604" cy="557075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8)Read the situations and make sentences using the words in brackets.</a:t>
            </a:r>
          </a:p>
          <a:p>
            <a:r>
              <a:rPr lang="en-US" sz="2400" dirty="0"/>
              <a:t>1 Tom was very tired when he got home.</a:t>
            </a:r>
          </a:p>
          <a:p>
            <a:r>
              <a:rPr lang="en-US" sz="2400" dirty="0"/>
              <a:t>(He / work / hard all day)  He’d been working hard all day.</a:t>
            </a:r>
          </a:p>
          <a:p>
            <a:r>
              <a:rPr lang="en-US" sz="2400" dirty="0"/>
              <a:t>2 The children came into the house. They had a football and they were both very tired.</a:t>
            </a:r>
          </a:p>
          <a:p>
            <a:r>
              <a:rPr lang="en-US" sz="2400" dirty="0"/>
              <a:t>(They / play / football)</a:t>
            </a:r>
          </a:p>
          <a:p>
            <a:r>
              <a:rPr lang="en-US" sz="2400" dirty="0"/>
              <a:t>3 I was disappointed when I had to cancel my holiday.</a:t>
            </a:r>
          </a:p>
          <a:p>
            <a:r>
              <a:rPr lang="en-US" sz="2400" dirty="0"/>
              <a:t>(I / look / forward to it)</a:t>
            </a:r>
          </a:p>
          <a:p>
            <a:r>
              <a:rPr lang="en-US" sz="2400" dirty="0"/>
              <a:t>4 Anna woke up in the middle of the night. She was frightened and didn’t know where she was.</a:t>
            </a:r>
          </a:p>
          <a:p>
            <a:r>
              <a:rPr lang="en-US" sz="2400" dirty="0"/>
              <a:t>(She / have / a bad dream)</a:t>
            </a:r>
          </a:p>
          <a:p>
            <a:r>
              <a:rPr lang="en-US" sz="2400" dirty="0"/>
              <a:t>5 When I got home, Mark was sitting in front of the TV. He had just turned it off.</a:t>
            </a:r>
          </a:p>
          <a:p>
            <a:r>
              <a:rPr lang="en-US" sz="2400" dirty="0"/>
              <a:t>(He / watch / a film) </a:t>
            </a:r>
          </a:p>
          <a:p>
            <a:r>
              <a:rPr lang="en-US" sz="2400" dirty="0"/>
              <a:t>6 The people waiting at the bus stop were getting impatient. The bus was very late.</a:t>
            </a:r>
          </a:p>
          <a:p>
            <a:r>
              <a:rPr lang="en-US" sz="2400" dirty="0"/>
              <a:t>(They / wait / a long time) </a:t>
            </a:r>
          </a:p>
          <a:p>
            <a:r>
              <a:rPr lang="en-US" sz="2000" dirty="0"/>
              <a:t> </a:t>
            </a:r>
          </a:p>
        </p:txBody>
      </p:sp>
    </p:spTree>
    <p:extLst>
      <p:ext uri="{BB962C8B-B14F-4D97-AF65-F5344CB8AC3E}">
        <p14:creationId xmlns:p14="http://schemas.microsoft.com/office/powerpoint/2010/main" val="2788205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smtClean="0">
                <a:solidFill>
                  <a:srgbClr val="FF0000"/>
                </a:solidFill>
              </a:rPr>
              <a:t>2</a:t>
            </a:r>
            <a:r>
              <a:rPr lang="en-US" sz="360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5 Non - Negotiables for Thriving in Business and Life. Past Perfect Continuous.»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5 Non - Negotiables for Thriving in Business and Life. Past Perfect Continuous.»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a:p>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749508"/>
            <a:ext cx="11947160" cy="532453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Starting a business is easy. Millions of new businesses are started each year. However, you must do more than create an LLC to become a thriving entrepreneur. Unfortunately, simply starting a new business is all the farther that most get. Inevitably reality creeps in and the cold hard truth emerges. Creating a business that enables you to generate enough money to truly thrive at life and achieve your wildest dreams is not so easy. Entrepreneurs with the ability to thrive at this highest level are a rare breed. </a:t>
            </a:r>
          </a:p>
          <a:p>
            <a:r>
              <a:rPr lang="en-US" sz="2000" dirty="0"/>
              <a:t>What makes these elite entrepreneurs different from those still struggling? Here are the top 5 non-negotiables that every new entrepreneur must take action on promptly. </a:t>
            </a:r>
          </a:p>
          <a:p>
            <a:r>
              <a:rPr lang="en-US" sz="2000" dirty="0"/>
              <a:t>1. Stay fearless. </a:t>
            </a:r>
          </a:p>
          <a:p>
            <a:r>
              <a:rPr lang="en-US" sz="2000" dirty="0"/>
              <a:t>Fear can paralyze and absolutely destroy an entrepreneur's ambition and confidence, but only if they let it. </a:t>
            </a:r>
          </a:p>
          <a:p>
            <a:r>
              <a:rPr lang="en-US" sz="2000" dirty="0"/>
              <a:t>You cannot let your fears control you and you must be willing to take risks despite them. Remember that your dreams will always eclipse your biggest fears. Stay limitless mentally. </a:t>
            </a:r>
          </a:p>
          <a:p>
            <a:r>
              <a:rPr lang="en-US" sz="2000" dirty="0"/>
              <a:t>2. Creating, not waiting. </a:t>
            </a:r>
          </a:p>
          <a:p>
            <a:r>
              <a:rPr lang="en-US" sz="2000" dirty="0"/>
              <a:t>Most people spend the first half of their lives saying they are too young, and the second half saying they're too old. The time is now, and there is no tomorrow for champions. I promise you that one year from now you will have wished you started today. </a:t>
            </a:r>
          </a:p>
          <a:p>
            <a:r>
              <a:rPr lang="en-US" sz="2000" dirty="0"/>
              <a:t>Wake up early, go to bed late, disable distractions, be relentless, stay intentional, and never give up. It's simple - if you want it to happen, make it happen. Period. You will make time for things you really c are about . </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74754"/>
            <a:ext cx="12192000" cy="621708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3. Focus on continual growth and development. </a:t>
            </a:r>
          </a:p>
          <a:p>
            <a:r>
              <a:rPr lang="en-US" dirty="0"/>
              <a:t>Are you showing up better than you were yesterday? Seriously, is your life better today than yesterday? If not, why not? Create tactical steps for tomorrow to ensure you grow and develop. Ask yourself these 3 questions before starting your day. </a:t>
            </a:r>
          </a:p>
          <a:p>
            <a:r>
              <a:rPr lang="en-US" dirty="0"/>
              <a:t>What am I grateful for today? </a:t>
            </a:r>
          </a:p>
          <a:p>
            <a:r>
              <a:rPr lang="en-US" dirty="0"/>
              <a:t>What am I committed to making happen today no matter what? </a:t>
            </a:r>
          </a:p>
          <a:p>
            <a:r>
              <a:rPr lang="en-US" dirty="0"/>
              <a:t>What am I excited about today? </a:t>
            </a:r>
          </a:p>
          <a:p>
            <a:r>
              <a:rPr lang="en-US" dirty="0"/>
              <a:t>Most people fail to ask themselves questions that spark their minds, and remind them to maximize each day. Every day you fail to grow is one less day you have to make your dreams become reality. Once small positive thought can change the outcome of your entire day. </a:t>
            </a:r>
          </a:p>
          <a:p>
            <a:r>
              <a:rPr lang="en-US" dirty="0"/>
              <a:t>All thriving entrepreneurs know that every year their business must become 365x better than the year before. This is accomplished by focusing on continual growth and development each day. Just like compound interest, mastering this simple strategy can put you on the fast track to financial freedom. Make growth a part of your daily agenda</a:t>
            </a:r>
            <a:r>
              <a:rPr lang="en-US" dirty="0" smtClean="0"/>
              <a:t>.</a:t>
            </a:r>
            <a:endParaRPr lang="ru-RU" dirty="0" smtClean="0"/>
          </a:p>
          <a:p>
            <a:r>
              <a:rPr lang="en-US" dirty="0"/>
              <a:t>4. Making money matter. </a:t>
            </a:r>
          </a:p>
          <a:p>
            <a:r>
              <a:rPr lang="en-US" dirty="0"/>
              <a:t>"Don’t wait to get rich to make a difference, but rather make an impact as you get rich." </a:t>
            </a:r>
          </a:p>
          <a:p>
            <a:r>
              <a:rPr lang="en-US" dirty="0"/>
              <a:t>Historically, money was a taboo subject few dared to debate. Culturally, the topic of money has recently gone from being the unspeakable subject to a global obsession, and rightfully so. Money is the great equalizer. Having money is a lot more enjoyable and fulfilling, but most importantly it gives you the power of choices. </a:t>
            </a:r>
          </a:p>
          <a:p>
            <a:r>
              <a:rPr lang="en-US" dirty="0"/>
              <a:t>One in three Americans believe their best chance of becoming wealthy is winning the lottery. Are you kidding me? This flawed mindset comes from the antiquated curriculum traditional education teaches. To truly understand the concept of mastering money, you must self-educate. "Traditional education will make you a living; self-education will make you a fortune." Those that want to thrive know that money is the one thing that has the instant ability to turn their dreams into reality.</a:t>
            </a:r>
          </a:p>
          <a:p>
            <a:endParaRPr lang="en-US" sz="2000" dirty="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609" y="616196"/>
            <a:ext cx="1185746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5. Urgency. </a:t>
            </a:r>
          </a:p>
          <a:p>
            <a:r>
              <a:rPr lang="en-US" dirty="0"/>
              <a:t>I’m guessing you’d like to be financially free by the time you’re 65 years old? </a:t>
            </a:r>
          </a:p>
          <a:p>
            <a:r>
              <a:rPr lang="en-US" dirty="0"/>
              <a:t>I’m sure everybody does. Let’s deal in reality here. </a:t>
            </a:r>
          </a:p>
          <a:p>
            <a:r>
              <a:rPr lang="en-US" dirty="0"/>
              <a:t>69 percent of Americans who start working at 25 will be dependent on relatives, friends, or charities at age 65. </a:t>
            </a:r>
          </a:p>
          <a:p>
            <a:r>
              <a:rPr lang="en-US" dirty="0"/>
              <a:t>Nearly 36 percent of people age 65 to 69, and 21 percent age 70 to 74, are still working. </a:t>
            </a:r>
          </a:p>
          <a:p>
            <a:r>
              <a:rPr lang="en-US" dirty="0"/>
              <a:t>Almost 75 percent of single Social Security recipients aged 65+ depend on Social Security for all or most of their monthly income. </a:t>
            </a:r>
          </a:p>
          <a:p>
            <a:r>
              <a:rPr lang="en-US" dirty="0"/>
              <a:t>I will tell you becoming one of the few who are economically secure starts with urgency now. You MUST have a sense of urgency to thrive. Do you think those struggling in their 30s, 40s, and 50s told themselves they were going to struggle? Of course not. If you talked to them when they were younger, they were confident they would have their dream house, dream job, have lots of money, and be enjoying life to the fullest. What happened? They never told themselves NOW matters. They didn’t connect their daily actions with their future goals. Don’t fall into that trap. </a:t>
            </a:r>
          </a:p>
          <a:p>
            <a:r>
              <a:rPr lang="en-US" dirty="0"/>
              <a:t>Realize that now matters more than any other time, and the "someday isle" mentality is killing so many dreams money? </a:t>
            </a:r>
          </a:p>
          <a:p>
            <a:r>
              <a:rPr lang="en-US" dirty="0"/>
              <a:t>Age doesn’t guarantee a higher income, value does. Opportunities are only opportunities if you're taking full advantage of them. Young millionaires always do, and they are consistently reaching for new goals and ambitions. You MUST have a sense of urgency that most of society doesn't have if you're serious about success. There will NEVER be the right time. </a:t>
            </a:r>
          </a:p>
          <a:p>
            <a:r>
              <a:rPr lang="en-US" dirty="0"/>
              <a:t>Achieving your wildest dreams and thriving at the highest level is not for everyone. You must be relentless and 100 percent committed to the hustle and grind that is required. You must believe that not only is it possible for you to have your dream but it is necessary. If you are still reading, you have taken the first step to changing your life and making an impact on the world.</a:t>
            </a: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43</TotalTime>
  <Words>1974</Words>
  <Application>Microsoft Office PowerPoint</Application>
  <PresentationFormat>Произвольный</PresentationFormat>
  <Paragraphs>130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19</cp:revision>
  <dcterms:created xsi:type="dcterms:W3CDTF">2023-07-12T10:27:08Z</dcterms:created>
  <dcterms:modified xsi:type="dcterms:W3CDTF">2024-07-29T10:19:04Z</dcterms:modified>
</cp:coreProperties>
</file>