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70"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2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51757" y="2143594"/>
            <a:ext cx="11635444" cy="2968052"/>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47673" y="959369"/>
            <a:ext cx="11566308" cy="4991725"/>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smtClean="0">
                <a:solidFill>
                  <a:srgbClr val="FF0000"/>
                </a:solidFill>
              </a:rPr>
              <a:t>14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«Understanding the Fundamental Economic Problems Solved by Management. The Gerund.»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813604"/>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«Understanding the Fundamental Economic Problems Solved by </a:t>
            </a:r>
            <a:r>
              <a:rPr lang="en-US" sz="2400" dirty="0" err="1"/>
              <a:t>Management.The</a:t>
            </a:r>
            <a:r>
              <a:rPr lang="en-US" sz="2400" dirty="0"/>
              <a:t> Gerund.»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449706"/>
            <a:ext cx="12192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dirty="0"/>
              <a:t>It is an understatement to say that economic theory underplays the role of the manager; in fact, the strategic manager simply does not exist in any recognizable form. True, shareholders appoint agents (managers) to stewardship roles in the enterprise, but economic theory says little about what executives actually do and the economic function, if any, that they perform. Sometimes executives manage workers through the employment relationship; but otherwise the executive in economic theory is rather a lackluster being who is almost completely invisible, and doesn’t really perform an economic function, other than standing in for the owner/investor. In a perfectly competitive world with homogeneous inputs and outputs and technology that are ubiquitously available for all, the functions identified above aren’t needed. The manager is left simply as a calculator, setting marginal revenue equal to marginal cost. Of course, if this is all managers do, a reasonably simple software program and a set of rules for the organization would void the need for managers and management. On closer examination, however, executive   management   performs   several distinctive and important roles, which help the economic system overcome special problems, problems that might otherwise result in “market failures”. </a:t>
            </a:r>
            <a:endParaRPr lang="ru-RU" dirty="0" smtClean="0"/>
          </a:p>
          <a:p>
            <a:pPr indent="457200"/>
            <a:r>
              <a:rPr lang="en-US" dirty="0" smtClean="0"/>
              <a:t>That </a:t>
            </a:r>
            <a:r>
              <a:rPr lang="en-US" dirty="0"/>
              <a:t>is, but for the actions of astute managers, competitive markets </a:t>
            </a:r>
            <a:r>
              <a:rPr lang="en-US" dirty="0" smtClean="0"/>
              <a:t>wouldn’t</a:t>
            </a:r>
            <a:r>
              <a:rPr lang="ru-RU" dirty="0" smtClean="0"/>
              <a:t> </a:t>
            </a:r>
            <a:r>
              <a:rPr lang="en-US" dirty="0" smtClean="0"/>
              <a:t>function </a:t>
            </a:r>
            <a:r>
              <a:rPr lang="en-US" dirty="0"/>
              <a:t>very well. Moreover, business organizations couldn’t function either. Seven particular classes of economic functions can be assigned in economic theory to management. They are: (1) orchestrating specialized assets; (2) selecting organizational/ governance modes and associated incentive systems</a:t>
            </a:r>
            <a:r>
              <a:rPr lang="en-US" dirty="0" smtClean="0"/>
              <a:t>;</a:t>
            </a:r>
            <a:r>
              <a:rPr lang="ru-RU" dirty="0" smtClean="0"/>
              <a:t> </a:t>
            </a:r>
            <a:r>
              <a:rPr lang="en-US" dirty="0" smtClean="0"/>
              <a:t>(</a:t>
            </a:r>
            <a:r>
              <a:rPr lang="en-US" dirty="0"/>
              <a:t>3) designing business models; (4) nurturing change (and </a:t>
            </a:r>
            <a:r>
              <a:rPr lang="en-US" dirty="0" err="1"/>
              <a:t>inno</a:t>
            </a:r>
            <a:r>
              <a:rPr lang="en-US" dirty="0"/>
              <a:t> </a:t>
            </a:r>
            <a:r>
              <a:rPr lang="en-US" dirty="0" err="1"/>
              <a:t>vation</a:t>
            </a:r>
            <a:r>
              <a:rPr lang="en-US" dirty="0"/>
              <a:t>) processes/routines; (5) making investment choices; (6) providing leadership, vision, and motivation to employees; and (7) designing and implementing controls and basic operations. Managers are needed to make markets work well, and to make organizations function properly. The first six classes of decisions are “strategic” and/or entrepreneurial and must be performed astutely for firms to compete effectively. They relate to issues of strategic “fit” between the company and its competitive environment, as well as between and amongst the assets that comprise the resource base of the firm.</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153324" y="1004341"/>
            <a:ext cx="11771695" cy="4766871"/>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11459" y="1753849"/>
            <a:ext cx="11241907" cy="3732551"/>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110</TotalTime>
  <Words>528</Words>
  <Application>Microsoft Office PowerPoint</Application>
  <PresentationFormat>Произвольный</PresentationFormat>
  <Paragraphs>46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93</cp:revision>
  <dcterms:created xsi:type="dcterms:W3CDTF">2023-07-12T10:27:08Z</dcterms:created>
  <dcterms:modified xsi:type="dcterms:W3CDTF">2024-07-29T10:21:20Z</dcterms:modified>
</cp:coreProperties>
</file>