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6" r:id="rId10"/>
    <p:sldId id="267" r:id="rId11"/>
    <p:sldId id="268" r:id="rId12"/>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3" d="100"/>
          <a:sy n="63" d="100"/>
        </p:scale>
        <p:origin x="-1140" y="-2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dirty="0" smtClean="0"/>
              <a:t>4</a:t>
            </a:r>
            <a:r>
              <a:rPr lang="ru-RU" sz="4000" dirty="0" smtClean="0"/>
              <a:t> (14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36334"/>
            <a:ext cx="10241280" cy="5939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2375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27(2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93899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The Challenges of Global Marketing Research. Verb + -</a:t>
            </a:r>
            <a:r>
              <a:rPr lang="en-US" sz="4000" dirty="0" err="1"/>
              <a:t>ing</a:t>
            </a:r>
            <a:r>
              <a:rPr lang="en-US" sz="4000" dirty="0"/>
              <a:t> or to … 1 (remember, regret etc.)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The Challenges of Global Marketing Research. Verb + -</a:t>
            </a:r>
            <a:r>
              <a:rPr lang="en-US" sz="2400" dirty="0" err="1"/>
              <a:t>ing</a:t>
            </a:r>
            <a:r>
              <a:rPr lang="en-US" sz="2400" dirty="0"/>
              <a:t> or to … 1 (remember, regret etc.)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4919" y="179882"/>
            <a:ext cx="11947160" cy="532453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The first debate in managing international research centers around technique. In our experience, telephone surveys have been effective regardless of where they are administered. Many research providers in their bids, suggest in-person interviews for both the South American and Asian markets. Since business contacts in South America are much more social in nature, conferential wisdom says that the research method you use should be too The in-person interview is viewed as more social than an impersonal telephone call. For the Asian markets, in-person interviews are often suggested because they 0ow the researcher to show proper respect for respondents. </a:t>
            </a:r>
          </a:p>
          <a:p>
            <a:r>
              <a:rPr lang="en-US" sz="2000" dirty="0"/>
              <a:t>In designing a questionnaire for a foreign market, the introduction and purpose of the survey should be described more fully than in the United States. Foreign respondents are generally more inquisitive and require a higher degree of formality than do Americans. You will find that a survey that requires 15 minutes here may take up to 40 minutes in Germany because German respondents like to talk more and the language is less concise than English. This longer response time adds to the cost of the research. </a:t>
            </a:r>
          </a:p>
          <a:p>
            <a:r>
              <a:rPr lang="en-US" sz="2000" dirty="0"/>
              <a:t>The major stumbling block of most international research is translation. Keep in mind that if you are researching five different markets/languages, the questionnaire must state exactly the same question in the same place for each of those five markets. Otherwise, you could tabulate two different sets of responses, offering nothing in the way of useful information. </a:t>
            </a:r>
          </a:p>
          <a:p>
            <a:r>
              <a:rPr lang="en-US" sz="2000" dirty="0"/>
              <a:t>Can you think of some other problems that might be encountered in international marketing research? Do you think that it is as important to conduct marketing research in other countries as in the United States? </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9792" y="182880"/>
            <a:ext cx="11631080" cy="5135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6461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2129" y="381000"/>
            <a:ext cx="1145672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301078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54</TotalTime>
  <Words>423</Words>
  <Application>Microsoft Office PowerPoint</Application>
  <PresentationFormat>Произвольный</PresentationFormat>
  <Paragraphs>48</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27</cp:revision>
  <dcterms:created xsi:type="dcterms:W3CDTF">2023-07-12T10:27:08Z</dcterms:created>
  <dcterms:modified xsi:type="dcterms:W3CDTF">2024-07-29T10:23:59Z</dcterms:modified>
</cp:coreProperties>
</file>