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70" r:id="rId13"/>
    <p:sldId id="271"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39646" y="1409075"/>
            <a:ext cx="11212643" cy="401736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64742" y="1439057"/>
            <a:ext cx="11847376" cy="4107304"/>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10992" y="1618938"/>
            <a:ext cx="11469776" cy="335779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43221" y="194872"/>
            <a:ext cx="11863900" cy="6430780"/>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718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a:solidFill>
                  <a:srgbClr val="FF0000"/>
                </a:solidFill>
              </a:rPr>
              <a:t>9</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«Cross-cultural and International Management. Modal verbs 1.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«Cross-cultural and International Management. Modal verbs 1.»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931" y="764499"/>
            <a:ext cx="11947160" cy="517064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200" dirty="0"/>
              <a:t>In different circumstances, managers perform a range of different roles. These include leading, acting as figurehead, communicating information, negotiating, allocating re-sources, handling disturbances, planning, overseeing implementation of plans, and evaluating. Factors that influence which of these roles a PARTICULAR manager exercises, and how much emphasis he/she gives to them, include</a:t>
            </a:r>
          </a:p>
          <a:p>
            <a:pPr indent="457200"/>
            <a:r>
              <a:rPr lang="en-US" sz="2200" dirty="0"/>
              <a:t>his/her personal psychology; his/her functional responsibilities;</a:t>
            </a:r>
          </a:p>
          <a:p>
            <a:pPr indent="457200"/>
            <a:r>
              <a:rPr lang="en-US" sz="2200" dirty="0"/>
              <a:t>the organizational culture and history of the company; industry factors.</a:t>
            </a:r>
          </a:p>
          <a:p>
            <a:pPr indent="457200"/>
            <a:r>
              <a:rPr lang="en-US" sz="2200" dirty="0"/>
              <a:t>Banks have relatively greater needs for hierarchical structures   and controls than do advertising agencies. Advertising agencies need structures that facilitate rapid creativity;</a:t>
            </a:r>
          </a:p>
          <a:p>
            <a:pPr indent="457200"/>
            <a:r>
              <a:rPr lang="en-US" sz="2200" dirty="0"/>
              <a:t>NATIONAL CULTURE. For example, in some cultures the manager is expected to emphasize control and direction elsewhere, to facilitate and participate. The national culture of the workforce influences how they respond to the structures and systems planned and implemented by management. This means that a workforce in one culture may respond differently to a workforce in another. That is, in different cultural and industrial contexts, different management roles are emphasized. The </a:t>
            </a:r>
            <a:r>
              <a:rPr lang="en-US" sz="2200" dirty="0" err="1"/>
              <a:t>intenational</a:t>
            </a:r>
            <a:r>
              <a:rPr lang="en-US" sz="2200" dirty="0"/>
              <a:t> manager must be prepared for these different responses, and he/she adapts to the different contexts.</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39646"/>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400" dirty="0"/>
              <a:t>CROSS-CULTURAL MANAGEMENT is defined here as development and application of knowledge about cultures in the practice of international management, when the people involved have different cultural identities. These</a:t>
            </a:r>
          </a:p>
          <a:p>
            <a:pPr indent="457200"/>
            <a:r>
              <a:rPr lang="en-US" sz="2400" dirty="0"/>
              <a:t>people may or may not belong to the same business unit. Gooderham and </a:t>
            </a:r>
            <a:r>
              <a:rPr lang="en-US" sz="2400" dirty="0" err="1"/>
              <a:t>Nordhaug</a:t>
            </a:r>
            <a:r>
              <a:rPr lang="en-US" sz="2400" dirty="0"/>
              <a:t> (2004) define INTERNATIONAL MANAGEMENT as the generation and transfer of knowledge across settings and organizations. 0’Connell(1998) defines the notion as the planning, staffing, and control of   international business activities). These activities occur between  business units that are located in different countries, whether joint venture partners, headquarters and subsidiary principal and agent, supplier and customer. Both emphases - international management as a knowledge- based activity and as a function- based activity — are applied at different points in this book.</a:t>
            </a:r>
          </a:p>
          <a:p>
            <a:pPr indent="457200"/>
            <a:r>
              <a:rPr lang="en-US" sz="2400" dirty="0"/>
              <a:t>The two terms do not correspond entirely. Some international managers in senior positions may have no face-to-face interactions with the other-culture workforce; many home-based managers deal with immigrant groups assimilated into a workforce that serves domestic markets.</a:t>
            </a:r>
          </a:p>
          <a:p>
            <a:endParaRPr lang="en-US" sz="24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83849" y="1364105"/>
            <a:ext cx="11471139" cy="404734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69</TotalTime>
  <Words>498</Words>
  <Application>Microsoft Office PowerPoint</Application>
  <PresentationFormat>Произвольный</PresentationFormat>
  <Paragraphs>52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53</cp:revision>
  <dcterms:created xsi:type="dcterms:W3CDTF">2023-07-12T10:27:08Z</dcterms:created>
  <dcterms:modified xsi:type="dcterms:W3CDTF">2024-07-29T10:20:23Z</dcterms:modified>
</cp:coreProperties>
</file>