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9" r:id="rId10"/>
    <p:sldId id="265" r:id="rId11"/>
    <p:sldId id="266" r:id="rId12"/>
    <p:sldId id="267" r:id="rId13"/>
    <p:sldId id="270"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63205" y="569626"/>
            <a:ext cx="11390452" cy="568127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08160" y="1289155"/>
            <a:ext cx="11581371" cy="415227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18472" y="1344148"/>
            <a:ext cx="11538748" cy="381246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54637" y="1439056"/>
            <a:ext cx="11166170" cy="395740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a:solidFill>
                  <a:srgbClr val="FF0000"/>
                </a:solidFill>
              </a:rPr>
              <a:t>8</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«7 Elements of a Strategic Plan. Passive 3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 7 Elements of a Strategic Plan. Passive 3 »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931" y="599607"/>
            <a:ext cx="11947160"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200" dirty="0"/>
              <a:t>A strategic plan is a document that establishes the direction of a company or work unit. It can be a single page or fill up a binder, depending on the size and complexity of the business and work.</a:t>
            </a:r>
          </a:p>
          <a:p>
            <a:pPr indent="457200"/>
            <a:r>
              <a:rPr lang="en-US" sz="2200" dirty="0"/>
              <a:t>Most managers would benefit from having their own strategic plan. The process of developing a plan helps the manager (and the team) step back and</a:t>
            </a:r>
          </a:p>
          <a:p>
            <a:pPr indent="457200"/>
            <a:r>
              <a:rPr lang="en-US" sz="2200" dirty="0"/>
              <a:t>examine where they are, where they want to go, and how to get there. In the absence of a plan, work still gets done on a day-to-day basis, but often lacks a sense of purpose and priority.</a:t>
            </a:r>
          </a:p>
          <a:p>
            <a:pPr indent="457200"/>
            <a:r>
              <a:rPr lang="en-US" sz="2200" dirty="0"/>
              <a:t>Here is a template for a basic, simplified strategic plan that any manager can fill out, providing both long term purpose and direction and </a:t>
            </a:r>
            <a:r>
              <a:rPr lang="en-US" sz="2200" dirty="0" err="1"/>
              <a:t>tactica</a:t>
            </a:r>
            <a:r>
              <a:rPr lang="en-US" sz="2200" dirty="0"/>
              <a:t> l operating plans.</a:t>
            </a:r>
          </a:p>
          <a:p>
            <a:pPr indent="457200"/>
            <a:r>
              <a:rPr lang="en-US" sz="2200" dirty="0"/>
              <a:t>1.	Vision statement. A vision statement is an aspirational statement of where you want your unit to be in the future. “Future” is usually defined as the next three to five years, but it could be more. A vision should set the overall direction for the unit and team and should be bold and inspirational. A vision describes the “what” and the “why” for everything you do.</a:t>
            </a:r>
          </a:p>
          <a:p>
            <a:pPr indent="457200"/>
            <a:r>
              <a:rPr lang="en-US" sz="2200" dirty="0"/>
              <a:t>Here is an example vision statement from Zappos: “One day, 30 percent of all </a:t>
            </a:r>
            <a:r>
              <a:rPr lang="en-US" sz="2200" dirty="0" err="1"/>
              <a:t>retailtransactions</a:t>
            </a:r>
            <a:r>
              <a:rPr lang="en-US" sz="2200" dirty="0"/>
              <a:t> in the US will be online. Our hope is that our focus on service will allow us </a:t>
            </a:r>
            <a:r>
              <a:rPr lang="en-US" sz="2200" dirty="0" err="1"/>
              <a:t>towow</a:t>
            </a:r>
            <a:r>
              <a:rPr lang="en-US" sz="2200" dirty="0"/>
              <a:t> our customers, our employees, our vendors, and our investors. We want Zappos.com </a:t>
            </a:r>
            <a:r>
              <a:rPr lang="en-US" sz="2200" dirty="0" err="1"/>
              <a:t>tobe</a:t>
            </a:r>
            <a:r>
              <a:rPr lang="en-US" sz="2200" dirty="0"/>
              <a:t> known as a service company that happens to sell shoes, handbags, and anything and everything.”</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79882"/>
            <a:ext cx="1219200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a:t>2.	Mission statement:  While a vision describes where you want to be in the future, a mission statement describes what you do today. It often describes what you do, for who, and how. Focusing on your mission each day should enable you to reach your vision. A mission statement could broaden your choices, and/or narrow them.</a:t>
            </a:r>
          </a:p>
          <a:p>
            <a:pPr indent="457200"/>
            <a:r>
              <a:rPr lang="en-US" sz="2400" dirty="0"/>
              <a:t>Here is an example of a mission statement from Harley-Davidson: “We fulfill dreams through the experience of motorcycling, by   providing motorcyclists and the general public with an expanding line of motorcycles a </a:t>
            </a:r>
            <a:r>
              <a:rPr lang="en-US" sz="2400" dirty="0" err="1"/>
              <a:t>nd</a:t>
            </a:r>
            <a:r>
              <a:rPr lang="en-US" sz="2400" dirty="0"/>
              <a:t> branded products and services in selected market segments. ”</a:t>
            </a:r>
          </a:p>
          <a:p>
            <a:pPr indent="457200"/>
            <a:r>
              <a:rPr lang="en-US" sz="2400" dirty="0"/>
              <a:t>A vision and mission can also be combined in the same statement. Here is an example from Walt Disney Company: “The mission of The Walt Disney Company is to be one of the worlds leading producers and providers of entertainment and information. Using our portfolio   of brands   to differentiate our content, services and consumer products, we seek to develop the most creative, innovative, and profitable entertainment experiences and related</a:t>
            </a:r>
          </a:p>
          <a:p>
            <a:pPr indent="457200"/>
            <a:r>
              <a:rPr lang="en-US" sz="2400" dirty="0"/>
              <a:t>products in the world. ”</a:t>
            </a:r>
          </a:p>
          <a:p>
            <a:pPr indent="457200"/>
            <a:r>
              <a:rPr lang="en-US" sz="2400" dirty="0"/>
              <a:t>Note that the statement is both aspirational (“to be one of the...”) and descriptive of what they do and how they do it.</a:t>
            </a:r>
          </a:p>
          <a:p>
            <a:endParaRPr lang="en-US" sz="24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911"/>
            <a:ext cx="12057089" cy="652486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200" dirty="0"/>
              <a:t>1.	Core values. Core values describe your beliefs and behaviors. They are the things that you believe in that will enable you to achieve your vision and mission.</a:t>
            </a:r>
          </a:p>
          <a:p>
            <a:r>
              <a:rPr lang="en-US" sz="2200" dirty="0"/>
              <a:t>Here is an example of core values from the Coca Cola Company: Leadership: The courage to shape a better future Collaboration: Leverage collective genius</a:t>
            </a:r>
          </a:p>
          <a:p>
            <a:r>
              <a:rPr lang="en-US" sz="2200" dirty="0"/>
              <a:t>Integrity: Be real</a:t>
            </a:r>
          </a:p>
          <a:p>
            <a:r>
              <a:rPr lang="en-US" sz="2200" dirty="0"/>
              <a:t>Accountability: If it is to be, it's up to me Passion: Committed in heart and mind Diversity: As inclusive as our brands Quality: What we do, we do well</a:t>
            </a:r>
          </a:p>
          <a:p>
            <a:r>
              <a:rPr lang="en-US" sz="2200" dirty="0"/>
              <a:t>2.	SWOT analysis. SWOT stands for strengths, weaknesses, opportunities, and threats. A SWOT analysis sums up where you are now and provides ideas on what you need to focus on.</a:t>
            </a:r>
          </a:p>
          <a:p>
            <a:r>
              <a:rPr lang="en-US" sz="2200" dirty="0"/>
              <a:t>See “How to Conduct a SWOT Analysis.”</a:t>
            </a:r>
          </a:p>
          <a:p>
            <a:r>
              <a:rPr lang="en-US" sz="2200" dirty="0"/>
              <a:t>3.	Long-term goals. Long term goals are a three to five statements that drill down a level below the vision that describe how you plan to achieve your vision.</a:t>
            </a:r>
          </a:p>
          <a:p>
            <a:r>
              <a:rPr lang="en-US" sz="2200" dirty="0"/>
              <a:t>4.	Yearly objectives: Each long term goal should have a few (three to five) one year objectives that advance your goals. Each objective should be as “SMART” as possible: Specific, Measurable, Achievable, Realistic, and Time- based.</a:t>
            </a:r>
          </a:p>
          <a:p>
            <a:r>
              <a:rPr lang="en-US" sz="2200" dirty="0"/>
              <a:t>5.	Action plans. Each objective should have a plan that details how the objective will be achieved. The amount of detail depends on the complexity of the objective.</a:t>
            </a:r>
          </a:p>
          <a:p>
            <a:r>
              <a:rPr lang="en-US" sz="2200" dirty="0"/>
              <a:t>Note that the strategic plan starts at the highest level (vision) and then gets more specific, short term, and specific. Both are important.</a:t>
            </a:r>
          </a:p>
        </p:txBody>
      </p:sp>
    </p:spTree>
    <p:extLst>
      <p:ext uri="{BB962C8B-B14F-4D97-AF65-F5344CB8AC3E}">
        <p14:creationId xmlns:p14="http://schemas.microsoft.com/office/powerpoint/2010/main" val="400120693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63</TotalTime>
  <Words>266</Words>
  <Application>Microsoft Office PowerPoint</Application>
  <PresentationFormat>Произвольный</PresentationFormat>
  <Paragraphs>65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43</cp:revision>
  <dcterms:created xsi:type="dcterms:W3CDTF">2023-07-12T10:27:08Z</dcterms:created>
  <dcterms:modified xsi:type="dcterms:W3CDTF">2024-07-29T10:20:11Z</dcterms:modified>
</cp:coreProperties>
</file>