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68" r:id="rId18"/>
    <p:sldId id="271" r:id="rId19"/>
    <p:sldId id="284" r:id="rId20"/>
    <p:sldId id="272" r:id="rId21"/>
    <p:sldId id="273" r:id="rId22"/>
    <p:sldId id="285" r:id="rId23"/>
    <p:sldId id="286" r:id="rId24"/>
    <p:sldId id="287" r:id="rId25"/>
    <p:sldId id="288" r:id="rId26"/>
    <p:sldId id="289" r:id="rId27"/>
    <p:sldId id="274" r:id="rId28"/>
    <p:sldId id="290" r:id="rId29"/>
    <p:sldId id="276" r:id="rId30"/>
    <p:sldId id="275" r:id="rId31"/>
    <p:sldId id="291" r:id="rId32"/>
    <p:sldId id="277" r:id="rId33"/>
    <p:sldId id="278" r:id="rId34"/>
    <p:sldId id="279" r:id="rId35"/>
    <p:sldId id="280" r:id="rId36"/>
    <p:sldId id="28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00808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веденні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забруднених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радіонуклідами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землях</a:t>
            </a:r>
          </a:p>
        </p:txBody>
      </p:sp>
    </p:spTree>
    <p:extLst>
      <p:ext uri="{BB962C8B-B14F-4D97-AF65-F5344CB8AC3E}">
        <p14:creationId xmlns:p14="http://schemas.microsoft.com/office/powerpoint/2010/main" val="1453592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538" y="620688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Основними зоотехнічними та ветеринарними заходами, що гарантують отримання продукції тваринництва з вмістом радіонуклідів у межах допустимих рівнів є такі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використання культивованих (покращених) пасовищ і сіножатей для ВРХ;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організація роздільного випасу молочної худоби для виробництва цільного молока і молока-сировини для переробки його на масло;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підбір кормів при складанні раціону тварин;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організація відгодівлі тварин на «чистих» кормах перед відправкою на забій;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застосування у раціонах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Cs-зв’язуючих препаратів і кормових домішок.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8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Ефективність основних захисних заходів, що дозволяють значно знижувати вміст радіонуклідів у продукції тваринництва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606216"/>
              </p:ext>
            </p:extLst>
          </p:nvPr>
        </p:nvGraphicFramePr>
        <p:xfrm>
          <a:off x="539553" y="1772816"/>
          <a:ext cx="7848872" cy="2743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72408"/>
                <a:gridCol w="1512168"/>
                <a:gridCol w="2664296"/>
              </a:tblGrid>
              <a:tr h="612140">
                <a:tc gridSpan="2">
                  <a:txBody>
                    <a:bodyPr/>
                    <a:lstStyle/>
                    <a:p>
                      <a:pPr marL="1081405" algn="l">
                        <a:lnSpc>
                          <a:spcPct val="100000"/>
                        </a:lnSpc>
                        <a:spcBef>
                          <a:spcPts val="1595"/>
                        </a:spcBef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Технологічні</a:t>
                      </a:r>
                      <a:r>
                        <a:rPr lang="uk-UA" sz="2000" b="0" spc="-4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прийоми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530" marR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Кратність</a:t>
                      </a:r>
                      <a:r>
                        <a:rPr lang="uk-UA" sz="2000" b="0" spc="-9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 питомої активності </a:t>
                      </a:r>
                      <a:r>
                        <a:rPr lang="uk-UA" sz="2000" b="0" baseline="30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 в молоці, раз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rowSpan="2">
                  <a:txBody>
                    <a:bodyPr/>
                    <a:lstStyle/>
                    <a:p>
                      <a:pPr marL="67945" marR="60960" indent="1778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49680" algn="l"/>
                          <a:tab pos="2112010" algn="l"/>
                        </a:tabLst>
                      </a:pPr>
                      <a:r>
                        <a:rPr lang="uk-UA" sz="20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Покращення пасовищ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uk-UA" sz="2000" b="0" spc="-3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повторне його проведення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поверхневе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r>
                        <a:rPr lang="uk-UA" sz="2000" b="0" spc="-1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докорінне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2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Застосування</a:t>
                      </a: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«зеленого</a:t>
                      </a:r>
                      <a:r>
                        <a:rPr lang="uk-UA" sz="2000" b="0" spc="-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конвеєру»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530" marR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1,5-</a:t>
                      </a: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4045">
                <a:tc gridSpan="2">
                  <a:txBody>
                    <a:bodyPr/>
                    <a:lstStyle/>
                    <a:p>
                      <a:pPr marL="67945" indent="1778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39215" algn="l"/>
                          <a:tab pos="1994535" algn="l"/>
                          <a:tab pos="3072765" algn="l"/>
                        </a:tabLst>
                      </a:pPr>
                      <a:r>
                        <a:rPr lang="uk-UA" sz="20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Застосування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uk-UA" sz="2000" b="0" spc="-1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r>
                        <a:rPr lang="uk-UA" sz="20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Cs-сорбуючих препаратів (</a:t>
                      </a:r>
                      <a:r>
                        <a:rPr lang="uk-UA" sz="2000" b="0" spc="-1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фероцин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uk-UA" sz="2000" b="0" spc="-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uk-UA" sz="20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складі комбікормів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uk-UA" sz="2000" b="0" spc="-3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 </a:t>
                      </a:r>
                      <a:r>
                        <a:rPr lang="uk-UA" sz="20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сольових брикетів</a:t>
                      </a:r>
                      <a:r>
                        <a:rPr lang="uk-UA" sz="20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" marR="7620" algn="ctr">
                        <a:lnSpc>
                          <a:spcPct val="100000"/>
                        </a:lnSpc>
                        <a:spcBef>
                          <a:spcPts val="1585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uk-UA" sz="2000" b="0" spc="-5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6981" y="4653136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Головний принцип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ведення тваринництва в умовах радіоактивного забруднення території: не виробляти продукцію, а потім контролювати чи відповідає рівень її забруднення нормативу, а забезпечити раціон, вміст радіонукліду в якому не приведе до перевищення ДР в молоці.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53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97839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Раціональне використання сіножатей та пасовищ для ВРХ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У пасовищний період годівлі ВРХ основною умовою гарантованого отримання молока, вміст радіонуклідів у якому відповідає вимогам ДР-06, є використання покращених пасовищ.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отримання молока з вмістом радіонуклідів менше ніж вимоги ДР, раціон дійних корів повинен містити не більше ніж 10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і 14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Sr.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05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93" y="1196752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Підбір кормів для раціону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годівлі.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Змінюючи склад раціону можна в 2–5 разів знизити вміст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Sr та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Сs у молоці, м’ясі, яйцях, субпродуктах.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основі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складання раціонів повинна бути інформація щодо рівнів забруднення кормів радіоактивними речовинами.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Доцільно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використовувати інформацію минулих років, враховуючи щільність забруднення ґрунтів на полях, де вирощується корм в наступному році.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52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07035"/>
              </p:ext>
            </p:extLst>
          </p:nvPr>
        </p:nvGraphicFramePr>
        <p:xfrm>
          <a:off x="1043608" y="1988840"/>
          <a:ext cx="6336704" cy="2438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98115"/>
                <a:gridCol w="1334333"/>
                <a:gridCol w="720080"/>
                <a:gridCol w="792088"/>
                <a:gridCol w="792088"/>
              </a:tblGrid>
              <a:tr h="203835">
                <a:tc rowSpan="3"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320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Раціон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289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Частка</a:t>
                      </a: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сінного</a:t>
                      </a:r>
                      <a:r>
                        <a:rPr lang="uk-UA" sz="2000" b="0" spc="-3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типу</a:t>
                      </a:r>
                      <a:r>
                        <a:rPr lang="uk-UA" sz="2000" b="0" spc="-1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годівлі,</a:t>
                      </a: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м’ясо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76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90Sr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0" algn="ctr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137Сs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1270" algn="ctr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90Sr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4445" algn="ctr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137Сs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Сінний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Змішаний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Силосно-концентратний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77116"/>
            <a:ext cx="81369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82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Вплив типу годівлі на надходження </a:t>
            </a:r>
            <a:r>
              <a:rPr kumimoji="0" lang="uk-UA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90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Sr та </a:t>
            </a:r>
            <a:r>
              <a:rPr kumimoji="0" lang="uk-UA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137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Сs до організму великої рогатої худоби і одержану від неї продукцію, % по відношенню до сінного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Найбільш несприятливі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умови ведення тваринництва на сільськогосподарських угіддях, забруднених радіоактивними речовинами, створюються при годівлі тварин сіном з природних лук.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88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Використання сорбентів та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зв’язуючих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препаратів для зниження надходження радіонуклідів в продукцію тваринництва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Зниження вмісту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у продукції тваринництва може бути досягнуто за рахунок введення в раціони тварин разом із забрудненими кормами спеціальних кормових добавок у вигляді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фероцинвмісних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препаратів або сорбентів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пероральному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введенні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ентеросорбентів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у складі корму 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приповерхневих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шарах їх кристалічної структури відбувається зв`язування токсичних компонентів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хімусу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екзо-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ендогенної природи.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Завдяки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високому ступеню необмінної сорбції таких "забруднювачів" вони виключаються із подальших обмінних процесів і виводяться з організму з калом;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66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43841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шлунково-кишковому тракті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ентеросорбенти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діють як надійний бар`єр для виключення різних нерадіоактивних токсичних продуктів і радіонуклідів, які потрапляють з кормом в просвіт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кишечника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із процесів обміну.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призводить до зменшення вмісту радіонуклідів у м`язах та внутрішніх органах тварин, а також у молоці корів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фоні активності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ентеросорбентів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стосовно радіонуклідів у внутрішньому середовищі активізуються процеси, що відновлюють рівновагу його хімічного складу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90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Порівняльна ефективність використання сорбентів в складі комбікорму при виробництві молока корів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60267"/>
              </p:ext>
            </p:extLst>
          </p:nvPr>
        </p:nvGraphicFramePr>
        <p:xfrm>
          <a:off x="539552" y="1116699"/>
          <a:ext cx="7992888" cy="4937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8784"/>
                <a:gridCol w="226476"/>
                <a:gridCol w="2443172"/>
                <a:gridCol w="1584176"/>
                <a:gridCol w="1152128"/>
                <a:gridCol w="1368152"/>
              </a:tblGrid>
              <a:tr h="409575">
                <a:tc rowSpan="2" gridSpan="3"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832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сорбенту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7320" marR="140970" indent="278765" algn="l">
                        <a:lnSpc>
                          <a:spcPct val="100000"/>
                        </a:lnSpc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Доза, </a:t>
                      </a:r>
                      <a:r>
                        <a:rPr lang="uk-UA" sz="18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г×добу</a:t>
                      </a:r>
                      <a:r>
                        <a:rPr lang="uk-UA" sz="1800" b="0" spc="-1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uk-UA" sz="18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×гол</a:t>
                      </a:r>
                      <a:r>
                        <a:rPr lang="uk-UA" sz="1800" b="0" spc="-1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Зниження</a:t>
                      </a:r>
                      <a:r>
                        <a:rPr lang="uk-UA" sz="1800" b="0" spc="-1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вмісту</a:t>
                      </a:r>
                      <a:r>
                        <a:rPr lang="uk-UA" sz="1800" b="0" spc="-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baseline="30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Сs</a:t>
                      </a:r>
                      <a:r>
                        <a:rPr lang="uk-UA" sz="18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молоці,</a:t>
                      </a:r>
                      <a:r>
                        <a:rPr lang="uk-UA" sz="1800" b="0" spc="-3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середнє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максимальне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 rowSpan="3"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Вермикуліт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натуральний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модифікований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 rowSpan="4" gridSpan="3"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850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Палигорскіт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rowSpan="2" gridSpan="2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Bef>
                          <a:spcPts val="795"/>
                        </a:spcBef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Цеоліт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натуральний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1,5-</a:t>
                      </a: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1,7-</a:t>
                      </a: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модифікований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 gridSpan="3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Сапоніт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3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Рівненські</a:t>
                      </a:r>
                      <a:r>
                        <a:rPr lang="uk-UA" sz="1800" b="0" spc="-3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туфи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 gridSpan="3">
                  <a:txBody>
                    <a:bodyPr/>
                    <a:lstStyle/>
                    <a:p>
                      <a:pPr marL="863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Фероцин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marR="19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7880">
                <a:tc gridSpan="3">
                  <a:txBody>
                    <a:bodyPr/>
                    <a:lstStyle/>
                    <a:p>
                      <a:pPr marL="67945" marR="63500" indent="1778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37285" algn="l"/>
                          <a:tab pos="185293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Заміна лісового сіна на “чисті” </a:t>
                      </a:r>
                      <a:r>
                        <a:rPr lang="uk-UA" sz="18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корми </a:t>
                      </a:r>
                      <a:r>
                        <a:rPr lang="uk-UA" sz="1800" b="0" spc="-3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 </a:t>
                      </a:r>
                      <a:r>
                        <a:rPr lang="uk-UA" sz="18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приватного сільськогосподарського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підприємства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08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35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</a:t>
                      </a:r>
                      <a:r>
                        <a:rPr lang="uk-UA" sz="18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Bef>
                          <a:spcPts val="775"/>
                        </a:spcBef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7,8-</a:t>
                      </a:r>
                      <a:r>
                        <a:rPr lang="uk-UA" sz="18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662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Вміст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 молоці корів колективного сектору на радіоактивно забруднених територіях завжди був на порядок нижче в порівнянні з індивідуальним сектором за рахунок згодовування тваринам більш "чистих" в радіаційному відношенні кормів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Якщо вміст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в окремих видах кормів перевищує гранично допустимий рівень, зменшують його частку у раціоні за рахунок більш “чистих” концентрованих або соковитих кормів.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половини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надходить у організм ВРХ з травами (сіно та сінаж), тому для одержання молока і м’яса, що відповідатимуть нормативним вимогам, зелену масу для сіна і сінажу для молочної худоби і молодняка на етапі заключної відгодівлі слід вирощувати на поліпшених угіддях.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25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радіометрії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проб трави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грунту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випасанні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запобігти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випасанню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зріджених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посівах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озимого жита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слабкою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дерниною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низьким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10 см)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травостоєм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потрапляння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грунту з кормом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радіонуклідів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випасанні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добрим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травостоєм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стійловій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скошеною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травою.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грунту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коренеплоди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картоплю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0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03789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Основні принципи ведення тваринництва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Зоотехнічні заходи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Виробництво продукції тваринництва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12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Технологія вирощування м’ясної худоби передбачає утримання телят до 6-8 місяців на підсосі з подальшою відправкою на інтенсивну відгодівлю і частково для ремонту стада.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підсисному вирощуванні молодняка не існує необхідності контролювати вміст радіонуклідів у кормах, тому можна використовувати природні кормові угіддя без обмежень.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від’єму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молодняк під час інтенсивної відгодівлі слід використовувати чисті корми і, в разі необхідності, додавати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радіосорбуючі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препарати (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фероцин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34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97839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фероцианідних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препаратів в складі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болюсів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солі-лизунця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комбікормів для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лактуючих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корів і молодняка ВРХ на заключній стадії відгодівлі дає змогу знизити концентрацію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у молоці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3-10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м`ясі -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2-5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разів залежно від рівня радіоактивного забруднення раціонів в умовах пасовищного і стійлового утримання.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69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707" y="908720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аварії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запропоновано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триетапну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ВРХ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 до 12-16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корми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будьяким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другому,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проміжному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корми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1000 Бк/кг трави).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6603" y="764704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30-60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порядок “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чистіших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строк практично у 5-8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маневр з кормовою базою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веденні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сінокосів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молока.</a:t>
            </a:r>
          </a:p>
        </p:txBody>
      </p:sp>
    </p:spTree>
    <p:extLst>
      <p:ext uri="{BB962C8B-B14F-4D97-AF65-F5344CB8AC3E}">
        <p14:creationId xmlns:p14="http://schemas.microsoft.com/office/powerpoint/2010/main" val="3454927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радіоактивний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цезій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концентрується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чином,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м'язовій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тканині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стронцій-90 -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кістковій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 молоком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цезію-137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м'язовій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тканині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4 рази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стронцію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в 3,5 раза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нижча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характеристики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м'язової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напіввиведення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напіввиведення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137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Cs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20-40 дням.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рекомендувати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м'ясі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заключному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корми</a:t>
            </a:r>
          </a:p>
        </p:txBody>
      </p:sp>
    </p:spTree>
    <p:extLst>
      <p:ext uri="{BB962C8B-B14F-4D97-AF65-F5344CB8AC3E}">
        <p14:creationId xmlns:p14="http://schemas.microsoft.com/office/powerpoint/2010/main" val="2533074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8884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ДР-97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цезію-137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яловичині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повинен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200 Бк/кг.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цезію-137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добовому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повинен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початкову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молодняка ВРХ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кормах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Бажано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орієнтуватися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наведені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приблизні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307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радіоактивне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допустимі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і не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змоги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нормувати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цезію-137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добовому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раціоні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до 5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вирощують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відгодовують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у 2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утримують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прийнятою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технологією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весь ресурс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сільраді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найзабрудненіші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раціони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цезію-137 не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заключний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бажано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одержувати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прирости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живої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кукурудзяний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силос,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сінаж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однорічних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трав,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коренеплоди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барду,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концентрати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господарствах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низьким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цезію-137 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заключній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фероціанідні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препарати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68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Виробництво свинини з радіологічної точки зору – це ефективний спосіб отримання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„чистого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” м’яса на забрудненій радіонуклідами території, тому що в раціоні свиней переважають концентрати, картопля і коренеплоди.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Концентрація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при відгодівлі “чистими” кормами знижується за 3 місяці лише у 3-5 разів, тому заключна відгодівля свиней не є ефективним методом очищення організму.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розведенні свиней слід обмежувати, а наприкінці вирощування повністю виключати з раціонів забруднені радіонуклідами корми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07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м’язи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свиней переходить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цезію-137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ВРХ - 15-20%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кг,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виводиться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повільніше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ВРХ.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цезію-137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кормах за 3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3-5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зеленими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кормами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немитими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коренеплодами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(40-60%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свинини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особливо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літньо-табірного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свинини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випоюванні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сироватки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</a:t>
            </a:r>
          </a:p>
        </p:txBody>
      </p:sp>
    </p:spTree>
    <p:extLst>
      <p:ext uri="{BB962C8B-B14F-4D97-AF65-F5344CB8AC3E}">
        <p14:creationId xmlns:p14="http://schemas.microsoft.com/office/powerpoint/2010/main" val="2351486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зоні посиленого радіологічного контролю товарне вівчарство можна вести без обмежень. У зоні гарантованого добровільного відселення у стійловий період добове надходження цезію-137 з раціоном не повинно перевищувати 1,3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концентрація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у траві повинна бути меншою 600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Бк×кг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переведенні овець на пасовищне утримання необхідно по можливості використовувати угіддя, де проведене докорінне чи поверхневе поліпшення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7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7944" y="1268760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найкритичніша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проблема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чистої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приватних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районів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Чернігівської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Житомирської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Рівненської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Волинської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областей.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причинами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угідь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випасання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заготівлі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9958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практики ведення вівчарства істотними проблемами є ступінь забруднення вовни.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вовні вміст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складає не більше, ніж 50% від рівня забруднення м’язової тканини.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одержання “чистої” вовни бажано дотримуватися тих же вимог, що й при виробництві баранини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8-9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але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звичайними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миючими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у 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становить 40%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58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9033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вівчарства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4-й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без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3-й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пасовищах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Cs-137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&lt; 600 Бк/кг.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вовни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овець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8-9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8771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Коні, в основному, використовуються як тяглова сила, при їх вирощуванні і утриманні можна використовувати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найзабрудненіші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радіонуклідами корми.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всіх забруднених територіях, де дозволена діяльність людини, воно може вестись без суттєвих обмежень.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одержанні молока, здачі коней на м’ясокомбінати, продажу на експорт умови їх утримання необхідно міняти.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добового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раціону в 1 кг молока кобил надходить 0,7-0,9 %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 кг конини - 7-8 %.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кінському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гної концентрація цезію-137 перевищує у багато разів вміст його у гної інших сільськогосподарських тварин.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Рекомендується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використанні гною у якості органічних добрив, вносити його на ґрунт з щільністю забруднення вищою, ніж та, де гній отримано.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40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4973" y="332656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Основною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частиною раціонів птиці є зернова продукція, накопичення в якій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найменше серед всіх культур, то проблем з перевищенням нормативів у м’язах і яйцях курей після Чорнобильської катастрофи практично не було.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виробництві м’яса бройлерів у добовому раціоні птиці, що становить приблизно 130 г, і з нього в м’ясо переходить 450%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на кг, то вміст радіонукліду не повинен перевищувати 50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а концентрація у кормах птиці повинна бути не вище 380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Бк×кг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Передзабійна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годівля птиці "чистими" кормами на протязі 1-1,5 місяців з додавання мінеральних силікатів (цеоліт, вермикуліт,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палигорскіт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), а також найпростіша кулінарна обробка м`яса (5-10-хвилинне варіння в підсоленій воді) гарантує отримання продукції в межах допустимих радіологічних рівнів за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Сs.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56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Звірівництво ведеться без обмежень на всій території, де дозволена господарська діяльність.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одержання хутра з допустимою концентрацією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Cs, вміст нукліду у добовому раціоні звірів не повинен перевищувати: для норок – 1,9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лисиці – 3,7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песця – 4,1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соболя – 2,2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раціонах цих тварин можна використовувати корми (м'ясо) з високим вмістом радіонуклідів, якщо до нього входять також інші, “чисті”, корми.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заключний період вирощування тварин необхідно переводити їх на "чисті" корми.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Тривалість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цього періоду для кролів, норок, нутрій, песців,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чорно-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бурих лисиць складає 1-3 місяці.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98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97839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Природним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мінеральним силікатам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цеоліт,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хумоліт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сапоніт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особливо вермикуліт та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палигорскіт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притаманна висока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радіосорбційна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активність у шлунково-кишковому тракті кролів.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їх згодовуванні змінюється метаболізм цезію-137, який надходить з кормами: блокується його всмоктування в шлунково-кишковому тракті, транспорт і накопичення в організмі, а також виявляється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декорпоруючий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ефект.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240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90336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Бджільництво можна вести без обмежень на всій території радіоактивного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забруднення.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Допустимий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рівень вмісту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у меді складає 200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/кг.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33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2805" y="476672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Cs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 90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Sr.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радіонуклідів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основному,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збігаються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допустимим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радіонуклідів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рогатої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заключній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добавок,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радіонуклідів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переробка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перепрофілювання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м’ясне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скотарства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Свинарство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птахівництво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4745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Основним шляхом надходження радіонуклідів в організм тварин залишається надходження з травою та сіном, саме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кормовиробницво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годівля тварин є ключовим моментом вирішення радіологічних проблем у тваринництві і сільському господарстві взагалі.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Найбільш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ефективними протирадіаційними заходами у тваринництві є забезпечення тварин кормами з низьким вмістом радіонуклідів.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6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974" y="1124744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отримання доброякісної (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радіаційно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безпечної) продукції тваринництва використовують наступні спеціалізовані прийоми, що знижують інтенсивність надходження радіонуклідів у продукцію тваринництва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організація утримання і годівлі тварин з урахуванням специфіки галузей тваринництва;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застосування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радіосорбуючих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кормових домішок;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технологічна переробка продукції тваринництва (сировини), що забруднена вище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Дозові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навантаження на населення, обумовлені надходженням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Сs з продуктами харчування місцевого виробництва, знижуються дуже повільно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Перехід радіонуклідів з кормів у продукцію тваринництва залежить від рівня і повноцінності годівлі тварин, їх віку, фізіологічного стану, продуктивності та інших факторів.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прогнозування концентрації радіонуклідів в органах тварин використовують коефіцієнт концентрації КК, що являє собою концентрацію в органі в процентах від надходження радіонукліду з добовим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раціоном.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0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620263"/>
              </p:ext>
            </p:extLst>
          </p:nvPr>
        </p:nvGraphicFramePr>
        <p:xfrm>
          <a:off x="1475656" y="1340768"/>
          <a:ext cx="6283960" cy="4876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31820"/>
                <a:gridCol w="1576070"/>
                <a:gridCol w="1576070"/>
              </a:tblGrid>
              <a:tr h="205740">
                <a:tc rowSpan="2">
                  <a:txBody>
                    <a:bodyPr/>
                    <a:lstStyle/>
                    <a:p>
                      <a:pPr marL="1019175" algn="l">
                        <a:lnSpc>
                          <a:spcPct val="100000"/>
                        </a:lnSpc>
                        <a:spcBef>
                          <a:spcPts val="84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uk-UA" sz="20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продукції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293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Радіонукліди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marR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137Cs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90Sr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831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коров`яче: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marL="5327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стійловий</a:t>
                      </a:r>
                      <a:r>
                        <a:rPr lang="uk-UA" sz="2000" b="0" spc="-3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5327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пасовищний</a:t>
                      </a:r>
                      <a:r>
                        <a:rPr lang="uk-UA" sz="2000" b="0" spc="-4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r>
                        <a:rPr lang="uk-UA" sz="2000" b="0" spc="-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(1,0)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831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кіз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831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кобили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831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М'ясо: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Яловичина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Конина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5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Свинина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Баранина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М`ясо</a:t>
                      </a:r>
                      <a:r>
                        <a:rPr lang="uk-UA" sz="2000" b="0" spc="-1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1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куряче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М'ясо</a:t>
                      </a:r>
                      <a:r>
                        <a:rPr lang="uk-UA" sz="2000" b="0" spc="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b="0" spc="-2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гусей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35306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М'ясо</a:t>
                      </a:r>
                      <a:r>
                        <a:rPr lang="uk-UA" sz="2000" b="0" spc="-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качок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marL="8318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Яйця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" marR="2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3,5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0" spc="-25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07901" y="433790"/>
            <a:ext cx="76872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 концентрації радіонуклідів в продукції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тваринництва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3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136339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високопродуктивних тварин коефіцієнт концентрації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радіоцезію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 організмі, як правило, нижчий, ніж у низькопродуктивних.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Істотно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впливає на величину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коефіцієнта концентрації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збалансування раціонів годівлі тварин за основними і, особливо, мінеральними елементами.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Cs інтенсивніше переходить із кормів в молоко і м`ясо порівняно з 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Sr.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5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2497</Words>
  <Application>Microsoft Office PowerPoint</Application>
  <PresentationFormat>Экран (4:3)</PresentationFormat>
  <Paragraphs>310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9</cp:revision>
  <dcterms:created xsi:type="dcterms:W3CDTF">2024-10-01T19:14:23Z</dcterms:created>
  <dcterms:modified xsi:type="dcterms:W3CDTF">2024-10-01T20:51:07Z</dcterms:modified>
</cp:coreProperties>
</file>